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95" r:id="rId4"/>
    <p:sldId id="296" r:id="rId5"/>
    <p:sldId id="29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>
        <p:scale>
          <a:sx n="100" d="100"/>
          <a:sy n="100" d="100"/>
        </p:scale>
        <p:origin x="-11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11/5/2018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Market Credit Working Group update to the Wholesale Market Subcommittee</a:t>
            </a:r>
            <a:endParaRPr lang="en-US" sz="3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11/07/2018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Bill Barnes NRG, Chair</a:t>
            </a:r>
          </a:p>
          <a:p>
            <a:pPr algn="ctr"/>
            <a:r>
              <a:rPr lang="en-US" b="1" dirty="0" smtClean="0"/>
              <a:t>Josephine Wan Austin Energy, Vice Chair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 smtClean="0"/>
              <a:t>MCWG </a:t>
            </a:r>
            <a:r>
              <a:rPr lang="en-US" dirty="0" smtClean="0">
                <a:latin typeface="+mn-lt"/>
              </a:rPr>
              <a:t>update</a:t>
            </a:r>
            <a:r>
              <a:rPr lang="en-US" dirty="0" smtClean="0"/>
              <a:t>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30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October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Joint </a:t>
            </a:r>
            <a:r>
              <a:rPr lang="en-US" sz="2400" dirty="0"/>
              <a:t>MCWG/CWG </a:t>
            </a:r>
            <a:r>
              <a:rPr lang="en-US" sz="2400" dirty="0" smtClean="0"/>
              <a:t>Meeting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4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400" dirty="0">
                <a:cs typeface="Arial" panose="020B0604020202020204" pitchFamily="34" charset="0"/>
              </a:rPr>
              <a:t>NPRR850 - Market Suspension and </a:t>
            </a:r>
            <a:r>
              <a:rPr lang="en-US" sz="2400" dirty="0" smtClean="0">
                <a:cs typeface="Arial" panose="020B0604020202020204" pitchFamily="34" charset="0"/>
              </a:rPr>
              <a:t>Restart</a:t>
            </a: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Tabled and referred back to WMS for discussion on LCRA proposed changes.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>
                <a:cs typeface="Arial" panose="020B0604020202020204" pitchFamily="34" charset="0"/>
              </a:rPr>
              <a:t>M1a Credit Parameter Review</a:t>
            </a:r>
            <a:endParaRPr lang="en-US" sz="2400" dirty="0"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defRPr/>
            </a:pPr>
            <a:r>
              <a:rPr lang="en-US" sz="2000" dirty="0" smtClean="0"/>
              <a:t>NPRR907 submitted.</a:t>
            </a:r>
          </a:p>
          <a:p>
            <a:pPr lvl="2">
              <a:spcBef>
                <a:spcPts val="0"/>
              </a:spcBef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Mass Transition </a:t>
            </a:r>
            <a:r>
              <a:rPr lang="en-US" sz="2400" dirty="0" smtClean="0"/>
              <a:t>Timing (M1b) </a:t>
            </a:r>
            <a:r>
              <a:rPr lang="en-US" sz="2400" dirty="0" smtClean="0"/>
              <a:t>– </a:t>
            </a:r>
            <a:r>
              <a:rPr lang="en-US" sz="2400" dirty="0" smtClean="0"/>
              <a:t>Assumes between 2 to 8 days to complete (using </a:t>
            </a:r>
            <a:r>
              <a:rPr lang="en-US" sz="2400" dirty="0" smtClean="0"/>
              <a:t>100,000 ESIIDs per </a:t>
            </a:r>
            <a:r>
              <a:rPr lang="en-US" sz="2400" dirty="0" smtClean="0"/>
              <a:t>day rate floored at 2 and capped at 8).  Is that a </a:t>
            </a:r>
            <a:r>
              <a:rPr lang="en-US" sz="2400" dirty="0" smtClean="0"/>
              <a:t>reasonable </a:t>
            </a:r>
            <a:r>
              <a:rPr lang="en-US" sz="2400" dirty="0" smtClean="0"/>
              <a:t>assumption?</a:t>
            </a:r>
            <a:endParaRPr lang="en-US" sz="2400" dirty="0"/>
          </a:p>
          <a:p>
            <a:pPr marL="914400" lvl="2" indent="0">
              <a:spcBef>
                <a:spcPts val="0"/>
              </a:spcBef>
              <a:buNone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</a:t>
            </a:r>
            <a:r>
              <a:rPr lang="en-US" sz="3600" dirty="0" smtClean="0">
                <a:cs typeface="Times New Roman" panose="02020603050405020304" pitchFamily="18" charset="0"/>
              </a:rPr>
              <a:t>Update – Excess Collateral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3</a:t>
            </a:fld>
            <a:endParaRPr lang="en-US" sz="11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64" y="1219200"/>
            <a:ext cx="8126672" cy="508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</a:t>
            </a:r>
            <a:r>
              <a:rPr lang="en-US" sz="3600" dirty="0" smtClean="0">
                <a:cs typeface="Times New Roman" panose="02020603050405020304" pitchFamily="18" charset="0"/>
              </a:rPr>
              <a:t>Update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4</a:t>
            </a:fld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11" y="984292"/>
            <a:ext cx="7766977" cy="48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Times New Roman" panose="02020603050405020304" pitchFamily="18" charset="0"/>
              </a:rPr>
              <a:t>Credit Exposure Update – Summer Review</a:t>
            </a:r>
            <a:endParaRPr lang="en-US" sz="3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z="1100" smtClean="0"/>
              <a:t>5</a:t>
            </a:fld>
            <a:endParaRPr lang="en-US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11" y="1042209"/>
            <a:ext cx="7766977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6058</TotalTime>
  <Words>120</Words>
  <Application>Microsoft Office PowerPoint</Application>
  <PresentationFormat>On-screen Show (4:3)</PresentationFormat>
  <Paragraphs>27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Credit Exposure Update – Excess Collateral</vt:lpstr>
      <vt:lpstr>Credit Exposure Update</vt:lpstr>
      <vt:lpstr>Credit Exposure Update – Summer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220</cp:revision>
  <dcterms:created xsi:type="dcterms:W3CDTF">2006-08-16T00:00:00Z</dcterms:created>
  <dcterms:modified xsi:type="dcterms:W3CDTF">2018-11-05T22:19:07Z</dcterms:modified>
</cp:coreProperties>
</file>