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8\Q3\Unregistered%20DG%20Growth%20as%20of%202018-Q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458512"/>
        <c:axId val="173376984"/>
      </c:barChart>
      <c:catAx>
        <c:axId val="17245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376984"/>
        <c:crosses val="autoZero"/>
        <c:auto val="1"/>
        <c:lblAlgn val="ctr"/>
        <c:lblOffset val="100"/>
        <c:noMultiLvlLbl val="0"/>
      </c:catAx>
      <c:valAx>
        <c:axId val="173376984"/>
        <c:scaling>
          <c:orientation val="minMax"/>
          <c:max val="2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Megawatts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85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2018.Q3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11/7/2018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Q3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40415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Q3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109.72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78516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Q2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Q3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+19.05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+18.44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2018-Q3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99454"/>
              </p:ext>
            </p:extLst>
          </p:nvPr>
        </p:nvGraphicFramePr>
        <p:xfrm>
          <a:off x="945007" y="762000"/>
          <a:ext cx="7330185" cy="532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c34af464-7aa1-4edd-9be4-83dffc1cb926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205</Words>
  <Application>Microsoft Office PowerPoint</Application>
  <PresentationFormat>On-screen Show (4:3)</PresentationFormat>
  <Paragraphs>138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2018 Q3 Unregistered Distributed Generation Report</vt:lpstr>
      <vt:lpstr>Unregistered DG Growth: 2016-Q2* to 2018-Q3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56</cp:revision>
  <cp:lastPrinted>2016-01-21T20:53:15Z</cp:lastPrinted>
  <dcterms:created xsi:type="dcterms:W3CDTF">2016-01-21T15:20:31Z</dcterms:created>
  <dcterms:modified xsi:type="dcterms:W3CDTF">2018-11-05T21:42:08Z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