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81" r:id="rId7"/>
    <p:sldId id="284" r:id="rId8"/>
    <p:sldId id="277" r:id="rId9"/>
    <p:sldId id="282" r:id="rId10"/>
    <p:sldId id="283" r:id="rId11"/>
    <p:sldId id="285" r:id="rId12"/>
    <p:sldId id="28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2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(Nov. 2018)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QMWG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11/12/2018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ERCOT implemented SCR795 on October 25, 2018</a:t>
            </a:r>
          </a:p>
          <a:p>
            <a:r>
              <a:rPr lang="en-US" sz="2400" dirty="0" smtClean="0"/>
              <a:t>Initial K6 value set to 0</a:t>
            </a:r>
          </a:p>
          <a:p>
            <a:r>
              <a:rPr lang="en-US" sz="2400" dirty="0" smtClean="0"/>
              <a:t>Actively analyzing projected wind ramp accuracy after implementation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9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4158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Wind </a:t>
            </a:r>
            <a:r>
              <a:rPr lang="en-US" sz="2400" dirty="0" smtClean="0">
                <a:solidFill>
                  <a:srgbClr val="890C58"/>
                </a:solidFill>
              </a:rPr>
              <a:t>Ramp</a:t>
            </a:r>
            <a:r>
              <a:rPr lang="en-US" sz="2400" dirty="0" smtClean="0"/>
              <a:t> Forecast Error (October 2018)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07258"/>
              </p:ext>
            </p:extLst>
          </p:nvPr>
        </p:nvGraphicFramePr>
        <p:xfrm>
          <a:off x="1238249" y="866392"/>
          <a:ext cx="6743701" cy="109583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454479"/>
                <a:gridCol w="1070022"/>
                <a:gridCol w="1219200"/>
              </a:tblGrid>
              <a:tr h="309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Projected</a:t>
                      </a:r>
                      <a:r>
                        <a:rPr lang="en-U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Ramp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400" baseline="0" dirty="0" smtClean="0">
                          <a:effectLst/>
                          <a:latin typeface="+mj-lt"/>
                        </a:rPr>
                        <a:t> Ramp*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67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158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2439003"/>
            <a:ext cx="2209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Projected Ramp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65226" y="2591403"/>
            <a:ext cx="602174" cy="151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265226" y="2933537"/>
            <a:ext cx="602174" cy="609599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14521" y="6474023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a 0 MW wind ramp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24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Persistence Ramp Error Heat Map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1348"/>
            <a:ext cx="9144000" cy="558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Error (PWRR) Heat Map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1348"/>
            <a:ext cx="9144000" cy="558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4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Be on the lookout for a market notice to </a:t>
            </a:r>
            <a:r>
              <a:rPr lang="en-US" sz="2400" dirty="0" smtClean="0"/>
              <a:t>activate SCR795 changes </a:t>
            </a:r>
          </a:p>
          <a:p>
            <a:r>
              <a:rPr lang="en-US" sz="2400" dirty="0" smtClean="0"/>
              <a:t>In parallel with activation of K6, ERCOT may tune the other Generation-to-be-Dispatched parameters</a:t>
            </a:r>
          </a:p>
          <a:p>
            <a:r>
              <a:rPr lang="en-US" sz="2400" dirty="0" smtClean="0"/>
              <a:t>ERCOT will provide updates on those changes to future PDCWG and QMWG meetings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1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2400" dirty="0" smtClean="0"/>
              <a:t>Appendix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Current GTBD Parameters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77" y="1371600"/>
            <a:ext cx="8547623" cy="424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4171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154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Introduction</vt:lpstr>
      <vt:lpstr>Intra-Hour Wind Ramp Forecast Error (October 2018)</vt:lpstr>
      <vt:lpstr>Persistence Ramp Error Heat Map</vt:lpstr>
      <vt:lpstr>Projected Wind Ramp Rate Error (PWRR) Heat Map</vt:lpstr>
      <vt:lpstr>Next Steps</vt:lpstr>
      <vt:lpstr>Appendix</vt:lpstr>
      <vt:lpstr>Current GTBD Parameters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70</cp:revision>
  <cp:lastPrinted>2016-01-21T20:53:15Z</cp:lastPrinted>
  <dcterms:created xsi:type="dcterms:W3CDTF">2016-01-21T15:20:31Z</dcterms:created>
  <dcterms:modified xsi:type="dcterms:W3CDTF">2018-11-01T21:51:47Z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