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10/30/2018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11/06/2018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874081"/>
              </p:ext>
            </p:extLst>
          </p:nvPr>
        </p:nvGraphicFramePr>
        <p:xfrm>
          <a:off x="457194" y="1143002"/>
          <a:ext cx="8191512" cy="4724398"/>
        </p:xfrm>
        <a:graphic>
          <a:graphicData uri="http://schemas.openxmlformats.org/drawingml/2006/table">
            <a:tbl>
              <a:tblPr/>
              <a:tblGrid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  <a:gridCol w="682626"/>
              </a:tblGrid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1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August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August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August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19380"/>
              </p:ext>
            </p:extLst>
          </p:nvPr>
        </p:nvGraphicFramePr>
        <p:xfrm>
          <a:off x="2057399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2,538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1,745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978585"/>
              </p:ext>
            </p:extLst>
          </p:nvPr>
        </p:nvGraphicFramePr>
        <p:xfrm>
          <a:off x="4152900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August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6185"/>
            <a:ext cx="9144000" cy="1524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2929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9673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August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11/06/18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www.w3.org/XML/1998/namespace"/>
    <ds:schemaRef ds:uri="c34af464-7aa1-4edd-9be4-83dffc1cb926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11199</TotalTime>
  <Words>1105</Words>
  <Application>Microsoft Office PowerPoint</Application>
  <PresentationFormat>On-screen Show (4:3)</PresentationFormat>
  <Paragraphs>357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August 2018 - IAG/IAL Statistics</vt:lpstr>
      <vt:lpstr>Top 10 - August 2018 - IAG/IAL % Greater Than 1% of Enrollments With number of months Greater Than 1%  </vt:lpstr>
      <vt:lpstr>Top 10 - 12 Month Average IAG/IAL % Greater Than 1% of Enrollments thru August 2018 With number of months Greater Than 1% </vt:lpstr>
      <vt:lpstr>Explanation of IAG/IAL Slides Data</vt:lpstr>
      <vt:lpstr>Explanation of IAG/IAL Slides Data (Cont)</vt:lpstr>
      <vt:lpstr>Top - 12 Month Average Rescission % Greater Than 1% of Switches thru August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268</cp:revision>
  <cp:lastPrinted>2016-01-21T20:53:15Z</cp:lastPrinted>
  <dcterms:created xsi:type="dcterms:W3CDTF">2016-01-21T15:20:31Z</dcterms:created>
  <dcterms:modified xsi:type="dcterms:W3CDTF">2018-10-30T15:20:18Z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