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2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2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1018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1018 is </a:t>
            </a:r>
            <a:r>
              <a:rPr lang="en-US" sz="2000" dirty="0" smtClean="0">
                <a:solidFill>
                  <a:prstClr val="black"/>
                </a:solidFill>
              </a:rPr>
              <a:t>100</a:t>
            </a:r>
            <a:r>
              <a:rPr lang="en-US" sz="2000" dirty="0" smtClean="0">
                <a:solidFill>
                  <a:prstClr val="black"/>
                </a:solidFill>
              </a:rPr>
              <a:t>% </a:t>
            </a:r>
            <a:r>
              <a:rPr lang="en-US" sz="2000" dirty="0" smtClean="0">
                <a:solidFill>
                  <a:prstClr val="black"/>
                </a:solidFill>
              </a:rPr>
              <a:t>complete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10 New CRs </a:t>
            </a:r>
            <a:r>
              <a:rPr lang="en-US" sz="2000" dirty="0" smtClean="0">
                <a:solidFill>
                  <a:prstClr val="black"/>
                </a:solidFill>
              </a:rPr>
              <a:t>tested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10 </a:t>
            </a:r>
            <a:r>
              <a:rPr lang="en-US" sz="2000" dirty="0">
                <a:solidFill>
                  <a:prstClr val="black"/>
                </a:solidFill>
              </a:rPr>
              <a:t>existing CRs </a:t>
            </a:r>
            <a:r>
              <a:rPr lang="en-US" sz="2000" dirty="0" smtClean="0">
                <a:solidFill>
                  <a:prstClr val="black"/>
                </a:solidFill>
              </a:rPr>
              <a:t>tested</a:t>
            </a: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 New CR did not complete Connectivity Testing and did not test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2326 </a:t>
            </a:r>
            <a:r>
              <a:rPr lang="en-US" sz="2000" dirty="0">
                <a:solidFill>
                  <a:prstClr val="black"/>
                </a:solidFill>
              </a:rPr>
              <a:t>tasks </a:t>
            </a:r>
            <a:r>
              <a:rPr lang="en-US" sz="2000" dirty="0" smtClean="0">
                <a:solidFill>
                  <a:prstClr val="black"/>
                </a:solidFill>
              </a:rPr>
              <a:t>were </a:t>
            </a:r>
            <a:r>
              <a:rPr lang="en-US" sz="2000" dirty="0" smtClean="0">
                <a:solidFill>
                  <a:prstClr val="black"/>
                </a:solidFill>
              </a:rPr>
              <a:t>completed </a:t>
            </a:r>
            <a:r>
              <a:rPr lang="en-US" sz="2000" dirty="0" smtClean="0">
                <a:solidFill>
                  <a:prstClr val="black"/>
                </a:solidFill>
              </a:rPr>
              <a:t>including </a:t>
            </a:r>
            <a:r>
              <a:rPr lang="en-US" sz="2000" dirty="0">
                <a:solidFill>
                  <a:prstClr val="black"/>
                </a:solidFill>
              </a:rPr>
              <a:t>Connectivity and Penny </a:t>
            </a:r>
            <a:r>
              <a:rPr lang="en-US" sz="2000" dirty="0" smtClean="0">
                <a:solidFill>
                  <a:prstClr val="black"/>
                </a:solidFill>
              </a:rPr>
              <a:t>tests</a:t>
            </a: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11/06/18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0219</a:t>
            </a:r>
            <a:r>
              <a:rPr lang="en-US" dirty="0" smtClean="0"/>
              <a:t> </a:t>
            </a:r>
            <a:r>
              <a:rPr lang="en-US" dirty="0"/>
              <a:t>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57018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</a:t>
            </a:r>
            <a:r>
              <a:rPr lang="en-US" sz="2000" dirty="0" smtClean="0"/>
              <a:t>0219</a:t>
            </a:r>
            <a:r>
              <a:rPr lang="en-US" sz="2000" dirty="0" smtClean="0"/>
              <a:t> </a:t>
            </a:r>
            <a:r>
              <a:rPr lang="en-US" sz="2000" dirty="0"/>
              <a:t>signup deadline </a:t>
            </a:r>
            <a:r>
              <a:rPr lang="en-US" sz="2000" dirty="0"/>
              <a:t>i</a:t>
            </a:r>
            <a:r>
              <a:rPr lang="en-US" sz="2000" dirty="0" smtClean="0"/>
              <a:t>s 01/16/19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begins </a:t>
            </a:r>
            <a:r>
              <a:rPr lang="en-US" sz="2000" dirty="0"/>
              <a:t>on </a:t>
            </a:r>
            <a:r>
              <a:rPr lang="en-US" sz="2000" dirty="0" smtClean="0"/>
              <a:t>01/23/19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02</a:t>
            </a:r>
            <a:r>
              <a:rPr lang="en-US" sz="2000" dirty="0" smtClean="0">
                <a:solidFill>
                  <a:prstClr val="black"/>
                </a:solidFill>
              </a:rPr>
              <a:t>/11/19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0219 is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02</a:t>
            </a:r>
            <a:r>
              <a:rPr lang="en-US" sz="2000" dirty="0" smtClean="0">
                <a:solidFill>
                  <a:prstClr val="black"/>
                </a:solidFill>
              </a:rPr>
              <a:t>/22/19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0219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Adhoc signup deadline </a:t>
            </a:r>
            <a:r>
              <a:rPr lang="en-US" sz="2000" dirty="0">
                <a:solidFill>
                  <a:prstClr val="black"/>
                </a:solidFill>
              </a:rPr>
              <a:t>i</a:t>
            </a:r>
            <a:r>
              <a:rPr lang="en-US" sz="2000" dirty="0" smtClean="0">
                <a:solidFill>
                  <a:prstClr val="black"/>
                </a:solidFill>
              </a:rPr>
              <a:t>s 02/22/19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Contingency/Adhoc </a:t>
            </a:r>
            <a:r>
              <a:rPr lang="en-US" sz="2000" dirty="0">
                <a:solidFill>
                  <a:prstClr val="black"/>
                </a:solidFill>
              </a:rPr>
              <a:t>period concludes </a:t>
            </a:r>
            <a:r>
              <a:rPr lang="en-US" sz="2000" dirty="0" smtClean="0">
                <a:solidFill>
                  <a:prstClr val="black"/>
                </a:solidFill>
              </a:rPr>
              <a:t>04</a:t>
            </a:r>
            <a:r>
              <a:rPr lang="en-US" sz="2000" dirty="0" smtClean="0">
                <a:solidFill>
                  <a:prstClr val="black"/>
                </a:solidFill>
              </a:rPr>
              <a:t>/05/19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11/06/18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4945</TotalTime>
  <Words>92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1018 Details</vt:lpstr>
      <vt:lpstr>Flight 0219 Preview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147</cp:revision>
  <cp:lastPrinted>2016-01-21T20:53:15Z</cp:lastPrinted>
  <dcterms:created xsi:type="dcterms:W3CDTF">2016-01-21T15:20:31Z</dcterms:created>
  <dcterms:modified xsi:type="dcterms:W3CDTF">2018-10-30T20:43:20Z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