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0" autoAdjust="0"/>
    <p:restoredTop sz="95565" autoAdjust="0"/>
  </p:normalViewPr>
  <p:slideViewPr>
    <p:cSldViewPr>
      <p:cViewPr varScale="1">
        <p:scale>
          <a:sx n="84" d="100"/>
          <a:sy n="84" d="100"/>
        </p:scale>
        <p:origin x="605" y="67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10/30/2018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Update </a:t>
            </a:r>
            <a:r>
              <a:rPr lang="en-US" sz="3600" b="1" dirty="0">
                <a:solidFill>
                  <a:schemeClr val="tx1"/>
                </a:solidFill>
              </a:rPr>
              <a:t>To AMWG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Sep 2018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 AMWG CR 2014 002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Sep 2018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62081"/>
            <a:ext cx="106553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Sep 15</a:t>
            </a:r>
            <a:r>
              <a:rPr lang="en-US" sz="1000" baseline="30000" dirty="0"/>
              <a:t>th</a:t>
            </a:r>
            <a:r>
              <a:rPr lang="en-US" sz="1000" dirty="0"/>
              <a:t> to Sep 22</a:t>
            </a:r>
            <a:r>
              <a:rPr lang="en-US" sz="1000" baseline="30000" dirty="0"/>
              <a:t>nd</a:t>
            </a:r>
            <a:r>
              <a:rPr lang="en-US" sz="1000" dirty="0"/>
              <a:t> - Delay in file loading to the SMT database due to database indexing changes and tuning required for the upcoming Oracle database upgrade</a:t>
            </a:r>
            <a:endParaRPr lang="en-US" altLang="en-US" sz="1000" dirty="0"/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altLang="en-US" sz="1000" dirty="0"/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altLang="en-US" sz="1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87B813-447B-426E-AEEC-E391B6762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1051910"/>
            <a:ext cx="10806545" cy="45868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Sep 2018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4640116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26442" y="4995904"/>
            <a:ext cx="85422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Observed Anomalies</a:t>
            </a:r>
            <a:r>
              <a:rPr lang="en-US" altLang="en-US" sz="1200" dirty="0"/>
              <a:t>: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200" dirty="0"/>
              <a:t> </a:t>
            </a:r>
            <a:r>
              <a:rPr lang="en-US" altLang="en-US" sz="1200" b="1" dirty="0">
                <a:solidFill>
                  <a:srgbClr val="000000"/>
                </a:solidFill>
                <a:ea typeface="Microsoft YaHei" pitchFamily="34" charset="-122"/>
              </a:rPr>
              <a:t>12 Jul 2017:   </a:t>
            </a:r>
            <a:r>
              <a:rPr lang="en-US" altLang="en-US" sz="1200" dirty="0">
                <a:solidFill>
                  <a:srgbClr val="000000"/>
                </a:solidFill>
                <a:ea typeface="Microsoft YaHei" pitchFamily="34" charset="-122"/>
              </a:rPr>
              <a:t>Due to network Outage FTP &amp; API services are down for 20 minutes</a:t>
            </a:r>
            <a:r>
              <a:rPr lang="en-US" sz="1200" dirty="0"/>
              <a:t>. FTPS &amp; API availability is 99.95%. </a:t>
            </a:r>
            <a:r>
              <a:rPr lang="en-US" altLang="en-US" sz="1200" dirty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  <a:p>
            <a:pPr>
              <a:spcBef>
                <a:spcPct val="50000"/>
              </a:spcBef>
            </a:pPr>
            <a:endParaRPr lang="en-US" altLang="en-US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AC7F81-A980-4D03-AB44-21F3ADBEA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4311"/>
            <a:ext cx="11887200" cy="322908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AMWG CR 2014 009 – Sep 2018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33CD8C-D7FA-45BE-A330-BBDF7FBC5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3400"/>
            <a:ext cx="11887200" cy="622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Sep 2018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1CCE07-4902-4202-A24B-563972749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562100"/>
            <a:ext cx="5740977" cy="1714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80179B-C244-48F6-B2AD-08395EF93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505" y="1562100"/>
            <a:ext cx="5758295" cy="17370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88D868F-320D-4E03-BC06-7EBC88E4CC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50" y="3810000"/>
            <a:ext cx="5695950" cy="2362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5178E6-616D-442F-8279-0EF0F5EA31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3506066"/>
            <a:ext cx="5345021" cy="268431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30445</TotalTime>
  <Words>220</Words>
  <Application>Microsoft Office PowerPoint</Application>
  <PresentationFormat>Custom</PresentationFormat>
  <Paragraphs>25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Microsoft YaHei</vt:lpstr>
      <vt:lpstr>Aharoni</vt:lpstr>
      <vt:lpstr>Arial</vt:lpstr>
      <vt:lpstr>Times New Roman</vt:lpstr>
      <vt:lpstr>Wingdings</vt:lpstr>
      <vt:lpstr>S&amp;C-2010</vt:lpstr>
      <vt:lpstr>SMT Update To AMWG </vt:lpstr>
      <vt:lpstr>Monthly SMT Data Timelines AMWG CR 2014 002 End to End File Processing Completeness – Sep 2018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Kent, Esther</cp:lastModifiedBy>
  <cp:revision>1563</cp:revision>
  <cp:lastPrinted>2014-05-01T16:40:31Z</cp:lastPrinted>
  <dcterms:modified xsi:type="dcterms:W3CDTF">2018-10-30T15:40:24Z</dcterms:modified>
</cp:coreProperties>
</file>