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November 6,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Texas SET </a:t>
            </a:r>
            <a:r>
              <a:rPr lang="en-US" sz="4000" b="1" dirty="0" smtClean="0">
                <a:solidFill>
                  <a:schemeClr val="tx1"/>
                </a:solidFill>
              </a:rPr>
              <a:t>October  23 </a:t>
            </a:r>
            <a:r>
              <a:rPr lang="en-US" sz="4000" b="1" dirty="0" smtClean="0">
                <a:solidFill>
                  <a:schemeClr val="tx1"/>
                </a:solidFill>
              </a:rPr>
              <a:t>– </a:t>
            </a:r>
            <a:r>
              <a:rPr lang="en-US" sz="4000" b="1" dirty="0" smtClean="0">
                <a:solidFill>
                  <a:schemeClr val="tx1"/>
                </a:solidFill>
              </a:rPr>
              <a:t>24 </a:t>
            </a:r>
            <a:r>
              <a:rPr lang="en-US" sz="4000" b="1" dirty="0" smtClean="0">
                <a:solidFill>
                  <a:schemeClr val="tx1"/>
                </a:solidFill>
              </a:rPr>
              <a:t>Meeting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Update MSTK01 Script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ERCOT FlighTrak Demo</a:t>
            </a:r>
            <a:endParaRPr lang="en-US" sz="2000" dirty="0" smtClean="0"/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Discussion </a:t>
            </a:r>
            <a:r>
              <a:rPr lang="en-US" sz="2200" dirty="0"/>
              <a:t>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Spanish Version SAC04 Codes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Proposed 2019 Meeting Dates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Letter </a:t>
            </a:r>
            <a:r>
              <a:rPr lang="en-US" sz="2100" dirty="0"/>
              <a:t>of Authorization (LOA</a:t>
            </a:r>
            <a:r>
              <a:rPr lang="en-US" sz="2100" dirty="0" smtClean="0"/>
              <a:t>) 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New Construction Hold Code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RMS Assignment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/>
              <a:t>RMGRR156, </a:t>
            </a:r>
            <a:r>
              <a:rPr lang="en-US" sz="1800" dirty="0"/>
              <a:t>Market Notice Communication Process Clean </a:t>
            </a:r>
            <a:r>
              <a:rPr lang="en-US" sz="1800" dirty="0" smtClean="0"/>
              <a:t>Up</a:t>
            </a:r>
            <a:endParaRPr lang="en-US" sz="1800" dirty="0" smtClean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MISP </a:t>
            </a:r>
            <a:r>
              <a:rPr lang="en-US" sz="2100" dirty="0"/>
              <a:t>Workshop Action Items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900" dirty="0" smtClean="0"/>
              <a:t>Draft RMGRR </a:t>
            </a:r>
            <a:r>
              <a:rPr lang="en-US" sz="1900" dirty="0" smtClean="0"/>
              <a:t>Retail </a:t>
            </a:r>
            <a:r>
              <a:rPr lang="en-US" sz="1900" dirty="0"/>
              <a:t>Market Guide Section 7.10</a:t>
            </a:r>
            <a:endParaRPr lang="en-US" sz="1900" dirty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100" dirty="0"/>
              <a:t>Mass </a:t>
            </a:r>
            <a:r>
              <a:rPr lang="en-US" sz="2100" dirty="0" smtClean="0"/>
              <a:t>Transition </a:t>
            </a:r>
            <a:r>
              <a:rPr lang="en-US" sz="1800" dirty="0" smtClean="0"/>
              <a:t>Fire Drill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500" dirty="0" smtClean="0"/>
              <a:t>Test Preparations</a:t>
            </a:r>
            <a:endParaRPr lang="en-US" sz="1500" dirty="0"/>
          </a:p>
          <a:p>
            <a:pPr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61889"/>
              </p:ext>
            </p:extLst>
          </p:nvPr>
        </p:nvGraphicFramePr>
        <p:xfrm>
          <a:off x="11977688" y="1470025"/>
          <a:ext cx="6100762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101065" imgH="4068079" progId="Word.Document.12">
                  <p:embed/>
                </p:oleObj>
              </mc:Choice>
              <mc:Fallback>
                <p:oleObj name="Document" r:id="rId3" imgW="6101065" imgH="40680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77688" y="1470025"/>
                        <a:ext cx="6100762" cy="406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November 07, </a:t>
            </a:r>
            <a:r>
              <a:rPr lang="en-US" b="1" dirty="0" smtClean="0">
                <a:solidFill>
                  <a:schemeClr val="tx1"/>
                </a:solidFill>
              </a:rPr>
              <a:t>2018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1400" y="106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1780</TotalTime>
  <Words>76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Microsoft Word Document</vt:lpstr>
      <vt:lpstr>Update to RMS</vt:lpstr>
      <vt:lpstr>Texas SET October  23 – 24 Meeting</vt:lpstr>
      <vt:lpstr>  Any questions? Next Meeting  November 07, 2018 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TXSET10232018</cp:lastModifiedBy>
  <cp:revision>140</cp:revision>
  <dcterms:created xsi:type="dcterms:W3CDTF">2015-12-11T22:27:18Z</dcterms:created>
  <dcterms:modified xsi:type="dcterms:W3CDTF">2018-10-26T15:50:42Z</dcterms:modified>
</cp:coreProperties>
</file>