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84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1018 signup deadline was 09/05/18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09/11/18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10/01/18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1018 </a:t>
            </a:r>
            <a:r>
              <a:rPr lang="en-US" sz="2000" dirty="0" smtClean="0">
                <a:solidFill>
                  <a:prstClr val="black"/>
                </a:solidFill>
              </a:rPr>
              <a:t>was </a:t>
            </a:r>
            <a:r>
              <a:rPr lang="en-US" sz="2000" dirty="0">
                <a:solidFill>
                  <a:prstClr val="black"/>
                </a:solidFill>
              </a:rPr>
              <a:t>scheduled to conclude on 10/12/18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1018 Adhoc signup deadline </a:t>
            </a:r>
            <a:r>
              <a:rPr lang="en-US" sz="2000" dirty="0" smtClean="0">
                <a:solidFill>
                  <a:prstClr val="black"/>
                </a:solidFill>
              </a:rPr>
              <a:t>was </a:t>
            </a:r>
            <a:r>
              <a:rPr lang="en-US" sz="2000" dirty="0">
                <a:solidFill>
                  <a:prstClr val="black"/>
                </a:solidFill>
              </a:rPr>
              <a:t>10/12/18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11/16/18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10/23/18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b="1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b="1" dirty="0" smtClean="0">
                <a:solidFill>
                  <a:prstClr val="black"/>
                </a:solidFill>
              </a:rPr>
              <a:t>As </a:t>
            </a:r>
            <a:r>
              <a:rPr lang="en-US" sz="2000" b="1" dirty="0">
                <a:solidFill>
                  <a:prstClr val="black"/>
                </a:solidFill>
              </a:rPr>
              <a:t>of </a:t>
            </a:r>
            <a:r>
              <a:rPr lang="en-US" sz="2000" b="1" dirty="0" smtClean="0">
                <a:solidFill>
                  <a:prstClr val="black"/>
                </a:solidFill>
              </a:rPr>
              <a:t>10/22/2018 </a:t>
            </a:r>
            <a:r>
              <a:rPr lang="en-US" sz="2000" b="1" dirty="0">
                <a:solidFill>
                  <a:prstClr val="black"/>
                </a:solidFill>
              </a:rPr>
              <a:t>at 8:00AM CPT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1018 is </a:t>
            </a:r>
            <a:r>
              <a:rPr lang="en-US" sz="2000" dirty="0" smtClean="0">
                <a:solidFill>
                  <a:prstClr val="black"/>
                </a:solidFill>
              </a:rPr>
              <a:t>99.8% </a:t>
            </a:r>
            <a:r>
              <a:rPr lang="en-US" sz="2000" dirty="0">
                <a:solidFill>
                  <a:prstClr val="black"/>
                </a:solidFill>
              </a:rPr>
              <a:t>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10 New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10 existing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New CR did not complete Connectivity Testing and did not test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2326 tasks were scheduled including Connectivity and Penny tests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10/23/18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4859</TotalTime>
  <Words>102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1018 Preview</vt:lpstr>
      <vt:lpstr>Flight 1018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143</cp:revision>
  <cp:lastPrinted>2016-01-21T20:53:15Z</cp:lastPrinted>
  <dcterms:created xsi:type="dcterms:W3CDTF">2016-01-21T15:20:31Z</dcterms:created>
  <dcterms:modified xsi:type="dcterms:W3CDTF">2018-10-22T14:09:06Z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