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6" r:id="rId9"/>
    <p:sldId id="28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6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9" d="100"/>
          <a:sy n="109" d="100"/>
        </p:scale>
        <p:origin x="84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1018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990600"/>
            <a:ext cx="8534400" cy="4876800"/>
          </a:xfrm>
        </p:spPr>
        <p:txBody>
          <a:bodyPr/>
          <a:lstStyle/>
          <a:p>
            <a:pPr lvl="0">
              <a:lnSpc>
                <a:spcPct val="150000"/>
              </a:lnSpc>
              <a:spcAft>
                <a:spcPts val="480"/>
              </a:spcAft>
            </a:pP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1018 signup deadline was 09/05/18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</a:t>
            </a:r>
            <a:r>
              <a:rPr lang="en-US" sz="2000" dirty="0" smtClean="0"/>
              <a:t>began </a:t>
            </a:r>
            <a:r>
              <a:rPr lang="en-US" sz="2000" dirty="0"/>
              <a:t>on 09/11/18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began </a:t>
            </a:r>
            <a:r>
              <a:rPr lang="en-US" sz="2000" dirty="0">
                <a:solidFill>
                  <a:prstClr val="black"/>
                </a:solidFill>
              </a:rPr>
              <a:t>on 10/01/18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1018 </a:t>
            </a:r>
            <a:r>
              <a:rPr lang="en-US" sz="2000" dirty="0" smtClean="0">
                <a:solidFill>
                  <a:prstClr val="black"/>
                </a:solidFill>
              </a:rPr>
              <a:t>was </a:t>
            </a:r>
            <a:r>
              <a:rPr lang="en-US" sz="2000" dirty="0">
                <a:solidFill>
                  <a:prstClr val="black"/>
                </a:solidFill>
              </a:rPr>
              <a:t>scheduled to conclude on 10/12/18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1018 Adhoc signup deadline </a:t>
            </a:r>
            <a:r>
              <a:rPr lang="en-US" sz="2000" dirty="0" smtClean="0">
                <a:solidFill>
                  <a:prstClr val="black"/>
                </a:solidFill>
              </a:rPr>
              <a:t>was </a:t>
            </a:r>
            <a:r>
              <a:rPr lang="en-US" sz="2000" dirty="0">
                <a:solidFill>
                  <a:prstClr val="black"/>
                </a:solidFill>
              </a:rPr>
              <a:t>10/12/18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Contingency/Adhoc period concludes 11/16/18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10/23/18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1018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990600"/>
            <a:ext cx="8534400" cy="4876800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b="1" dirty="0" smtClean="0">
              <a:solidFill>
                <a:prstClr val="black"/>
              </a:solidFill>
            </a:endParaRP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r>
              <a:rPr lang="en-US" sz="2000" b="1" dirty="0" smtClean="0">
                <a:solidFill>
                  <a:prstClr val="black"/>
                </a:solidFill>
              </a:rPr>
              <a:t>As </a:t>
            </a:r>
            <a:r>
              <a:rPr lang="en-US" sz="2000" b="1" dirty="0">
                <a:solidFill>
                  <a:prstClr val="black"/>
                </a:solidFill>
              </a:rPr>
              <a:t>of </a:t>
            </a:r>
            <a:r>
              <a:rPr lang="en-US" sz="2000" b="1" dirty="0" smtClean="0">
                <a:solidFill>
                  <a:prstClr val="black"/>
                </a:solidFill>
              </a:rPr>
              <a:t>10/22/2018 </a:t>
            </a:r>
            <a:r>
              <a:rPr lang="en-US" sz="2000" b="1" dirty="0">
                <a:solidFill>
                  <a:prstClr val="black"/>
                </a:solidFill>
              </a:rPr>
              <a:t>at 8:00AM CPT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Flight 1018 is </a:t>
            </a:r>
            <a:r>
              <a:rPr lang="en-US" sz="2000" dirty="0" smtClean="0">
                <a:solidFill>
                  <a:prstClr val="black"/>
                </a:solidFill>
              </a:rPr>
              <a:t>99.8% </a:t>
            </a:r>
            <a:r>
              <a:rPr lang="en-US" sz="2000" dirty="0">
                <a:solidFill>
                  <a:prstClr val="black"/>
                </a:solidFill>
              </a:rPr>
              <a:t>complete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10 New CRs are testing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10 existing CRs are testing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 New CR did not complete Connectivity Testing and did not test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2326 tasks were scheduled including Connectivity and Penny tests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10/23/18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4859</TotalTime>
  <Words>102</Words>
  <Application>Microsoft Office PowerPoint</Application>
  <PresentationFormat>On-screen Show (4:3)</PresentationFormat>
  <Paragraphs>25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1018 Preview</vt:lpstr>
      <vt:lpstr>Flight 1018 Details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143</cp:revision>
  <cp:lastPrinted>2016-01-21T20:53:15Z</cp:lastPrinted>
  <dcterms:created xsi:type="dcterms:W3CDTF">2016-01-21T15:20:31Z</dcterms:created>
  <dcterms:modified xsi:type="dcterms:W3CDTF">2018-10-22T14:09:06Z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