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5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September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 2018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09/24/18 </a:t>
            </a:r>
            <a:r>
              <a:rPr lang="en-US" sz="1600" dirty="0"/>
              <a:t>– Planned Maintenance </a:t>
            </a:r>
            <a:r>
              <a:rPr lang="en-US" sz="1600" dirty="0" smtClean="0"/>
              <a:t>(MIS, EWS)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09/25/18 7:21 – 7:48 AM – </a:t>
            </a:r>
            <a:r>
              <a:rPr lang="en-US" sz="1600" dirty="0"/>
              <a:t>Access to ERCOT's Market Information System (MIS) may have been </a:t>
            </a:r>
            <a:r>
              <a:rPr lang="en-US" sz="1600" dirty="0" smtClean="0"/>
              <a:t>intermittent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90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132</cp:revision>
  <cp:lastPrinted>2016-01-21T20:53:15Z</cp:lastPrinted>
  <dcterms:created xsi:type="dcterms:W3CDTF">2016-01-21T15:20:31Z</dcterms:created>
  <dcterms:modified xsi:type="dcterms:W3CDTF">2018-10-22T19:44:42Z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