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4660"/>
  </p:normalViewPr>
  <p:slideViewPr>
    <p:cSldViewPr showGuides="1">
      <p:cViewPr varScale="1">
        <p:scale>
          <a:sx n="126" d="100"/>
          <a:sy n="126" d="100"/>
        </p:scale>
        <p:origin x="1356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October 2018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</a:t>
            </a:r>
            <a:r>
              <a:rPr lang="en-US" sz="1600" b="1" kern="0" dirty="0" smtClean="0">
                <a:solidFill>
                  <a:srgbClr val="000000"/>
                </a:solidFill>
              </a:rPr>
              <a:t>– September 2018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Retail Incidents </a:t>
            </a:r>
            <a:r>
              <a:rPr lang="en-US" sz="1600" b="1" kern="0" dirty="0">
                <a:solidFill>
                  <a:srgbClr val="000000"/>
                </a:solidFill>
              </a:rPr>
              <a:t>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September 2018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None to report</a:t>
            </a:r>
            <a:endParaRPr lang="en-US" sz="1600" dirty="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sz="1600" dirty="0"/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September 2018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09/24/18 </a:t>
            </a:r>
            <a:r>
              <a:rPr lang="en-US" sz="1600" dirty="0"/>
              <a:t>– Planned Maintenance </a:t>
            </a:r>
            <a:r>
              <a:rPr lang="en-US" sz="1600" dirty="0" smtClean="0"/>
              <a:t>(MIS, EWS)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09/25/18 7:21 – 7:48 AM – </a:t>
            </a:r>
            <a:r>
              <a:rPr lang="en-US" sz="1600" dirty="0"/>
              <a:t>Access to ERCOT's Market Information System (MIS) may have been </a:t>
            </a:r>
            <a:r>
              <a:rPr lang="en-US" sz="1600" dirty="0" smtClean="0"/>
              <a:t>intermittent</a:t>
            </a:r>
            <a:endParaRPr lang="en-US" sz="1600" dirty="0"/>
          </a:p>
          <a:p>
            <a:pPr marL="457200" lvl="1" indent="0" eaLnBrk="0" fontAlgn="base" hangingPunct="0">
              <a:spcAft>
                <a:spcPct val="0"/>
              </a:spcAft>
              <a:buNone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057400"/>
            <a:ext cx="8534400" cy="189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www.w3.org/XML/1998/namespace"/>
    <ds:schemaRef ds:uri="http://schemas.microsoft.com/office/2006/documentManagement/types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90</Words>
  <Application>Microsoft Office PowerPoint</Application>
  <PresentationFormat>On-screen Show (4:3)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132</cp:revision>
  <cp:lastPrinted>2016-01-21T20:53:15Z</cp:lastPrinted>
  <dcterms:created xsi:type="dcterms:W3CDTF">2016-01-21T15:20:31Z</dcterms:created>
  <dcterms:modified xsi:type="dcterms:W3CDTF">2018-10-22T19:44:42Z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