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60" r:id="rId6"/>
    <p:sldMasterId id="2147483672" r:id="rId7"/>
    <p:sldMasterId id="2147483684" r:id="rId8"/>
    <p:sldMasterId id="2147483696" r:id="rId9"/>
    <p:sldMasterId id="2147483708" r:id="rId10"/>
  </p:sldMasterIdLst>
  <p:notesMasterIdLst>
    <p:notesMasterId r:id="rId18"/>
  </p:notesMasterIdLst>
  <p:sldIdLst>
    <p:sldId id="267" r:id="rId11"/>
    <p:sldId id="268" r:id="rId12"/>
    <p:sldId id="269" r:id="rId13"/>
    <p:sldId id="270" r:id="rId14"/>
    <p:sldId id="271" r:id="rId15"/>
    <p:sldId id="272"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wis, Sarah" initials="LS" lastIdx="2" clrIdx="0">
    <p:extLst>
      <p:ext uri="{19B8F6BF-5375-455C-9EA6-DF929625EA0E}">
        <p15:presenceInfo xmlns:p15="http://schemas.microsoft.com/office/powerpoint/2012/main" userId="S-1-5-21-3538509700-3427483902-1198720955-1170" providerId="AD"/>
      </p:ext>
    </p:extLst>
  </p:cmAuthor>
  <p:cmAuthor id="2" name="Fellinger, Abby" initials="FA" lastIdx="2" clrIdx="1">
    <p:extLst>
      <p:ext uri="{19B8F6BF-5375-455C-9EA6-DF929625EA0E}">
        <p15:presenceInfo xmlns:p15="http://schemas.microsoft.com/office/powerpoint/2012/main" userId="S-1-5-21-3538509700-3427483902-1198720955-23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1" autoAdjust="0"/>
    <p:restoredTop sz="94660"/>
  </p:normalViewPr>
  <p:slideViewPr>
    <p:cSldViewPr snapToGrid="0">
      <p:cViewPr varScale="1">
        <p:scale>
          <a:sx n="77" d="100"/>
          <a:sy n="77" d="100"/>
        </p:scale>
        <p:origin x="80" y="1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3.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3.xml"/><Relationship Id="rId12" Type="http://schemas.openxmlformats.org/officeDocument/2006/relationships/slide" Target="slides/slide2.xml"/><Relationship Id="rId17" Type="http://schemas.openxmlformats.org/officeDocument/2006/relationships/slide" Target="slides/slide7.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1.xml"/><Relationship Id="rId5" Type="http://schemas.openxmlformats.org/officeDocument/2006/relationships/slideMaster" Target="slideMasters/slideMaster1.xml"/><Relationship Id="rId15" Type="http://schemas.openxmlformats.org/officeDocument/2006/relationships/slide" Target="slides/slide5.xml"/><Relationship Id="rId23" Type="http://schemas.openxmlformats.org/officeDocument/2006/relationships/tableStyles" Target="tableStyles.xml"/><Relationship Id="rId10" Type="http://schemas.openxmlformats.org/officeDocument/2006/relationships/slideMaster" Target="slideMasters/slideMaster6.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4.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1ACC55-435D-4DE3-87B8-126D458B3C4F}"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en-US"/>
        </a:p>
      </dgm:t>
    </dgm:pt>
    <dgm:pt modelId="{4D7EBDF0-1964-4F9C-83BC-B5E1405DDCFA}">
      <dgm:prSet custT="1"/>
      <dgm:spPr>
        <a:solidFill>
          <a:schemeClr val="accent3">
            <a:lumMod val="85000"/>
          </a:schemeClr>
        </a:solidFill>
        <a:ln>
          <a:solidFill>
            <a:schemeClr val="accent2"/>
          </a:solidFill>
        </a:ln>
      </dgm:spPr>
      <dgm:t>
        <a:bodyPr/>
        <a:lstStyle/>
        <a:p>
          <a:pPr rtl="0"/>
          <a:r>
            <a:rPr lang="en-US" sz="2200" dirty="0" smtClean="0">
              <a:solidFill>
                <a:schemeClr val="tx1"/>
              </a:solidFill>
            </a:rPr>
            <a:t>Importance of Facility Ratings</a:t>
          </a:r>
          <a:endParaRPr lang="en-US" sz="2200" dirty="0">
            <a:solidFill>
              <a:schemeClr val="tx1"/>
            </a:solidFill>
          </a:endParaRPr>
        </a:p>
      </dgm:t>
    </dgm:pt>
    <dgm:pt modelId="{C1C15863-2177-4EA8-8B25-F4C510998A6D}" type="parTrans" cxnId="{7F1139A3-785B-45D8-A3E1-4FFB41A5FDF1}">
      <dgm:prSet/>
      <dgm:spPr/>
      <dgm:t>
        <a:bodyPr/>
        <a:lstStyle/>
        <a:p>
          <a:endParaRPr lang="en-US"/>
        </a:p>
      </dgm:t>
    </dgm:pt>
    <dgm:pt modelId="{5AF7056F-A487-4DD3-BAFA-DF04369801C0}" type="sibTrans" cxnId="{7F1139A3-785B-45D8-A3E1-4FFB41A5FDF1}">
      <dgm:prSet/>
      <dgm:spPr/>
      <dgm:t>
        <a:bodyPr/>
        <a:lstStyle/>
        <a:p>
          <a:endParaRPr lang="en-US"/>
        </a:p>
      </dgm:t>
    </dgm:pt>
    <dgm:pt modelId="{5A3155F3-97E5-494B-A5EA-551F8FDA22A8}">
      <dgm:prSet custT="1"/>
      <dgm:spPr>
        <a:solidFill>
          <a:schemeClr val="bg2">
            <a:lumMod val="20000"/>
            <a:lumOff val="80000"/>
          </a:schemeClr>
        </a:solidFill>
        <a:ln>
          <a:solidFill>
            <a:schemeClr val="accent2"/>
          </a:solidFill>
        </a:ln>
      </dgm:spPr>
      <dgm:t>
        <a:bodyPr/>
        <a:lstStyle/>
        <a:p>
          <a:pPr rtl="0"/>
          <a:r>
            <a:rPr lang="en-US" sz="2200" dirty="0" smtClean="0">
              <a:solidFill>
                <a:schemeClr val="tx1"/>
              </a:solidFill>
            </a:rPr>
            <a:t>Risk Element</a:t>
          </a:r>
          <a:endParaRPr lang="en-US" sz="2200" dirty="0">
            <a:solidFill>
              <a:schemeClr val="tx1"/>
            </a:solidFill>
          </a:endParaRPr>
        </a:p>
      </dgm:t>
    </dgm:pt>
    <dgm:pt modelId="{49772673-19E4-4B99-BA5C-5DC7BF5757C0}" type="parTrans" cxnId="{FD723577-1BDB-4BDB-BF76-638E423834D0}">
      <dgm:prSet/>
      <dgm:spPr/>
      <dgm:t>
        <a:bodyPr/>
        <a:lstStyle/>
        <a:p>
          <a:endParaRPr lang="en-US"/>
        </a:p>
      </dgm:t>
    </dgm:pt>
    <dgm:pt modelId="{9CB3869E-01ED-4288-BC30-15ECE449F164}" type="sibTrans" cxnId="{FD723577-1BDB-4BDB-BF76-638E423834D0}">
      <dgm:prSet/>
      <dgm:spPr/>
      <dgm:t>
        <a:bodyPr/>
        <a:lstStyle/>
        <a:p>
          <a:endParaRPr lang="en-US"/>
        </a:p>
      </dgm:t>
    </dgm:pt>
    <dgm:pt modelId="{E707C695-4AC4-47C2-83DE-830FAC38B142}">
      <dgm:prSet/>
      <dgm:spPr>
        <a:solidFill>
          <a:schemeClr val="bg1">
            <a:alpha val="90000"/>
          </a:schemeClr>
        </a:solidFill>
      </dgm:spPr>
      <dgm:t>
        <a:bodyPr/>
        <a:lstStyle/>
        <a:p>
          <a:r>
            <a:rPr lang="en-US" dirty="0" smtClean="0"/>
            <a:t>Texas RE has Facility Ratings as a risk element.</a:t>
          </a:r>
          <a:endParaRPr lang="en-US" dirty="0"/>
        </a:p>
      </dgm:t>
    </dgm:pt>
    <dgm:pt modelId="{BF59FFE7-4167-44AE-8A41-3A6148A77A92}" type="parTrans" cxnId="{AB1B6DA7-63DD-4053-83A3-CB4B4C49D2D8}">
      <dgm:prSet/>
      <dgm:spPr/>
      <dgm:t>
        <a:bodyPr/>
        <a:lstStyle/>
        <a:p>
          <a:endParaRPr lang="en-US"/>
        </a:p>
      </dgm:t>
    </dgm:pt>
    <dgm:pt modelId="{B7C08951-05DD-48EF-91A6-A2C3D0EB2DCD}" type="sibTrans" cxnId="{AB1B6DA7-63DD-4053-83A3-CB4B4C49D2D8}">
      <dgm:prSet/>
      <dgm:spPr/>
      <dgm:t>
        <a:bodyPr/>
        <a:lstStyle/>
        <a:p>
          <a:endParaRPr lang="en-US"/>
        </a:p>
      </dgm:t>
    </dgm:pt>
    <dgm:pt modelId="{64D9D770-3FDF-4997-88D2-48D8335F92DE}">
      <dgm:prSet/>
      <dgm:spPr>
        <a:solidFill>
          <a:schemeClr val="bg1">
            <a:alpha val="90000"/>
          </a:schemeClr>
        </a:solidFill>
      </dgm:spPr>
      <dgm:t>
        <a:bodyPr/>
        <a:lstStyle/>
        <a:p>
          <a:pPr rtl="0"/>
          <a:r>
            <a:rPr lang="en-US" dirty="0" smtClean="0"/>
            <a:t>Avoids operating generation and transmission facilities in excess of their actual equipment capacity</a:t>
          </a:r>
          <a:endParaRPr lang="en-US" dirty="0"/>
        </a:p>
      </dgm:t>
    </dgm:pt>
    <dgm:pt modelId="{D691DE63-4D72-46E0-BFC5-3D6BC893BC01}" type="parTrans" cxnId="{4C70E22C-FCAC-45FD-B44B-C515426321FE}">
      <dgm:prSet/>
      <dgm:spPr/>
      <dgm:t>
        <a:bodyPr/>
        <a:lstStyle/>
        <a:p>
          <a:endParaRPr lang="en-US"/>
        </a:p>
      </dgm:t>
    </dgm:pt>
    <dgm:pt modelId="{8E3DBCEE-4E04-4921-A4DF-7466CC17F936}" type="sibTrans" cxnId="{4C70E22C-FCAC-45FD-B44B-C515426321FE}">
      <dgm:prSet/>
      <dgm:spPr/>
      <dgm:t>
        <a:bodyPr/>
        <a:lstStyle/>
        <a:p>
          <a:endParaRPr lang="en-US"/>
        </a:p>
      </dgm:t>
    </dgm:pt>
    <dgm:pt modelId="{C6FCB45C-C670-470E-A5FA-A4885D695C89}">
      <dgm:prSet/>
      <dgm:spPr>
        <a:solidFill>
          <a:schemeClr val="bg1">
            <a:alpha val="90000"/>
          </a:schemeClr>
        </a:solidFill>
      </dgm:spPr>
      <dgm:t>
        <a:bodyPr/>
        <a:lstStyle/>
        <a:p>
          <a:r>
            <a:rPr lang="en-US" dirty="0" smtClean="0"/>
            <a:t>Focused on identifying potential gaps in the development and application of Facility Rating Methodologies for registered entities</a:t>
          </a:r>
          <a:endParaRPr lang="en-US" dirty="0"/>
        </a:p>
      </dgm:t>
    </dgm:pt>
    <dgm:pt modelId="{E39C7242-6F10-44D2-8D36-87BC4B4F50CB}" type="parTrans" cxnId="{13268C27-4EB6-4B14-9543-69FACBDB1E57}">
      <dgm:prSet/>
      <dgm:spPr/>
    </dgm:pt>
    <dgm:pt modelId="{FC1D87EC-CA9F-41A3-9730-375553C72AB9}" type="sibTrans" cxnId="{13268C27-4EB6-4B14-9543-69FACBDB1E57}">
      <dgm:prSet/>
      <dgm:spPr/>
    </dgm:pt>
    <dgm:pt modelId="{62B28A66-ECA4-425D-959B-60DF9E7EC834}">
      <dgm:prSet/>
      <dgm:spPr>
        <a:solidFill>
          <a:schemeClr val="bg1">
            <a:alpha val="90000"/>
          </a:schemeClr>
        </a:solidFill>
      </dgm:spPr>
      <dgm:t>
        <a:bodyPr/>
        <a:lstStyle/>
        <a:p>
          <a:pPr rtl="0"/>
          <a:r>
            <a:rPr lang="en-US" dirty="0" smtClean="0"/>
            <a:t>Reduces the opportunity for equipment damage, outages, and loss of generation and load</a:t>
          </a:r>
          <a:endParaRPr lang="en-US" dirty="0"/>
        </a:p>
      </dgm:t>
    </dgm:pt>
    <dgm:pt modelId="{8F35BA57-323A-4124-A9D0-54C63A43FCF5}" type="parTrans" cxnId="{03D017E0-473C-4C89-86DA-9A290459D259}">
      <dgm:prSet/>
      <dgm:spPr/>
    </dgm:pt>
    <dgm:pt modelId="{DCC84BD2-2832-4297-B52D-9B6E439189CF}" type="sibTrans" cxnId="{03D017E0-473C-4C89-86DA-9A290459D259}">
      <dgm:prSet/>
      <dgm:spPr/>
    </dgm:pt>
    <dgm:pt modelId="{B8D8D33D-59B3-4761-836F-98C969E87481}">
      <dgm:prSet/>
      <dgm:spPr>
        <a:solidFill>
          <a:schemeClr val="bg1">
            <a:alpha val="90000"/>
          </a:schemeClr>
        </a:solidFill>
      </dgm:spPr>
      <dgm:t>
        <a:bodyPr/>
        <a:lstStyle/>
        <a:p>
          <a:pPr rtl="0"/>
          <a:r>
            <a:rPr lang="en-US" dirty="0" smtClean="0"/>
            <a:t>Supports situational awareness by ensuring accurate operational data for Real-time models, contingency analyses, and system planning analyses </a:t>
          </a:r>
          <a:endParaRPr lang="en-US" dirty="0"/>
        </a:p>
      </dgm:t>
    </dgm:pt>
    <dgm:pt modelId="{6F11F41B-48F6-408A-B6AD-59420158EB45}" type="parTrans" cxnId="{04C834A0-3DBB-431D-ACA8-5FB14F823CE3}">
      <dgm:prSet/>
      <dgm:spPr/>
    </dgm:pt>
    <dgm:pt modelId="{53D02201-8D0B-45F8-B133-F3ACCF2F64F5}" type="sibTrans" cxnId="{04C834A0-3DBB-431D-ACA8-5FB14F823CE3}">
      <dgm:prSet/>
      <dgm:spPr/>
    </dgm:pt>
    <dgm:pt modelId="{1BEA44F9-BF6A-47B3-8DB6-C1AF10DE2280}">
      <dgm:prSet/>
      <dgm:spPr>
        <a:solidFill>
          <a:schemeClr val="bg1">
            <a:alpha val="90000"/>
          </a:schemeClr>
        </a:solidFill>
      </dgm:spPr>
      <dgm:t>
        <a:bodyPr/>
        <a:lstStyle/>
        <a:p>
          <a:pPr rtl="0"/>
          <a:r>
            <a:rPr lang="en-US" dirty="0" smtClean="0"/>
            <a:t>Impact on CIP-002 determinations</a:t>
          </a:r>
          <a:endParaRPr lang="en-US" dirty="0"/>
        </a:p>
      </dgm:t>
    </dgm:pt>
    <dgm:pt modelId="{72E58719-A5F6-4594-93CA-7CE7337C63D2}" type="parTrans" cxnId="{29D4CAE4-9A14-447B-B2A4-AFE6E991F0B2}">
      <dgm:prSet/>
      <dgm:spPr/>
    </dgm:pt>
    <dgm:pt modelId="{8AE879BC-FECC-4D8D-AC6E-9C0A0555E7A5}" type="sibTrans" cxnId="{29D4CAE4-9A14-447B-B2A4-AFE6E991F0B2}">
      <dgm:prSet/>
      <dgm:spPr/>
    </dgm:pt>
    <dgm:pt modelId="{7A0C7D3D-9F96-4B57-8FCC-3DE2F4E1A246}" type="pres">
      <dgm:prSet presAssocID="{191ACC55-435D-4DE3-87B8-126D458B3C4F}" presName="linear" presStyleCnt="0">
        <dgm:presLayoutVars>
          <dgm:dir/>
          <dgm:animLvl val="lvl"/>
          <dgm:resizeHandles val="exact"/>
        </dgm:presLayoutVars>
      </dgm:prSet>
      <dgm:spPr/>
      <dgm:t>
        <a:bodyPr/>
        <a:lstStyle/>
        <a:p>
          <a:endParaRPr lang="en-US"/>
        </a:p>
      </dgm:t>
    </dgm:pt>
    <dgm:pt modelId="{C8694383-AEDB-40DA-897D-B4264264BBC6}" type="pres">
      <dgm:prSet presAssocID="{4D7EBDF0-1964-4F9C-83BC-B5E1405DDCFA}" presName="parentLin" presStyleCnt="0"/>
      <dgm:spPr/>
      <dgm:t>
        <a:bodyPr/>
        <a:lstStyle/>
        <a:p>
          <a:endParaRPr lang="en-US"/>
        </a:p>
      </dgm:t>
    </dgm:pt>
    <dgm:pt modelId="{4935E25C-3ABD-474C-80C0-387179988BAB}" type="pres">
      <dgm:prSet presAssocID="{4D7EBDF0-1964-4F9C-83BC-B5E1405DDCFA}" presName="parentLeftMargin" presStyleLbl="node1" presStyleIdx="0" presStyleCnt="2"/>
      <dgm:spPr/>
      <dgm:t>
        <a:bodyPr/>
        <a:lstStyle/>
        <a:p>
          <a:endParaRPr lang="en-US"/>
        </a:p>
      </dgm:t>
    </dgm:pt>
    <dgm:pt modelId="{830F7C4B-04AA-4327-898E-65A740FD733F}" type="pres">
      <dgm:prSet presAssocID="{4D7EBDF0-1964-4F9C-83BC-B5E1405DDCFA}" presName="parentText" presStyleLbl="node1" presStyleIdx="0" presStyleCnt="2" custScaleX="105399">
        <dgm:presLayoutVars>
          <dgm:chMax val="0"/>
          <dgm:bulletEnabled val="1"/>
        </dgm:presLayoutVars>
      </dgm:prSet>
      <dgm:spPr/>
      <dgm:t>
        <a:bodyPr/>
        <a:lstStyle/>
        <a:p>
          <a:endParaRPr lang="en-US"/>
        </a:p>
      </dgm:t>
    </dgm:pt>
    <dgm:pt modelId="{B675E399-21F6-4223-BA33-C2875F694F63}" type="pres">
      <dgm:prSet presAssocID="{4D7EBDF0-1964-4F9C-83BC-B5E1405DDCFA}" presName="negativeSpace" presStyleCnt="0"/>
      <dgm:spPr/>
      <dgm:t>
        <a:bodyPr/>
        <a:lstStyle/>
        <a:p>
          <a:endParaRPr lang="en-US"/>
        </a:p>
      </dgm:t>
    </dgm:pt>
    <dgm:pt modelId="{EAA86950-376C-49C9-9EA7-28B53C0DE9D5}" type="pres">
      <dgm:prSet presAssocID="{4D7EBDF0-1964-4F9C-83BC-B5E1405DDCFA}" presName="childText" presStyleLbl="conFgAcc1" presStyleIdx="0" presStyleCnt="2">
        <dgm:presLayoutVars>
          <dgm:bulletEnabled val="1"/>
        </dgm:presLayoutVars>
      </dgm:prSet>
      <dgm:spPr/>
      <dgm:t>
        <a:bodyPr/>
        <a:lstStyle/>
        <a:p>
          <a:endParaRPr lang="en-US"/>
        </a:p>
      </dgm:t>
    </dgm:pt>
    <dgm:pt modelId="{BEF8D593-45FA-4217-A4B2-F05DFB542EDE}" type="pres">
      <dgm:prSet presAssocID="{5AF7056F-A487-4DD3-BAFA-DF04369801C0}" presName="spaceBetweenRectangles" presStyleCnt="0"/>
      <dgm:spPr/>
      <dgm:t>
        <a:bodyPr/>
        <a:lstStyle/>
        <a:p>
          <a:endParaRPr lang="en-US"/>
        </a:p>
      </dgm:t>
    </dgm:pt>
    <dgm:pt modelId="{439D4E3D-8305-4E22-A84B-C58E4C0C6A87}" type="pres">
      <dgm:prSet presAssocID="{5A3155F3-97E5-494B-A5EA-551F8FDA22A8}" presName="parentLin" presStyleCnt="0"/>
      <dgm:spPr/>
      <dgm:t>
        <a:bodyPr/>
        <a:lstStyle/>
        <a:p>
          <a:endParaRPr lang="en-US"/>
        </a:p>
      </dgm:t>
    </dgm:pt>
    <dgm:pt modelId="{1D3B7F29-44D5-4532-AA21-05A9F647EB31}" type="pres">
      <dgm:prSet presAssocID="{5A3155F3-97E5-494B-A5EA-551F8FDA22A8}" presName="parentLeftMargin" presStyleLbl="node1" presStyleIdx="0" presStyleCnt="2"/>
      <dgm:spPr/>
      <dgm:t>
        <a:bodyPr/>
        <a:lstStyle/>
        <a:p>
          <a:endParaRPr lang="en-US"/>
        </a:p>
      </dgm:t>
    </dgm:pt>
    <dgm:pt modelId="{E1144DC5-7857-4722-A74F-8722BE4AC59D}" type="pres">
      <dgm:prSet presAssocID="{5A3155F3-97E5-494B-A5EA-551F8FDA22A8}" presName="parentText" presStyleLbl="node1" presStyleIdx="1" presStyleCnt="2" custScaleX="105399">
        <dgm:presLayoutVars>
          <dgm:chMax val="0"/>
          <dgm:bulletEnabled val="1"/>
        </dgm:presLayoutVars>
      </dgm:prSet>
      <dgm:spPr/>
      <dgm:t>
        <a:bodyPr/>
        <a:lstStyle/>
        <a:p>
          <a:endParaRPr lang="en-US"/>
        </a:p>
      </dgm:t>
    </dgm:pt>
    <dgm:pt modelId="{A9C39372-09CF-4F9E-BFDD-F014C1B87A48}" type="pres">
      <dgm:prSet presAssocID="{5A3155F3-97E5-494B-A5EA-551F8FDA22A8}" presName="negativeSpace" presStyleCnt="0"/>
      <dgm:spPr/>
      <dgm:t>
        <a:bodyPr/>
        <a:lstStyle/>
        <a:p>
          <a:endParaRPr lang="en-US"/>
        </a:p>
      </dgm:t>
    </dgm:pt>
    <dgm:pt modelId="{4FBC0C23-BB85-4885-A341-67409ECB15F1}" type="pres">
      <dgm:prSet presAssocID="{5A3155F3-97E5-494B-A5EA-551F8FDA22A8}" presName="childText" presStyleLbl="conFgAcc1" presStyleIdx="1" presStyleCnt="2">
        <dgm:presLayoutVars>
          <dgm:bulletEnabled val="1"/>
        </dgm:presLayoutVars>
      </dgm:prSet>
      <dgm:spPr/>
      <dgm:t>
        <a:bodyPr/>
        <a:lstStyle/>
        <a:p>
          <a:endParaRPr lang="en-US"/>
        </a:p>
      </dgm:t>
    </dgm:pt>
  </dgm:ptLst>
  <dgm:cxnLst>
    <dgm:cxn modelId="{29D4CAE4-9A14-447B-B2A4-AFE6E991F0B2}" srcId="{4D7EBDF0-1964-4F9C-83BC-B5E1405DDCFA}" destId="{1BEA44F9-BF6A-47B3-8DB6-C1AF10DE2280}" srcOrd="3" destOrd="0" parTransId="{72E58719-A5F6-4594-93CA-7CE7337C63D2}" sibTransId="{8AE879BC-FECC-4D8D-AC6E-9C0A0555E7A5}"/>
    <dgm:cxn modelId="{B6E5283E-87CD-4571-9E73-71618487B6FB}" type="presOf" srcId="{64D9D770-3FDF-4997-88D2-48D8335F92DE}" destId="{EAA86950-376C-49C9-9EA7-28B53C0DE9D5}" srcOrd="0" destOrd="0" presId="urn:microsoft.com/office/officeart/2005/8/layout/list1"/>
    <dgm:cxn modelId="{7F1139A3-785B-45D8-A3E1-4FFB41A5FDF1}" srcId="{191ACC55-435D-4DE3-87B8-126D458B3C4F}" destId="{4D7EBDF0-1964-4F9C-83BC-B5E1405DDCFA}" srcOrd="0" destOrd="0" parTransId="{C1C15863-2177-4EA8-8B25-F4C510998A6D}" sibTransId="{5AF7056F-A487-4DD3-BAFA-DF04369801C0}"/>
    <dgm:cxn modelId="{FBA0FD73-CF6D-48AC-B039-C7DF52B3293F}" type="presOf" srcId="{62B28A66-ECA4-425D-959B-60DF9E7EC834}" destId="{EAA86950-376C-49C9-9EA7-28B53C0DE9D5}" srcOrd="0" destOrd="1" presId="urn:microsoft.com/office/officeart/2005/8/layout/list1"/>
    <dgm:cxn modelId="{FC884C27-43B5-46C0-A3A4-3522723314E6}" type="presOf" srcId="{5A3155F3-97E5-494B-A5EA-551F8FDA22A8}" destId="{1D3B7F29-44D5-4532-AA21-05A9F647EB31}" srcOrd="0" destOrd="0" presId="urn:microsoft.com/office/officeart/2005/8/layout/list1"/>
    <dgm:cxn modelId="{04C834A0-3DBB-431D-ACA8-5FB14F823CE3}" srcId="{4D7EBDF0-1964-4F9C-83BC-B5E1405DDCFA}" destId="{B8D8D33D-59B3-4761-836F-98C969E87481}" srcOrd="2" destOrd="0" parTransId="{6F11F41B-48F6-408A-B6AD-59420158EB45}" sibTransId="{53D02201-8D0B-45F8-B133-F3ACCF2F64F5}"/>
    <dgm:cxn modelId="{09850198-B497-42E0-BD10-59849EA11826}" type="presOf" srcId="{4D7EBDF0-1964-4F9C-83BC-B5E1405DDCFA}" destId="{830F7C4B-04AA-4327-898E-65A740FD733F}" srcOrd="1" destOrd="0" presId="urn:microsoft.com/office/officeart/2005/8/layout/list1"/>
    <dgm:cxn modelId="{70EDD324-2C49-4CAB-823F-27001F6D01B2}" type="presOf" srcId="{1BEA44F9-BF6A-47B3-8DB6-C1AF10DE2280}" destId="{EAA86950-376C-49C9-9EA7-28B53C0DE9D5}" srcOrd="0" destOrd="3" presId="urn:microsoft.com/office/officeart/2005/8/layout/list1"/>
    <dgm:cxn modelId="{A7A18BFF-E2FC-48CC-BD64-DC86FEC4D7EA}" type="presOf" srcId="{4D7EBDF0-1964-4F9C-83BC-B5E1405DDCFA}" destId="{4935E25C-3ABD-474C-80C0-387179988BAB}" srcOrd="0" destOrd="0" presId="urn:microsoft.com/office/officeart/2005/8/layout/list1"/>
    <dgm:cxn modelId="{13268C27-4EB6-4B14-9543-69FACBDB1E57}" srcId="{5A3155F3-97E5-494B-A5EA-551F8FDA22A8}" destId="{C6FCB45C-C670-470E-A5FA-A4885D695C89}" srcOrd="1" destOrd="0" parTransId="{E39C7242-6F10-44D2-8D36-87BC4B4F50CB}" sibTransId="{FC1D87EC-CA9F-41A3-9730-375553C72AB9}"/>
    <dgm:cxn modelId="{AB1B6DA7-63DD-4053-83A3-CB4B4C49D2D8}" srcId="{5A3155F3-97E5-494B-A5EA-551F8FDA22A8}" destId="{E707C695-4AC4-47C2-83DE-830FAC38B142}" srcOrd="0" destOrd="0" parTransId="{BF59FFE7-4167-44AE-8A41-3A6148A77A92}" sibTransId="{B7C08951-05DD-48EF-91A6-A2C3D0EB2DCD}"/>
    <dgm:cxn modelId="{268ED0D9-4F7B-487E-88BF-DDD3FF789CCF}" type="presOf" srcId="{191ACC55-435D-4DE3-87B8-126D458B3C4F}" destId="{7A0C7D3D-9F96-4B57-8FCC-3DE2F4E1A246}" srcOrd="0" destOrd="0" presId="urn:microsoft.com/office/officeart/2005/8/layout/list1"/>
    <dgm:cxn modelId="{C8869103-8BAD-4CA6-8107-371ACE19413B}" type="presOf" srcId="{E707C695-4AC4-47C2-83DE-830FAC38B142}" destId="{4FBC0C23-BB85-4885-A341-67409ECB15F1}" srcOrd="0" destOrd="0" presId="urn:microsoft.com/office/officeart/2005/8/layout/list1"/>
    <dgm:cxn modelId="{6F0ADBF2-7026-4D1E-A063-8822AC270DF5}" type="presOf" srcId="{C6FCB45C-C670-470E-A5FA-A4885D695C89}" destId="{4FBC0C23-BB85-4885-A341-67409ECB15F1}" srcOrd="0" destOrd="1" presId="urn:microsoft.com/office/officeart/2005/8/layout/list1"/>
    <dgm:cxn modelId="{4C70E22C-FCAC-45FD-B44B-C515426321FE}" srcId="{4D7EBDF0-1964-4F9C-83BC-B5E1405DDCFA}" destId="{64D9D770-3FDF-4997-88D2-48D8335F92DE}" srcOrd="0" destOrd="0" parTransId="{D691DE63-4D72-46E0-BFC5-3D6BC893BC01}" sibTransId="{8E3DBCEE-4E04-4921-A4DF-7466CC17F936}"/>
    <dgm:cxn modelId="{8704D89C-A643-4460-B970-6F932653F3B5}" type="presOf" srcId="{B8D8D33D-59B3-4761-836F-98C969E87481}" destId="{EAA86950-376C-49C9-9EA7-28B53C0DE9D5}" srcOrd="0" destOrd="2" presId="urn:microsoft.com/office/officeart/2005/8/layout/list1"/>
    <dgm:cxn modelId="{FD723577-1BDB-4BDB-BF76-638E423834D0}" srcId="{191ACC55-435D-4DE3-87B8-126D458B3C4F}" destId="{5A3155F3-97E5-494B-A5EA-551F8FDA22A8}" srcOrd="1" destOrd="0" parTransId="{49772673-19E4-4B99-BA5C-5DC7BF5757C0}" sibTransId="{9CB3869E-01ED-4288-BC30-15ECE449F164}"/>
    <dgm:cxn modelId="{03D017E0-473C-4C89-86DA-9A290459D259}" srcId="{4D7EBDF0-1964-4F9C-83BC-B5E1405DDCFA}" destId="{62B28A66-ECA4-425D-959B-60DF9E7EC834}" srcOrd="1" destOrd="0" parTransId="{8F35BA57-323A-4124-A9D0-54C63A43FCF5}" sibTransId="{DCC84BD2-2832-4297-B52D-9B6E439189CF}"/>
    <dgm:cxn modelId="{7A05EE8B-C9E6-4B60-A25E-F6959F2CD92A}" type="presOf" srcId="{5A3155F3-97E5-494B-A5EA-551F8FDA22A8}" destId="{E1144DC5-7857-4722-A74F-8722BE4AC59D}" srcOrd="1" destOrd="0" presId="urn:microsoft.com/office/officeart/2005/8/layout/list1"/>
    <dgm:cxn modelId="{68314B35-8E6C-4941-A32D-C45108C0C289}" type="presParOf" srcId="{7A0C7D3D-9F96-4B57-8FCC-3DE2F4E1A246}" destId="{C8694383-AEDB-40DA-897D-B4264264BBC6}" srcOrd="0" destOrd="0" presId="urn:microsoft.com/office/officeart/2005/8/layout/list1"/>
    <dgm:cxn modelId="{619BB944-40DB-44AD-8B29-F032B46E9106}" type="presParOf" srcId="{C8694383-AEDB-40DA-897D-B4264264BBC6}" destId="{4935E25C-3ABD-474C-80C0-387179988BAB}" srcOrd="0" destOrd="0" presId="urn:microsoft.com/office/officeart/2005/8/layout/list1"/>
    <dgm:cxn modelId="{49DD2786-31A7-49A3-B625-52FA3FAFE909}" type="presParOf" srcId="{C8694383-AEDB-40DA-897D-B4264264BBC6}" destId="{830F7C4B-04AA-4327-898E-65A740FD733F}" srcOrd="1" destOrd="0" presId="urn:microsoft.com/office/officeart/2005/8/layout/list1"/>
    <dgm:cxn modelId="{9E693225-578C-4D0F-9CDA-A5E1095B4048}" type="presParOf" srcId="{7A0C7D3D-9F96-4B57-8FCC-3DE2F4E1A246}" destId="{B675E399-21F6-4223-BA33-C2875F694F63}" srcOrd="1" destOrd="0" presId="urn:microsoft.com/office/officeart/2005/8/layout/list1"/>
    <dgm:cxn modelId="{6528DBAB-6A60-44FF-B3DD-98BC929FD6C7}" type="presParOf" srcId="{7A0C7D3D-9F96-4B57-8FCC-3DE2F4E1A246}" destId="{EAA86950-376C-49C9-9EA7-28B53C0DE9D5}" srcOrd="2" destOrd="0" presId="urn:microsoft.com/office/officeart/2005/8/layout/list1"/>
    <dgm:cxn modelId="{A4345584-9AF1-469A-B75B-91ADD9322E66}" type="presParOf" srcId="{7A0C7D3D-9F96-4B57-8FCC-3DE2F4E1A246}" destId="{BEF8D593-45FA-4217-A4B2-F05DFB542EDE}" srcOrd="3" destOrd="0" presId="urn:microsoft.com/office/officeart/2005/8/layout/list1"/>
    <dgm:cxn modelId="{C36E89C2-77F6-405B-8485-9087C6146A4D}" type="presParOf" srcId="{7A0C7D3D-9F96-4B57-8FCC-3DE2F4E1A246}" destId="{439D4E3D-8305-4E22-A84B-C58E4C0C6A87}" srcOrd="4" destOrd="0" presId="urn:microsoft.com/office/officeart/2005/8/layout/list1"/>
    <dgm:cxn modelId="{1B4E1F13-DD2E-4569-9F5B-9EFCB019672A}" type="presParOf" srcId="{439D4E3D-8305-4E22-A84B-C58E4C0C6A87}" destId="{1D3B7F29-44D5-4532-AA21-05A9F647EB31}" srcOrd="0" destOrd="0" presId="urn:microsoft.com/office/officeart/2005/8/layout/list1"/>
    <dgm:cxn modelId="{9ADA06FC-C636-4758-99EE-1489058C5F95}" type="presParOf" srcId="{439D4E3D-8305-4E22-A84B-C58E4C0C6A87}" destId="{E1144DC5-7857-4722-A74F-8722BE4AC59D}" srcOrd="1" destOrd="0" presId="urn:microsoft.com/office/officeart/2005/8/layout/list1"/>
    <dgm:cxn modelId="{9916170E-6587-4574-91DF-6C9232D37A8D}" type="presParOf" srcId="{7A0C7D3D-9F96-4B57-8FCC-3DE2F4E1A246}" destId="{A9C39372-09CF-4F9E-BFDD-F014C1B87A48}" srcOrd="5" destOrd="0" presId="urn:microsoft.com/office/officeart/2005/8/layout/list1"/>
    <dgm:cxn modelId="{7EBC4C45-D3E7-4815-A743-915D4F4CDEBE}" type="presParOf" srcId="{7A0C7D3D-9F96-4B57-8FCC-3DE2F4E1A246}" destId="{4FBC0C23-BB85-4885-A341-67409ECB15F1}"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99026D-76D2-4031-B1AF-7238E2909BD5}"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en-US"/>
        </a:p>
      </dgm:t>
    </dgm:pt>
    <dgm:pt modelId="{ED738AE9-E1B1-4EE5-BA52-B4DACF2B3539}">
      <dgm:prSet custT="1"/>
      <dgm:spPr/>
      <dgm:t>
        <a:bodyPr/>
        <a:lstStyle/>
        <a:p>
          <a:pPr rtl="0"/>
          <a:r>
            <a:rPr lang="en-US" sz="2600" b="1" dirty="0" smtClean="0"/>
            <a:t>Between January 2016 – July 2018</a:t>
          </a:r>
          <a:endParaRPr lang="en-US" sz="2600" b="1" dirty="0"/>
        </a:p>
      </dgm:t>
    </dgm:pt>
    <dgm:pt modelId="{8BAC7C5C-9372-4224-BF22-A853A688AD03}" type="parTrans" cxnId="{06B75472-FB45-42DB-A24A-CD0522FA09E8}">
      <dgm:prSet/>
      <dgm:spPr/>
      <dgm:t>
        <a:bodyPr/>
        <a:lstStyle/>
        <a:p>
          <a:endParaRPr lang="en-US"/>
        </a:p>
      </dgm:t>
    </dgm:pt>
    <dgm:pt modelId="{4149769C-9F08-4EE8-B5EF-A171D8E3F43F}" type="sibTrans" cxnId="{06B75472-FB45-42DB-A24A-CD0522FA09E8}">
      <dgm:prSet/>
      <dgm:spPr/>
      <dgm:t>
        <a:bodyPr/>
        <a:lstStyle/>
        <a:p>
          <a:endParaRPr lang="en-US"/>
        </a:p>
      </dgm:t>
    </dgm:pt>
    <dgm:pt modelId="{28726D8A-2B75-46F9-95B8-87984926A57D}">
      <dgm:prSet custT="1"/>
      <dgm:spPr>
        <a:solidFill>
          <a:schemeClr val="bg2">
            <a:lumMod val="20000"/>
            <a:lumOff val="80000"/>
            <a:alpha val="90000"/>
          </a:schemeClr>
        </a:solidFill>
      </dgm:spPr>
      <dgm:t>
        <a:bodyPr/>
        <a:lstStyle/>
        <a:p>
          <a:pPr rtl="0"/>
          <a:r>
            <a:rPr lang="en-US" sz="2200" dirty="0" smtClean="0"/>
            <a:t>Texas RE conducted or initiated 55 Compliance Audits that included FAC-008-3.</a:t>
          </a:r>
          <a:endParaRPr lang="en-US" sz="2200" dirty="0">
            <a:solidFill>
              <a:schemeClr val="tx1"/>
            </a:solidFill>
          </a:endParaRPr>
        </a:p>
      </dgm:t>
    </dgm:pt>
    <dgm:pt modelId="{D50D287E-CE66-4E6F-9E7D-1C67C8B2E34B}" type="parTrans" cxnId="{81FF2214-5E1C-45BD-9D7B-86E478C82911}">
      <dgm:prSet/>
      <dgm:spPr/>
      <dgm:t>
        <a:bodyPr/>
        <a:lstStyle/>
        <a:p>
          <a:endParaRPr lang="en-US"/>
        </a:p>
      </dgm:t>
    </dgm:pt>
    <dgm:pt modelId="{A542E955-DDE9-484F-9058-371A4F136A00}" type="sibTrans" cxnId="{81FF2214-5E1C-45BD-9D7B-86E478C82911}">
      <dgm:prSet/>
      <dgm:spPr/>
      <dgm:t>
        <a:bodyPr/>
        <a:lstStyle/>
        <a:p>
          <a:endParaRPr lang="en-US"/>
        </a:p>
      </dgm:t>
    </dgm:pt>
    <dgm:pt modelId="{F8B4396C-4F40-4BEB-BFEA-75283AF6AD26}">
      <dgm:prSet custT="1"/>
      <dgm:spPr>
        <a:solidFill>
          <a:schemeClr val="bg2">
            <a:lumMod val="20000"/>
            <a:lumOff val="80000"/>
            <a:alpha val="90000"/>
          </a:schemeClr>
        </a:solidFill>
      </dgm:spPr>
      <dgm:t>
        <a:bodyPr/>
        <a:lstStyle/>
        <a:p>
          <a:pPr rtl="0"/>
          <a:r>
            <a:rPr lang="en-US" sz="2000" dirty="0" smtClean="0"/>
            <a:t>R1 - reviewed in 27 Compliance Audits</a:t>
          </a:r>
          <a:endParaRPr lang="en-US" sz="2000" dirty="0">
            <a:solidFill>
              <a:schemeClr val="tx1"/>
            </a:solidFill>
          </a:endParaRPr>
        </a:p>
      </dgm:t>
    </dgm:pt>
    <dgm:pt modelId="{409D8C70-B851-446D-8AD0-62F58AC50228}" type="parTrans" cxnId="{DB6738DC-6EF3-42AE-8D64-64EF38CE6489}">
      <dgm:prSet/>
      <dgm:spPr/>
      <dgm:t>
        <a:bodyPr/>
        <a:lstStyle/>
        <a:p>
          <a:endParaRPr lang="en-US"/>
        </a:p>
      </dgm:t>
    </dgm:pt>
    <dgm:pt modelId="{B234191A-8220-417E-B6CF-A23FB61286EF}" type="sibTrans" cxnId="{DB6738DC-6EF3-42AE-8D64-64EF38CE6489}">
      <dgm:prSet/>
      <dgm:spPr/>
      <dgm:t>
        <a:bodyPr/>
        <a:lstStyle/>
        <a:p>
          <a:endParaRPr lang="en-US"/>
        </a:p>
      </dgm:t>
    </dgm:pt>
    <dgm:pt modelId="{2EF21B6E-A527-47DF-AD01-6A585B010A3D}">
      <dgm:prSet custT="1"/>
      <dgm:spPr/>
      <dgm:t>
        <a:bodyPr/>
        <a:lstStyle/>
        <a:p>
          <a:pPr rtl="0"/>
          <a:r>
            <a:rPr lang="en-US" sz="2600" dirty="0" smtClean="0"/>
            <a:t>Texas RE reviewed 151 FAC-008-3 Requirements in 55 Compliance Audits</a:t>
          </a:r>
          <a:endParaRPr lang="en-US" sz="2600" b="1" dirty="0" smtClean="0">
            <a:solidFill>
              <a:schemeClr val="accent3"/>
            </a:solidFill>
          </a:endParaRPr>
        </a:p>
      </dgm:t>
    </dgm:pt>
    <dgm:pt modelId="{45746C1B-40EF-485B-8EE1-50BDE6D837CD}" type="sibTrans" cxnId="{B2741400-A91B-4E5C-AD41-ACBC4749695B}">
      <dgm:prSet/>
      <dgm:spPr/>
      <dgm:t>
        <a:bodyPr/>
        <a:lstStyle/>
        <a:p>
          <a:endParaRPr lang="en-US"/>
        </a:p>
      </dgm:t>
    </dgm:pt>
    <dgm:pt modelId="{EBD8AAD3-44C6-4831-8139-A7B01EB48FD8}" type="parTrans" cxnId="{B2741400-A91B-4E5C-AD41-ACBC4749695B}">
      <dgm:prSet/>
      <dgm:spPr/>
      <dgm:t>
        <a:bodyPr/>
        <a:lstStyle/>
        <a:p>
          <a:endParaRPr lang="en-US"/>
        </a:p>
      </dgm:t>
    </dgm:pt>
    <dgm:pt modelId="{7B2B2B92-DB0C-431F-8E69-99436DC4F3F2}">
      <dgm:prSet custT="1"/>
      <dgm:spPr/>
      <dgm:t>
        <a:bodyPr/>
        <a:lstStyle/>
        <a:p>
          <a:r>
            <a:rPr lang="en-US" sz="2000" dirty="0" smtClean="0"/>
            <a:t>R2 - reviewed in 31 Compliance Audits</a:t>
          </a:r>
          <a:endParaRPr lang="en-US" sz="2000" dirty="0"/>
        </a:p>
      </dgm:t>
    </dgm:pt>
    <dgm:pt modelId="{3DA8515E-12C2-455F-BE55-8290F8D51ABB}" type="parTrans" cxnId="{E1B52193-277E-4223-BC2E-24BD50BDB515}">
      <dgm:prSet/>
      <dgm:spPr/>
      <dgm:t>
        <a:bodyPr/>
        <a:lstStyle/>
        <a:p>
          <a:endParaRPr lang="en-US"/>
        </a:p>
      </dgm:t>
    </dgm:pt>
    <dgm:pt modelId="{EF6DF158-AF51-49E7-8DC4-3499051A50D2}" type="sibTrans" cxnId="{E1B52193-277E-4223-BC2E-24BD50BDB515}">
      <dgm:prSet/>
      <dgm:spPr/>
      <dgm:t>
        <a:bodyPr/>
        <a:lstStyle/>
        <a:p>
          <a:endParaRPr lang="en-US"/>
        </a:p>
      </dgm:t>
    </dgm:pt>
    <dgm:pt modelId="{84E66B38-50B4-48B4-8DD4-CE4B35DC53FE}">
      <dgm:prSet custT="1"/>
      <dgm:spPr/>
      <dgm:t>
        <a:bodyPr/>
        <a:lstStyle/>
        <a:p>
          <a:r>
            <a:rPr lang="en-US" sz="2000" dirty="0" smtClean="0"/>
            <a:t>R3 - reviewed in 9 Compliance Audits</a:t>
          </a:r>
          <a:endParaRPr lang="en-US" sz="2000" dirty="0"/>
        </a:p>
      </dgm:t>
    </dgm:pt>
    <dgm:pt modelId="{1DDA143D-C967-4CAD-B914-797EF35F7A0C}" type="parTrans" cxnId="{A5CE88DA-A107-4579-AC46-D3ACA10711F1}">
      <dgm:prSet/>
      <dgm:spPr/>
      <dgm:t>
        <a:bodyPr/>
        <a:lstStyle/>
        <a:p>
          <a:endParaRPr lang="en-US"/>
        </a:p>
      </dgm:t>
    </dgm:pt>
    <dgm:pt modelId="{1EADBAA7-8079-494A-B3AB-96F7AF4F8BD6}" type="sibTrans" cxnId="{A5CE88DA-A107-4579-AC46-D3ACA10711F1}">
      <dgm:prSet/>
      <dgm:spPr/>
      <dgm:t>
        <a:bodyPr/>
        <a:lstStyle/>
        <a:p>
          <a:endParaRPr lang="en-US"/>
        </a:p>
      </dgm:t>
    </dgm:pt>
    <dgm:pt modelId="{99DAC124-4B85-4C4E-BC1A-0AE5FA375C4F}">
      <dgm:prSet custT="1"/>
      <dgm:spPr/>
      <dgm:t>
        <a:bodyPr/>
        <a:lstStyle/>
        <a:p>
          <a:r>
            <a:rPr lang="en-US" sz="2000" dirty="0" smtClean="0"/>
            <a:t>R6 - reviewed in 55 Compliance Audits</a:t>
          </a:r>
          <a:endParaRPr lang="en-US" sz="2000" dirty="0"/>
        </a:p>
      </dgm:t>
    </dgm:pt>
    <dgm:pt modelId="{54C0F916-2182-4D6D-A876-DE9E001C6695}" type="parTrans" cxnId="{EC06863C-DF1E-4534-9F71-26AA9D8B9255}">
      <dgm:prSet/>
      <dgm:spPr/>
      <dgm:t>
        <a:bodyPr/>
        <a:lstStyle/>
        <a:p>
          <a:endParaRPr lang="en-US"/>
        </a:p>
      </dgm:t>
    </dgm:pt>
    <dgm:pt modelId="{B69642F9-8895-45A5-9286-9D9D09C70FA0}" type="sibTrans" cxnId="{EC06863C-DF1E-4534-9F71-26AA9D8B9255}">
      <dgm:prSet/>
      <dgm:spPr/>
      <dgm:t>
        <a:bodyPr/>
        <a:lstStyle/>
        <a:p>
          <a:endParaRPr lang="en-US"/>
        </a:p>
      </dgm:t>
    </dgm:pt>
    <dgm:pt modelId="{66E6E1B7-093D-4A0B-8BB8-0DD4272AA3B6}">
      <dgm:prSet custT="1"/>
      <dgm:spPr/>
      <dgm:t>
        <a:bodyPr/>
        <a:lstStyle/>
        <a:p>
          <a:r>
            <a:rPr lang="en-US" sz="2000" dirty="0" smtClean="0"/>
            <a:t>R7 - reviewed in 17 Compliance Audits</a:t>
          </a:r>
          <a:endParaRPr lang="en-US" sz="2000" dirty="0"/>
        </a:p>
      </dgm:t>
    </dgm:pt>
    <dgm:pt modelId="{7050F039-4433-4F5B-A1D5-22CD0C73F2FD}" type="parTrans" cxnId="{05F9903F-8196-4287-B169-D1C73E972105}">
      <dgm:prSet/>
      <dgm:spPr/>
      <dgm:t>
        <a:bodyPr/>
        <a:lstStyle/>
        <a:p>
          <a:endParaRPr lang="en-US"/>
        </a:p>
      </dgm:t>
    </dgm:pt>
    <dgm:pt modelId="{882D2199-F8FF-490E-B926-758062A1E2E3}" type="sibTrans" cxnId="{05F9903F-8196-4287-B169-D1C73E972105}">
      <dgm:prSet/>
      <dgm:spPr/>
      <dgm:t>
        <a:bodyPr/>
        <a:lstStyle/>
        <a:p>
          <a:endParaRPr lang="en-US"/>
        </a:p>
      </dgm:t>
    </dgm:pt>
    <dgm:pt modelId="{7D9CCCAF-150A-4687-B25C-1D1ECAA6A1C2}">
      <dgm:prSet custT="1"/>
      <dgm:spPr/>
      <dgm:t>
        <a:bodyPr/>
        <a:lstStyle/>
        <a:p>
          <a:r>
            <a:rPr lang="en-US" sz="2000" dirty="0" smtClean="0"/>
            <a:t>R8 - reviewed in 12 Compliance Audits</a:t>
          </a:r>
          <a:endParaRPr lang="en-US" sz="2000" dirty="0"/>
        </a:p>
      </dgm:t>
    </dgm:pt>
    <dgm:pt modelId="{B8E8ECA4-E38F-4D32-A640-DE9ABD92295B}" type="parTrans" cxnId="{E97DA42C-FDB8-49AE-99EE-18FC61274F1B}">
      <dgm:prSet/>
      <dgm:spPr/>
      <dgm:t>
        <a:bodyPr/>
        <a:lstStyle/>
        <a:p>
          <a:endParaRPr lang="en-US"/>
        </a:p>
      </dgm:t>
    </dgm:pt>
    <dgm:pt modelId="{7D785F99-B35C-4524-9C9D-82AA08C06C65}" type="sibTrans" cxnId="{E97DA42C-FDB8-49AE-99EE-18FC61274F1B}">
      <dgm:prSet/>
      <dgm:spPr/>
      <dgm:t>
        <a:bodyPr/>
        <a:lstStyle/>
        <a:p>
          <a:endParaRPr lang="en-US"/>
        </a:p>
      </dgm:t>
    </dgm:pt>
    <dgm:pt modelId="{21A54A7A-7E20-4914-A197-77B3451FE98D}">
      <dgm:prSet custT="1"/>
      <dgm:spPr>
        <a:solidFill>
          <a:schemeClr val="bg2">
            <a:lumMod val="20000"/>
            <a:lumOff val="80000"/>
            <a:alpha val="90000"/>
          </a:schemeClr>
        </a:solidFill>
      </dgm:spPr>
      <dgm:t>
        <a:bodyPr/>
        <a:lstStyle/>
        <a:p>
          <a:pPr rtl="0"/>
          <a:r>
            <a:rPr lang="en-US" sz="2200" dirty="0" smtClean="0">
              <a:solidFill>
                <a:schemeClr val="tx1"/>
              </a:solidFill>
            </a:rPr>
            <a:t>Texas RE completed one Self-Certification for FAC-008-3 R6 and one Spot Check for FAC-008-3 R6. </a:t>
          </a:r>
          <a:endParaRPr lang="en-US" sz="2200" dirty="0">
            <a:solidFill>
              <a:schemeClr val="tx1"/>
            </a:solidFill>
          </a:endParaRPr>
        </a:p>
      </dgm:t>
    </dgm:pt>
    <dgm:pt modelId="{C53E6313-8A5F-4B4D-9D0C-B481312DA79C}" type="parTrans" cxnId="{D62E0FEC-D518-4CB4-8D8D-A7729C02C347}">
      <dgm:prSet/>
      <dgm:spPr/>
    </dgm:pt>
    <dgm:pt modelId="{D2FAF2D6-2709-4ED2-A17F-E72A43AA1BAF}" type="sibTrans" cxnId="{D62E0FEC-D518-4CB4-8D8D-A7729C02C347}">
      <dgm:prSet/>
      <dgm:spPr/>
    </dgm:pt>
    <dgm:pt modelId="{11519880-9F91-43A7-B36C-5A8022116D31}" type="pres">
      <dgm:prSet presAssocID="{6B99026D-76D2-4031-B1AF-7238E2909BD5}" presName="Name0" presStyleCnt="0">
        <dgm:presLayoutVars>
          <dgm:dir/>
          <dgm:animLvl val="lvl"/>
          <dgm:resizeHandles val="exact"/>
        </dgm:presLayoutVars>
      </dgm:prSet>
      <dgm:spPr/>
      <dgm:t>
        <a:bodyPr/>
        <a:lstStyle/>
        <a:p>
          <a:endParaRPr lang="en-US"/>
        </a:p>
      </dgm:t>
    </dgm:pt>
    <dgm:pt modelId="{FF71868D-BE0B-4A6B-9B9D-0F96C42D106E}" type="pres">
      <dgm:prSet presAssocID="{ED738AE9-E1B1-4EE5-BA52-B4DACF2B3539}" presName="linNode" presStyleCnt="0"/>
      <dgm:spPr/>
    </dgm:pt>
    <dgm:pt modelId="{FB3C262E-5D54-4070-B1A0-D21DF2C23F68}" type="pres">
      <dgm:prSet presAssocID="{ED738AE9-E1B1-4EE5-BA52-B4DACF2B3539}" presName="parentText" presStyleLbl="node1" presStyleIdx="0" presStyleCnt="2" custScaleX="88896" custLinFactNeighborX="1175" custLinFactNeighborY="2500">
        <dgm:presLayoutVars>
          <dgm:chMax val="1"/>
          <dgm:bulletEnabled val="1"/>
        </dgm:presLayoutVars>
      </dgm:prSet>
      <dgm:spPr/>
      <dgm:t>
        <a:bodyPr/>
        <a:lstStyle/>
        <a:p>
          <a:endParaRPr lang="en-US"/>
        </a:p>
      </dgm:t>
    </dgm:pt>
    <dgm:pt modelId="{4C76C5BF-1EEA-435E-BA24-AE507E7FCB03}" type="pres">
      <dgm:prSet presAssocID="{ED738AE9-E1B1-4EE5-BA52-B4DACF2B3539}" presName="descendantText" presStyleLbl="alignAccFollowNode1" presStyleIdx="0" presStyleCnt="2" custScaleX="101916" custScaleY="108473" custLinFactNeighborX="0" custLinFactNeighborY="4133">
        <dgm:presLayoutVars>
          <dgm:bulletEnabled val="1"/>
        </dgm:presLayoutVars>
      </dgm:prSet>
      <dgm:spPr/>
      <dgm:t>
        <a:bodyPr/>
        <a:lstStyle/>
        <a:p>
          <a:endParaRPr lang="en-US"/>
        </a:p>
      </dgm:t>
    </dgm:pt>
    <dgm:pt modelId="{3AA58A37-3429-4470-B79E-EB556ED1C706}" type="pres">
      <dgm:prSet presAssocID="{4149769C-9F08-4EE8-B5EF-A171D8E3F43F}" presName="sp" presStyleCnt="0"/>
      <dgm:spPr/>
    </dgm:pt>
    <dgm:pt modelId="{6AF07693-129A-412C-8C15-A678FD09191A}" type="pres">
      <dgm:prSet presAssocID="{2EF21B6E-A527-47DF-AD01-6A585B010A3D}" presName="linNode" presStyleCnt="0"/>
      <dgm:spPr/>
    </dgm:pt>
    <dgm:pt modelId="{6A79C6C0-524F-41A7-8223-0A9D94DAB8DA}" type="pres">
      <dgm:prSet presAssocID="{2EF21B6E-A527-47DF-AD01-6A585B010A3D}" presName="parentText" presStyleLbl="node1" presStyleIdx="1" presStyleCnt="2" custScaleX="88896" custLinFactNeighborX="1175" custLinFactNeighborY="2500">
        <dgm:presLayoutVars>
          <dgm:chMax val="1"/>
          <dgm:bulletEnabled val="1"/>
        </dgm:presLayoutVars>
      </dgm:prSet>
      <dgm:spPr/>
      <dgm:t>
        <a:bodyPr/>
        <a:lstStyle/>
        <a:p>
          <a:endParaRPr lang="en-US"/>
        </a:p>
      </dgm:t>
    </dgm:pt>
    <dgm:pt modelId="{498D392D-22C6-4627-9668-B3CDBD8996F8}" type="pres">
      <dgm:prSet presAssocID="{2EF21B6E-A527-47DF-AD01-6A585B010A3D}" presName="descendantText" presStyleLbl="alignAccFollowNode1" presStyleIdx="1" presStyleCnt="2" custScaleX="101916" custScaleY="108473" custLinFactNeighborX="0" custLinFactNeighborY="4133">
        <dgm:presLayoutVars>
          <dgm:bulletEnabled val="1"/>
        </dgm:presLayoutVars>
      </dgm:prSet>
      <dgm:spPr/>
      <dgm:t>
        <a:bodyPr/>
        <a:lstStyle/>
        <a:p>
          <a:endParaRPr lang="en-US"/>
        </a:p>
      </dgm:t>
    </dgm:pt>
  </dgm:ptLst>
  <dgm:cxnLst>
    <dgm:cxn modelId="{06B75472-FB45-42DB-A24A-CD0522FA09E8}" srcId="{6B99026D-76D2-4031-B1AF-7238E2909BD5}" destId="{ED738AE9-E1B1-4EE5-BA52-B4DACF2B3539}" srcOrd="0" destOrd="0" parTransId="{8BAC7C5C-9372-4224-BF22-A853A688AD03}" sibTransId="{4149769C-9F08-4EE8-B5EF-A171D8E3F43F}"/>
    <dgm:cxn modelId="{991BE469-08EA-4648-B167-6A75BD1970C3}" type="presOf" srcId="{6B99026D-76D2-4031-B1AF-7238E2909BD5}" destId="{11519880-9F91-43A7-B36C-5A8022116D31}" srcOrd="0" destOrd="0" presId="urn:microsoft.com/office/officeart/2005/8/layout/vList5"/>
    <dgm:cxn modelId="{B79E3663-CDD8-4134-A101-C303FD6A7B0C}" type="presOf" srcId="{7D9CCCAF-150A-4687-B25C-1D1ECAA6A1C2}" destId="{498D392D-22C6-4627-9668-B3CDBD8996F8}" srcOrd="0" destOrd="5" presId="urn:microsoft.com/office/officeart/2005/8/layout/vList5"/>
    <dgm:cxn modelId="{618D28BE-1B23-451B-9F24-E03EA6D8FDC6}" type="presOf" srcId="{99DAC124-4B85-4C4E-BC1A-0AE5FA375C4F}" destId="{498D392D-22C6-4627-9668-B3CDBD8996F8}" srcOrd="0" destOrd="3" presId="urn:microsoft.com/office/officeart/2005/8/layout/vList5"/>
    <dgm:cxn modelId="{E97DA42C-FDB8-49AE-99EE-18FC61274F1B}" srcId="{2EF21B6E-A527-47DF-AD01-6A585B010A3D}" destId="{7D9CCCAF-150A-4687-B25C-1D1ECAA6A1C2}" srcOrd="5" destOrd="0" parTransId="{B8E8ECA4-E38F-4D32-A640-DE9ABD92295B}" sibTransId="{7D785F99-B35C-4524-9C9D-82AA08C06C65}"/>
    <dgm:cxn modelId="{ADCDED5F-D3CA-4925-9776-F41FF1EBE5B5}" type="presOf" srcId="{21A54A7A-7E20-4914-A197-77B3451FE98D}" destId="{4C76C5BF-1EEA-435E-BA24-AE507E7FCB03}" srcOrd="0" destOrd="1" presId="urn:microsoft.com/office/officeart/2005/8/layout/vList5"/>
    <dgm:cxn modelId="{A5CE88DA-A107-4579-AC46-D3ACA10711F1}" srcId="{2EF21B6E-A527-47DF-AD01-6A585B010A3D}" destId="{84E66B38-50B4-48B4-8DD4-CE4B35DC53FE}" srcOrd="2" destOrd="0" parTransId="{1DDA143D-C967-4CAD-B914-797EF35F7A0C}" sibTransId="{1EADBAA7-8079-494A-B3AB-96F7AF4F8BD6}"/>
    <dgm:cxn modelId="{29A0F0EF-D3BF-4D3E-BB01-03C73FC889E2}" type="presOf" srcId="{2EF21B6E-A527-47DF-AD01-6A585B010A3D}" destId="{6A79C6C0-524F-41A7-8223-0A9D94DAB8DA}" srcOrd="0" destOrd="0" presId="urn:microsoft.com/office/officeart/2005/8/layout/vList5"/>
    <dgm:cxn modelId="{BF96E859-311F-45FB-AE90-CC1469E5C17B}" type="presOf" srcId="{28726D8A-2B75-46F9-95B8-87984926A57D}" destId="{4C76C5BF-1EEA-435E-BA24-AE507E7FCB03}" srcOrd="0" destOrd="0" presId="urn:microsoft.com/office/officeart/2005/8/layout/vList5"/>
    <dgm:cxn modelId="{EC06863C-DF1E-4534-9F71-26AA9D8B9255}" srcId="{2EF21B6E-A527-47DF-AD01-6A585B010A3D}" destId="{99DAC124-4B85-4C4E-BC1A-0AE5FA375C4F}" srcOrd="3" destOrd="0" parTransId="{54C0F916-2182-4D6D-A876-DE9E001C6695}" sibTransId="{B69642F9-8895-45A5-9286-9D9D09C70FA0}"/>
    <dgm:cxn modelId="{05F9903F-8196-4287-B169-D1C73E972105}" srcId="{2EF21B6E-A527-47DF-AD01-6A585B010A3D}" destId="{66E6E1B7-093D-4A0B-8BB8-0DD4272AA3B6}" srcOrd="4" destOrd="0" parTransId="{7050F039-4433-4F5B-A1D5-22CD0C73F2FD}" sibTransId="{882D2199-F8FF-490E-B926-758062A1E2E3}"/>
    <dgm:cxn modelId="{CC80953D-2519-4D90-9E1B-E578ECBF3B57}" type="presOf" srcId="{66E6E1B7-093D-4A0B-8BB8-0DD4272AA3B6}" destId="{498D392D-22C6-4627-9668-B3CDBD8996F8}" srcOrd="0" destOrd="4" presId="urn:microsoft.com/office/officeart/2005/8/layout/vList5"/>
    <dgm:cxn modelId="{B2741400-A91B-4E5C-AD41-ACBC4749695B}" srcId="{6B99026D-76D2-4031-B1AF-7238E2909BD5}" destId="{2EF21B6E-A527-47DF-AD01-6A585B010A3D}" srcOrd="1" destOrd="0" parTransId="{EBD8AAD3-44C6-4831-8139-A7B01EB48FD8}" sibTransId="{45746C1B-40EF-485B-8EE1-50BDE6D837CD}"/>
    <dgm:cxn modelId="{0FAE43B6-998B-4A67-AFE2-8D4C8B10E942}" type="presOf" srcId="{7B2B2B92-DB0C-431F-8E69-99436DC4F3F2}" destId="{498D392D-22C6-4627-9668-B3CDBD8996F8}" srcOrd="0" destOrd="1" presId="urn:microsoft.com/office/officeart/2005/8/layout/vList5"/>
    <dgm:cxn modelId="{07112A70-1C09-4BA3-AE0D-495C4349FABA}" type="presOf" srcId="{ED738AE9-E1B1-4EE5-BA52-B4DACF2B3539}" destId="{FB3C262E-5D54-4070-B1A0-D21DF2C23F68}" srcOrd="0" destOrd="0" presId="urn:microsoft.com/office/officeart/2005/8/layout/vList5"/>
    <dgm:cxn modelId="{D62E0FEC-D518-4CB4-8D8D-A7729C02C347}" srcId="{ED738AE9-E1B1-4EE5-BA52-B4DACF2B3539}" destId="{21A54A7A-7E20-4914-A197-77B3451FE98D}" srcOrd="1" destOrd="0" parTransId="{C53E6313-8A5F-4B4D-9D0C-B481312DA79C}" sibTransId="{D2FAF2D6-2709-4ED2-A17F-E72A43AA1BAF}"/>
    <dgm:cxn modelId="{DB6738DC-6EF3-42AE-8D64-64EF38CE6489}" srcId="{2EF21B6E-A527-47DF-AD01-6A585B010A3D}" destId="{F8B4396C-4F40-4BEB-BFEA-75283AF6AD26}" srcOrd="0" destOrd="0" parTransId="{409D8C70-B851-446D-8AD0-62F58AC50228}" sibTransId="{B234191A-8220-417E-B6CF-A23FB61286EF}"/>
    <dgm:cxn modelId="{CDEE493E-CD04-495A-A378-BA2CD68BF810}" type="presOf" srcId="{84E66B38-50B4-48B4-8DD4-CE4B35DC53FE}" destId="{498D392D-22C6-4627-9668-B3CDBD8996F8}" srcOrd="0" destOrd="2" presId="urn:microsoft.com/office/officeart/2005/8/layout/vList5"/>
    <dgm:cxn modelId="{32709C01-B2A2-4F5A-9FB3-8F3F07AAC36E}" type="presOf" srcId="{F8B4396C-4F40-4BEB-BFEA-75283AF6AD26}" destId="{498D392D-22C6-4627-9668-B3CDBD8996F8}" srcOrd="0" destOrd="0" presId="urn:microsoft.com/office/officeart/2005/8/layout/vList5"/>
    <dgm:cxn modelId="{81FF2214-5E1C-45BD-9D7B-86E478C82911}" srcId="{ED738AE9-E1B1-4EE5-BA52-B4DACF2B3539}" destId="{28726D8A-2B75-46F9-95B8-87984926A57D}" srcOrd="0" destOrd="0" parTransId="{D50D287E-CE66-4E6F-9E7D-1C67C8B2E34B}" sibTransId="{A542E955-DDE9-484F-9058-371A4F136A00}"/>
    <dgm:cxn modelId="{E1B52193-277E-4223-BC2E-24BD50BDB515}" srcId="{2EF21B6E-A527-47DF-AD01-6A585B010A3D}" destId="{7B2B2B92-DB0C-431F-8E69-99436DC4F3F2}" srcOrd="1" destOrd="0" parTransId="{3DA8515E-12C2-455F-BE55-8290F8D51ABB}" sibTransId="{EF6DF158-AF51-49E7-8DC4-3499051A50D2}"/>
    <dgm:cxn modelId="{399BE111-AE7D-4A0A-86CE-31BAECA7C220}" type="presParOf" srcId="{11519880-9F91-43A7-B36C-5A8022116D31}" destId="{FF71868D-BE0B-4A6B-9B9D-0F96C42D106E}" srcOrd="0" destOrd="0" presId="urn:microsoft.com/office/officeart/2005/8/layout/vList5"/>
    <dgm:cxn modelId="{75CD2941-4805-4E21-80D8-6B414BD7D293}" type="presParOf" srcId="{FF71868D-BE0B-4A6B-9B9D-0F96C42D106E}" destId="{FB3C262E-5D54-4070-B1A0-D21DF2C23F68}" srcOrd="0" destOrd="0" presId="urn:microsoft.com/office/officeart/2005/8/layout/vList5"/>
    <dgm:cxn modelId="{A48D4963-1941-416E-8DD5-3F1ADF71618F}" type="presParOf" srcId="{FF71868D-BE0B-4A6B-9B9D-0F96C42D106E}" destId="{4C76C5BF-1EEA-435E-BA24-AE507E7FCB03}" srcOrd="1" destOrd="0" presId="urn:microsoft.com/office/officeart/2005/8/layout/vList5"/>
    <dgm:cxn modelId="{BD6F78A9-A1B5-4E4D-A8E8-ADBA48C67A11}" type="presParOf" srcId="{11519880-9F91-43A7-B36C-5A8022116D31}" destId="{3AA58A37-3429-4470-B79E-EB556ED1C706}" srcOrd="1" destOrd="0" presId="urn:microsoft.com/office/officeart/2005/8/layout/vList5"/>
    <dgm:cxn modelId="{A2846049-A641-4B8C-A182-8160C698D27C}" type="presParOf" srcId="{11519880-9F91-43A7-B36C-5A8022116D31}" destId="{6AF07693-129A-412C-8C15-A678FD09191A}" srcOrd="2" destOrd="0" presId="urn:microsoft.com/office/officeart/2005/8/layout/vList5"/>
    <dgm:cxn modelId="{FCFA3090-2F63-4B03-838C-E68980B29B54}" type="presParOf" srcId="{6AF07693-129A-412C-8C15-A678FD09191A}" destId="{6A79C6C0-524F-41A7-8223-0A9D94DAB8DA}" srcOrd="0" destOrd="0" presId="urn:microsoft.com/office/officeart/2005/8/layout/vList5"/>
    <dgm:cxn modelId="{09A9049B-15AC-4E36-A4E0-EE26A9BF2F80}" type="presParOf" srcId="{6AF07693-129A-412C-8C15-A678FD09191A}" destId="{498D392D-22C6-4627-9668-B3CDBD8996F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91ACC55-435D-4DE3-87B8-126D458B3C4F}"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en-US"/>
        </a:p>
      </dgm:t>
    </dgm:pt>
    <dgm:pt modelId="{4D7EBDF0-1964-4F9C-83BC-B5E1405DDCFA}">
      <dgm:prSet custT="1"/>
      <dgm:spPr>
        <a:solidFill>
          <a:schemeClr val="bg2">
            <a:lumMod val="20000"/>
            <a:lumOff val="80000"/>
          </a:schemeClr>
        </a:solidFill>
        <a:ln>
          <a:solidFill>
            <a:schemeClr val="accent2"/>
          </a:solidFill>
        </a:ln>
      </dgm:spPr>
      <dgm:t>
        <a:bodyPr/>
        <a:lstStyle/>
        <a:p>
          <a:pPr rtl="0"/>
          <a:r>
            <a:rPr lang="en-US" sz="2200" dirty="0" smtClean="0">
              <a:solidFill>
                <a:schemeClr val="tx1"/>
              </a:solidFill>
            </a:rPr>
            <a:t>Spring Standards and Compliance Workshop - 2018 </a:t>
          </a:r>
          <a:endParaRPr lang="en-US" sz="2200" dirty="0">
            <a:solidFill>
              <a:schemeClr val="tx1"/>
            </a:solidFill>
          </a:endParaRPr>
        </a:p>
      </dgm:t>
    </dgm:pt>
    <dgm:pt modelId="{C1C15863-2177-4EA8-8B25-F4C510998A6D}" type="parTrans" cxnId="{7F1139A3-785B-45D8-A3E1-4FFB41A5FDF1}">
      <dgm:prSet/>
      <dgm:spPr/>
      <dgm:t>
        <a:bodyPr/>
        <a:lstStyle/>
        <a:p>
          <a:endParaRPr lang="en-US"/>
        </a:p>
      </dgm:t>
    </dgm:pt>
    <dgm:pt modelId="{5AF7056F-A487-4DD3-BAFA-DF04369801C0}" type="sibTrans" cxnId="{7F1139A3-785B-45D8-A3E1-4FFB41A5FDF1}">
      <dgm:prSet/>
      <dgm:spPr/>
      <dgm:t>
        <a:bodyPr/>
        <a:lstStyle/>
        <a:p>
          <a:endParaRPr lang="en-US"/>
        </a:p>
      </dgm:t>
    </dgm:pt>
    <dgm:pt modelId="{5A3155F3-97E5-494B-A5EA-551F8FDA22A8}">
      <dgm:prSet custT="1"/>
      <dgm:spPr>
        <a:solidFill>
          <a:schemeClr val="bg2">
            <a:lumMod val="20000"/>
            <a:lumOff val="80000"/>
          </a:schemeClr>
        </a:solidFill>
        <a:ln>
          <a:solidFill>
            <a:schemeClr val="accent2"/>
          </a:solidFill>
        </a:ln>
      </dgm:spPr>
      <dgm:t>
        <a:bodyPr/>
        <a:lstStyle/>
        <a:p>
          <a:pPr rtl="0"/>
          <a:r>
            <a:rPr lang="en-US" sz="2200" dirty="0" smtClean="0">
              <a:solidFill>
                <a:schemeClr val="tx1"/>
              </a:solidFill>
            </a:rPr>
            <a:t>Fall Standards and Compliance Workshop - 2017</a:t>
          </a:r>
          <a:endParaRPr lang="en-US" sz="2200" dirty="0">
            <a:solidFill>
              <a:schemeClr val="tx1"/>
            </a:solidFill>
          </a:endParaRPr>
        </a:p>
      </dgm:t>
    </dgm:pt>
    <dgm:pt modelId="{49772673-19E4-4B99-BA5C-5DC7BF5757C0}" type="parTrans" cxnId="{FD723577-1BDB-4BDB-BF76-638E423834D0}">
      <dgm:prSet/>
      <dgm:spPr/>
      <dgm:t>
        <a:bodyPr/>
        <a:lstStyle/>
        <a:p>
          <a:endParaRPr lang="en-US"/>
        </a:p>
      </dgm:t>
    </dgm:pt>
    <dgm:pt modelId="{9CB3869E-01ED-4288-BC30-15ECE449F164}" type="sibTrans" cxnId="{FD723577-1BDB-4BDB-BF76-638E423834D0}">
      <dgm:prSet/>
      <dgm:spPr/>
      <dgm:t>
        <a:bodyPr/>
        <a:lstStyle/>
        <a:p>
          <a:endParaRPr lang="en-US"/>
        </a:p>
      </dgm:t>
    </dgm:pt>
    <dgm:pt modelId="{E707C695-4AC4-47C2-83DE-830FAC38B142}">
      <dgm:prSet/>
      <dgm:spPr>
        <a:solidFill>
          <a:schemeClr val="accent3">
            <a:alpha val="90000"/>
          </a:schemeClr>
        </a:solidFill>
      </dgm:spPr>
      <dgm:t>
        <a:bodyPr/>
        <a:lstStyle/>
        <a:p>
          <a:r>
            <a:rPr lang="en-US" dirty="0" smtClean="0"/>
            <a:t>FAC-008-3 was addressed as one of the ERO Risk Elements during the “2018 CMEP Implementation Plan” presentation.</a:t>
          </a:r>
          <a:endParaRPr lang="en-US" dirty="0"/>
        </a:p>
      </dgm:t>
    </dgm:pt>
    <dgm:pt modelId="{BF59FFE7-4167-44AE-8A41-3A6148A77A92}" type="parTrans" cxnId="{AB1B6DA7-63DD-4053-83A3-CB4B4C49D2D8}">
      <dgm:prSet/>
      <dgm:spPr/>
      <dgm:t>
        <a:bodyPr/>
        <a:lstStyle/>
        <a:p>
          <a:endParaRPr lang="en-US"/>
        </a:p>
      </dgm:t>
    </dgm:pt>
    <dgm:pt modelId="{B7C08951-05DD-48EF-91A6-A2C3D0EB2DCD}" type="sibTrans" cxnId="{AB1B6DA7-63DD-4053-83A3-CB4B4C49D2D8}">
      <dgm:prSet/>
      <dgm:spPr/>
      <dgm:t>
        <a:bodyPr/>
        <a:lstStyle/>
        <a:p>
          <a:endParaRPr lang="en-US"/>
        </a:p>
      </dgm:t>
    </dgm:pt>
    <dgm:pt modelId="{64D9D770-3FDF-4997-88D2-48D8335F92DE}">
      <dgm:prSet/>
      <dgm:spPr>
        <a:solidFill>
          <a:schemeClr val="accent3">
            <a:alpha val="90000"/>
          </a:schemeClr>
        </a:solidFill>
      </dgm:spPr>
      <dgm:t>
        <a:bodyPr/>
        <a:lstStyle/>
        <a:p>
          <a:pPr rtl="0"/>
          <a:r>
            <a:rPr lang="en-US" dirty="0" smtClean="0"/>
            <a:t>FAC-008-3 was addressed during the “Compliance Monitoring Updates: Good Catches” presentation.</a:t>
          </a:r>
          <a:endParaRPr lang="en-US" dirty="0"/>
        </a:p>
      </dgm:t>
    </dgm:pt>
    <dgm:pt modelId="{D691DE63-4D72-46E0-BFC5-3D6BC893BC01}" type="parTrans" cxnId="{4C70E22C-FCAC-45FD-B44B-C515426321FE}">
      <dgm:prSet/>
      <dgm:spPr/>
      <dgm:t>
        <a:bodyPr/>
        <a:lstStyle/>
        <a:p>
          <a:endParaRPr lang="en-US"/>
        </a:p>
      </dgm:t>
    </dgm:pt>
    <dgm:pt modelId="{8E3DBCEE-4E04-4921-A4DF-7466CC17F936}" type="sibTrans" cxnId="{4C70E22C-FCAC-45FD-B44B-C515426321FE}">
      <dgm:prSet/>
      <dgm:spPr/>
      <dgm:t>
        <a:bodyPr/>
        <a:lstStyle/>
        <a:p>
          <a:endParaRPr lang="en-US"/>
        </a:p>
      </dgm:t>
    </dgm:pt>
    <dgm:pt modelId="{2D57656C-29F2-44A4-89CC-F196100875C5}">
      <dgm:prSet custT="1"/>
      <dgm:spPr>
        <a:solidFill>
          <a:schemeClr val="bg2">
            <a:lumMod val="20000"/>
            <a:lumOff val="80000"/>
          </a:schemeClr>
        </a:solidFill>
        <a:ln>
          <a:solidFill>
            <a:schemeClr val="accent2"/>
          </a:solidFill>
        </a:ln>
      </dgm:spPr>
      <dgm:t>
        <a:bodyPr/>
        <a:lstStyle/>
        <a:p>
          <a:pPr rtl="0"/>
          <a:r>
            <a:rPr lang="en-US" sz="2200" dirty="0" smtClean="0">
              <a:solidFill>
                <a:schemeClr val="tx1"/>
              </a:solidFill>
            </a:rPr>
            <a:t>Fall Standards and Compliance Workshop - 2016</a:t>
          </a:r>
          <a:endParaRPr lang="en-US" sz="2200" dirty="0">
            <a:solidFill>
              <a:schemeClr val="tx1"/>
            </a:solidFill>
          </a:endParaRPr>
        </a:p>
      </dgm:t>
    </dgm:pt>
    <dgm:pt modelId="{99E9B0D7-F94B-4100-9647-6F59F4172315}" type="parTrans" cxnId="{A96271E6-25DA-4561-8937-FEA37DA61F58}">
      <dgm:prSet/>
      <dgm:spPr/>
      <dgm:t>
        <a:bodyPr/>
        <a:lstStyle/>
        <a:p>
          <a:endParaRPr lang="en-US"/>
        </a:p>
      </dgm:t>
    </dgm:pt>
    <dgm:pt modelId="{56A56813-5778-4042-9EFB-16517A36F540}" type="sibTrans" cxnId="{A96271E6-25DA-4561-8937-FEA37DA61F58}">
      <dgm:prSet/>
      <dgm:spPr/>
      <dgm:t>
        <a:bodyPr/>
        <a:lstStyle/>
        <a:p>
          <a:endParaRPr lang="en-US"/>
        </a:p>
      </dgm:t>
    </dgm:pt>
    <dgm:pt modelId="{3A39AACE-2F36-4DB0-87DD-6D1858EDA686}">
      <dgm:prSet/>
      <dgm:spPr/>
      <dgm:t>
        <a:bodyPr/>
        <a:lstStyle/>
        <a:p>
          <a:pPr rtl="0"/>
          <a:r>
            <a:rPr lang="en-US" dirty="0" smtClean="0">
              <a:solidFill>
                <a:schemeClr val="tx1"/>
              </a:solidFill>
            </a:rPr>
            <a:t>Enforcement conducted a presentation on FAC-008-3, “Facility Rating Mitigation Best Practices.”  The two primary topics were “Calculating Facility Ratings in an accurate manner” and “Ensuring that correct Facility Ratings are submitted to ERCOT.”</a:t>
          </a:r>
          <a:endParaRPr lang="en-US" dirty="0">
            <a:solidFill>
              <a:schemeClr val="tx1"/>
            </a:solidFill>
          </a:endParaRPr>
        </a:p>
      </dgm:t>
    </dgm:pt>
    <dgm:pt modelId="{C3A73D29-7A59-4D54-A3D2-3CB5410D7357}" type="parTrans" cxnId="{52B784C3-75E7-4096-AE1A-B4DAC32296E0}">
      <dgm:prSet/>
      <dgm:spPr/>
      <dgm:t>
        <a:bodyPr/>
        <a:lstStyle/>
        <a:p>
          <a:endParaRPr lang="en-US"/>
        </a:p>
      </dgm:t>
    </dgm:pt>
    <dgm:pt modelId="{0934CD7B-FC1A-4A75-8245-A2552503EE58}" type="sibTrans" cxnId="{52B784C3-75E7-4096-AE1A-B4DAC32296E0}">
      <dgm:prSet/>
      <dgm:spPr/>
      <dgm:t>
        <a:bodyPr/>
        <a:lstStyle/>
        <a:p>
          <a:endParaRPr lang="en-US"/>
        </a:p>
      </dgm:t>
    </dgm:pt>
    <dgm:pt modelId="{7A0C7D3D-9F96-4B57-8FCC-3DE2F4E1A246}" type="pres">
      <dgm:prSet presAssocID="{191ACC55-435D-4DE3-87B8-126D458B3C4F}" presName="linear" presStyleCnt="0">
        <dgm:presLayoutVars>
          <dgm:dir/>
          <dgm:animLvl val="lvl"/>
          <dgm:resizeHandles val="exact"/>
        </dgm:presLayoutVars>
      </dgm:prSet>
      <dgm:spPr/>
      <dgm:t>
        <a:bodyPr/>
        <a:lstStyle/>
        <a:p>
          <a:endParaRPr lang="en-US"/>
        </a:p>
      </dgm:t>
    </dgm:pt>
    <dgm:pt modelId="{C8694383-AEDB-40DA-897D-B4264264BBC6}" type="pres">
      <dgm:prSet presAssocID="{4D7EBDF0-1964-4F9C-83BC-B5E1405DDCFA}" presName="parentLin" presStyleCnt="0"/>
      <dgm:spPr/>
      <dgm:t>
        <a:bodyPr/>
        <a:lstStyle/>
        <a:p>
          <a:endParaRPr lang="en-US"/>
        </a:p>
      </dgm:t>
    </dgm:pt>
    <dgm:pt modelId="{4935E25C-3ABD-474C-80C0-387179988BAB}" type="pres">
      <dgm:prSet presAssocID="{4D7EBDF0-1964-4F9C-83BC-B5E1405DDCFA}" presName="parentLeftMargin" presStyleLbl="node1" presStyleIdx="0" presStyleCnt="3"/>
      <dgm:spPr/>
      <dgm:t>
        <a:bodyPr/>
        <a:lstStyle/>
        <a:p>
          <a:endParaRPr lang="en-US"/>
        </a:p>
      </dgm:t>
    </dgm:pt>
    <dgm:pt modelId="{830F7C4B-04AA-4327-898E-65A740FD733F}" type="pres">
      <dgm:prSet presAssocID="{4D7EBDF0-1964-4F9C-83BC-B5E1405DDCFA}" presName="parentText" presStyleLbl="node1" presStyleIdx="0" presStyleCnt="3" custScaleX="105399">
        <dgm:presLayoutVars>
          <dgm:chMax val="0"/>
          <dgm:bulletEnabled val="1"/>
        </dgm:presLayoutVars>
      </dgm:prSet>
      <dgm:spPr/>
      <dgm:t>
        <a:bodyPr/>
        <a:lstStyle/>
        <a:p>
          <a:endParaRPr lang="en-US"/>
        </a:p>
      </dgm:t>
    </dgm:pt>
    <dgm:pt modelId="{B675E399-21F6-4223-BA33-C2875F694F63}" type="pres">
      <dgm:prSet presAssocID="{4D7EBDF0-1964-4F9C-83BC-B5E1405DDCFA}" presName="negativeSpace" presStyleCnt="0"/>
      <dgm:spPr/>
      <dgm:t>
        <a:bodyPr/>
        <a:lstStyle/>
        <a:p>
          <a:endParaRPr lang="en-US"/>
        </a:p>
      </dgm:t>
    </dgm:pt>
    <dgm:pt modelId="{EAA86950-376C-49C9-9EA7-28B53C0DE9D5}" type="pres">
      <dgm:prSet presAssocID="{4D7EBDF0-1964-4F9C-83BC-B5E1405DDCFA}" presName="childText" presStyleLbl="conFgAcc1" presStyleIdx="0" presStyleCnt="3">
        <dgm:presLayoutVars>
          <dgm:bulletEnabled val="1"/>
        </dgm:presLayoutVars>
      </dgm:prSet>
      <dgm:spPr/>
      <dgm:t>
        <a:bodyPr/>
        <a:lstStyle/>
        <a:p>
          <a:endParaRPr lang="en-US"/>
        </a:p>
      </dgm:t>
    </dgm:pt>
    <dgm:pt modelId="{BEF8D593-45FA-4217-A4B2-F05DFB542EDE}" type="pres">
      <dgm:prSet presAssocID="{5AF7056F-A487-4DD3-BAFA-DF04369801C0}" presName="spaceBetweenRectangles" presStyleCnt="0"/>
      <dgm:spPr/>
      <dgm:t>
        <a:bodyPr/>
        <a:lstStyle/>
        <a:p>
          <a:endParaRPr lang="en-US"/>
        </a:p>
      </dgm:t>
    </dgm:pt>
    <dgm:pt modelId="{439D4E3D-8305-4E22-A84B-C58E4C0C6A87}" type="pres">
      <dgm:prSet presAssocID="{5A3155F3-97E5-494B-A5EA-551F8FDA22A8}" presName="parentLin" presStyleCnt="0"/>
      <dgm:spPr/>
      <dgm:t>
        <a:bodyPr/>
        <a:lstStyle/>
        <a:p>
          <a:endParaRPr lang="en-US"/>
        </a:p>
      </dgm:t>
    </dgm:pt>
    <dgm:pt modelId="{1D3B7F29-44D5-4532-AA21-05A9F647EB31}" type="pres">
      <dgm:prSet presAssocID="{5A3155F3-97E5-494B-A5EA-551F8FDA22A8}" presName="parentLeftMargin" presStyleLbl="node1" presStyleIdx="0" presStyleCnt="3"/>
      <dgm:spPr/>
      <dgm:t>
        <a:bodyPr/>
        <a:lstStyle/>
        <a:p>
          <a:endParaRPr lang="en-US"/>
        </a:p>
      </dgm:t>
    </dgm:pt>
    <dgm:pt modelId="{E1144DC5-7857-4722-A74F-8722BE4AC59D}" type="pres">
      <dgm:prSet presAssocID="{5A3155F3-97E5-494B-A5EA-551F8FDA22A8}" presName="parentText" presStyleLbl="node1" presStyleIdx="1" presStyleCnt="3" custScaleX="105399">
        <dgm:presLayoutVars>
          <dgm:chMax val="0"/>
          <dgm:bulletEnabled val="1"/>
        </dgm:presLayoutVars>
      </dgm:prSet>
      <dgm:spPr/>
      <dgm:t>
        <a:bodyPr/>
        <a:lstStyle/>
        <a:p>
          <a:endParaRPr lang="en-US"/>
        </a:p>
      </dgm:t>
    </dgm:pt>
    <dgm:pt modelId="{A9C39372-09CF-4F9E-BFDD-F014C1B87A48}" type="pres">
      <dgm:prSet presAssocID="{5A3155F3-97E5-494B-A5EA-551F8FDA22A8}" presName="negativeSpace" presStyleCnt="0"/>
      <dgm:spPr/>
      <dgm:t>
        <a:bodyPr/>
        <a:lstStyle/>
        <a:p>
          <a:endParaRPr lang="en-US"/>
        </a:p>
      </dgm:t>
    </dgm:pt>
    <dgm:pt modelId="{4FBC0C23-BB85-4885-A341-67409ECB15F1}" type="pres">
      <dgm:prSet presAssocID="{5A3155F3-97E5-494B-A5EA-551F8FDA22A8}" presName="childText" presStyleLbl="conFgAcc1" presStyleIdx="1" presStyleCnt="3">
        <dgm:presLayoutVars>
          <dgm:bulletEnabled val="1"/>
        </dgm:presLayoutVars>
      </dgm:prSet>
      <dgm:spPr/>
      <dgm:t>
        <a:bodyPr/>
        <a:lstStyle/>
        <a:p>
          <a:endParaRPr lang="en-US"/>
        </a:p>
      </dgm:t>
    </dgm:pt>
    <dgm:pt modelId="{5D71F008-401F-4209-9DDF-C7FCC9CBBA8B}" type="pres">
      <dgm:prSet presAssocID="{9CB3869E-01ED-4288-BC30-15ECE449F164}" presName="spaceBetweenRectangles" presStyleCnt="0"/>
      <dgm:spPr/>
    </dgm:pt>
    <dgm:pt modelId="{F40884DE-E32A-4079-AC1F-20D93A85D73B}" type="pres">
      <dgm:prSet presAssocID="{2D57656C-29F2-44A4-89CC-F196100875C5}" presName="parentLin" presStyleCnt="0"/>
      <dgm:spPr/>
    </dgm:pt>
    <dgm:pt modelId="{FADFDD71-E81E-4050-8886-59307D85CF92}" type="pres">
      <dgm:prSet presAssocID="{2D57656C-29F2-44A4-89CC-F196100875C5}" presName="parentLeftMargin" presStyleLbl="node1" presStyleIdx="1" presStyleCnt="3"/>
      <dgm:spPr/>
      <dgm:t>
        <a:bodyPr/>
        <a:lstStyle/>
        <a:p>
          <a:endParaRPr lang="en-US"/>
        </a:p>
      </dgm:t>
    </dgm:pt>
    <dgm:pt modelId="{9C3F2DBA-E9A1-4F60-87E6-9B63EED44433}" type="pres">
      <dgm:prSet presAssocID="{2D57656C-29F2-44A4-89CC-F196100875C5}" presName="parentText" presStyleLbl="node1" presStyleIdx="2" presStyleCnt="3" custScaleX="105399">
        <dgm:presLayoutVars>
          <dgm:chMax val="0"/>
          <dgm:bulletEnabled val="1"/>
        </dgm:presLayoutVars>
      </dgm:prSet>
      <dgm:spPr/>
      <dgm:t>
        <a:bodyPr/>
        <a:lstStyle/>
        <a:p>
          <a:endParaRPr lang="en-US"/>
        </a:p>
      </dgm:t>
    </dgm:pt>
    <dgm:pt modelId="{89CC3ABC-E2E1-491D-8483-C13AF7D05339}" type="pres">
      <dgm:prSet presAssocID="{2D57656C-29F2-44A4-89CC-F196100875C5}" presName="negativeSpace" presStyleCnt="0"/>
      <dgm:spPr/>
    </dgm:pt>
    <dgm:pt modelId="{41EFF4F6-1DAC-4D4E-A6E6-D8C4DA22EF27}" type="pres">
      <dgm:prSet presAssocID="{2D57656C-29F2-44A4-89CC-F196100875C5}" presName="childText" presStyleLbl="conFgAcc1" presStyleIdx="2" presStyleCnt="3">
        <dgm:presLayoutVars>
          <dgm:bulletEnabled val="1"/>
        </dgm:presLayoutVars>
      </dgm:prSet>
      <dgm:spPr/>
      <dgm:t>
        <a:bodyPr/>
        <a:lstStyle/>
        <a:p>
          <a:endParaRPr lang="en-US"/>
        </a:p>
      </dgm:t>
    </dgm:pt>
  </dgm:ptLst>
  <dgm:cxnLst>
    <dgm:cxn modelId="{B6E5283E-87CD-4571-9E73-71618487B6FB}" type="presOf" srcId="{64D9D770-3FDF-4997-88D2-48D8335F92DE}" destId="{EAA86950-376C-49C9-9EA7-28B53C0DE9D5}" srcOrd="0" destOrd="0" presId="urn:microsoft.com/office/officeart/2005/8/layout/list1"/>
    <dgm:cxn modelId="{7F1139A3-785B-45D8-A3E1-4FFB41A5FDF1}" srcId="{191ACC55-435D-4DE3-87B8-126D458B3C4F}" destId="{4D7EBDF0-1964-4F9C-83BC-B5E1405DDCFA}" srcOrd="0" destOrd="0" parTransId="{C1C15863-2177-4EA8-8B25-F4C510998A6D}" sibTransId="{5AF7056F-A487-4DD3-BAFA-DF04369801C0}"/>
    <dgm:cxn modelId="{FC884C27-43B5-46C0-A3A4-3522723314E6}" type="presOf" srcId="{5A3155F3-97E5-494B-A5EA-551F8FDA22A8}" destId="{1D3B7F29-44D5-4532-AA21-05A9F647EB31}" srcOrd="0" destOrd="0" presId="urn:microsoft.com/office/officeart/2005/8/layout/list1"/>
    <dgm:cxn modelId="{52B784C3-75E7-4096-AE1A-B4DAC32296E0}" srcId="{2D57656C-29F2-44A4-89CC-F196100875C5}" destId="{3A39AACE-2F36-4DB0-87DD-6D1858EDA686}" srcOrd="0" destOrd="0" parTransId="{C3A73D29-7A59-4D54-A3D2-3CB5410D7357}" sibTransId="{0934CD7B-FC1A-4A75-8245-A2552503EE58}"/>
    <dgm:cxn modelId="{09850198-B497-42E0-BD10-59849EA11826}" type="presOf" srcId="{4D7EBDF0-1964-4F9C-83BC-B5E1405DDCFA}" destId="{830F7C4B-04AA-4327-898E-65A740FD733F}" srcOrd="1" destOrd="0" presId="urn:microsoft.com/office/officeart/2005/8/layout/list1"/>
    <dgm:cxn modelId="{855EB4F0-C7A0-4B5D-9BEC-FA881ADB9548}" type="presOf" srcId="{3A39AACE-2F36-4DB0-87DD-6D1858EDA686}" destId="{41EFF4F6-1DAC-4D4E-A6E6-D8C4DA22EF27}" srcOrd="0" destOrd="0" presId="urn:microsoft.com/office/officeart/2005/8/layout/list1"/>
    <dgm:cxn modelId="{A7A18BFF-E2FC-48CC-BD64-DC86FEC4D7EA}" type="presOf" srcId="{4D7EBDF0-1964-4F9C-83BC-B5E1405DDCFA}" destId="{4935E25C-3ABD-474C-80C0-387179988BAB}" srcOrd="0" destOrd="0" presId="urn:microsoft.com/office/officeart/2005/8/layout/list1"/>
    <dgm:cxn modelId="{AB1B6DA7-63DD-4053-83A3-CB4B4C49D2D8}" srcId="{5A3155F3-97E5-494B-A5EA-551F8FDA22A8}" destId="{E707C695-4AC4-47C2-83DE-830FAC38B142}" srcOrd="0" destOrd="0" parTransId="{BF59FFE7-4167-44AE-8A41-3A6148A77A92}" sibTransId="{B7C08951-05DD-48EF-91A6-A2C3D0EB2DCD}"/>
    <dgm:cxn modelId="{268ED0D9-4F7B-487E-88BF-DDD3FF789CCF}" type="presOf" srcId="{191ACC55-435D-4DE3-87B8-126D458B3C4F}" destId="{7A0C7D3D-9F96-4B57-8FCC-3DE2F4E1A246}" srcOrd="0" destOrd="0" presId="urn:microsoft.com/office/officeart/2005/8/layout/list1"/>
    <dgm:cxn modelId="{C8869103-8BAD-4CA6-8107-371ACE19413B}" type="presOf" srcId="{E707C695-4AC4-47C2-83DE-830FAC38B142}" destId="{4FBC0C23-BB85-4885-A341-67409ECB15F1}" srcOrd="0" destOrd="0" presId="urn:microsoft.com/office/officeart/2005/8/layout/list1"/>
    <dgm:cxn modelId="{37BE1F44-F1FB-4D68-BA5C-657041D30180}" type="presOf" srcId="{2D57656C-29F2-44A4-89CC-F196100875C5}" destId="{FADFDD71-E81E-4050-8886-59307D85CF92}" srcOrd="0" destOrd="0" presId="urn:microsoft.com/office/officeart/2005/8/layout/list1"/>
    <dgm:cxn modelId="{460A7D46-9F7F-41FA-841E-41D3FA881B94}" type="presOf" srcId="{2D57656C-29F2-44A4-89CC-F196100875C5}" destId="{9C3F2DBA-E9A1-4F60-87E6-9B63EED44433}" srcOrd="1" destOrd="0" presId="urn:microsoft.com/office/officeart/2005/8/layout/list1"/>
    <dgm:cxn modelId="{A96271E6-25DA-4561-8937-FEA37DA61F58}" srcId="{191ACC55-435D-4DE3-87B8-126D458B3C4F}" destId="{2D57656C-29F2-44A4-89CC-F196100875C5}" srcOrd="2" destOrd="0" parTransId="{99E9B0D7-F94B-4100-9647-6F59F4172315}" sibTransId="{56A56813-5778-4042-9EFB-16517A36F540}"/>
    <dgm:cxn modelId="{4C70E22C-FCAC-45FD-B44B-C515426321FE}" srcId="{4D7EBDF0-1964-4F9C-83BC-B5E1405DDCFA}" destId="{64D9D770-3FDF-4997-88D2-48D8335F92DE}" srcOrd="0" destOrd="0" parTransId="{D691DE63-4D72-46E0-BFC5-3D6BC893BC01}" sibTransId="{8E3DBCEE-4E04-4921-A4DF-7466CC17F936}"/>
    <dgm:cxn modelId="{FD723577-1BDB-4BDB-BF76-638E423834D0}" srcId="{191ACC55-435D-4DE3-87B8-126D458B3C4F}" destId="{5A3155F3-97E5-494B-A5EA-551F8FDA22A8}" srcOrd="1" destOrd="0" parTransId="{49772673-19E4-4B99-BA5C-5DC7BF5757C0}" sibTransId="{9CB3869E-01ED-4288-BC30-15ECE449F164}"/>
    <dgm:cxn modelId="{7A05EE8B-C9E6-4B60-A25E-F6959F2CD92A}" type="presOf" srcId="{5A3155F3-97E5-494B-A5EA-551F8FDA22A8}" destId="{E1144DC5-7857-4722-A74F-8722BE4AC59D}" srcOrd="1" destOrd="0" presId="urn:microsoft.com/office/officeart/2005/8/layout/list1"/>
    <dgm:cxn modelId="{68314B35-8E6C-4941-A32D-C45108C0C289}" type="presParOf" srcId="{7A0C7D3D-9F96-4B57-8FCC-3DE2F4E1A246}" destId="{C8694383-AEDB-40DA-897D-B4264264BBC6}" srcOrd="0" destOrd="0" presId="urn:microsoft.com/office/officeart/2005/8/layout/list1"/>
    <dgm:cxn modelId="{619BB944-40DB-44AD-8B29-F032B46E9106}" type="presParOf" srcId="{C8694383-AEDB-40DA-897D-B4264264BBC6}" destId="{4935E25C-3ABD-474C-80C0-387179988BAB}" srcOrd="0" destOrd="0" presId="urn:microsoft.com/office/officeart/2005/8/layout/list1"/>
    <dgm:cxn modelId="{49DD2786-31A7-49A3-B625-52FA3FAFE909}" type="presParOf" srcId="{C8694383-AEDB-40DA-897D-B4264264BBC6}" destId="{830F7C4B-04AA-4327-898E-65A740FD733F}" srcOrd="1" destOrd="0" presId="urn:microsoft.com/office/officeart/2005/8/layout/list1"/>
    <dgm:cxn modelId="{9E693225-578C-4D0F-9CDA-A5E1095B4048}" type="presParOf" srcId="{7A0C7D3D-9F96-4B57-8FCC-3DE2F4E1A246}" destId="{B675E399-21F6-4223-BA33-C2875F694F63}" srcOrd="1" destOrd="0" presId="urn:microsoft.com/office/officeart/2005/8/layout/list1"/>
    <dgm:cxn modelId="{6528DBAB-6A60-44FF-B3DD-98BC929FD6C7}" type="presParOf" srcId="{7A0C7D3D-9F96-4B57-8FCC-3DE2F4E1A246}" destId="{EAA86950-376C-49C9-9EA7-28B53C0DE9D5}" srcOrd="2" destOrd="0" presId="urn:microsoft.com/office/officeart/2005/8/layout/list1"/>
    <dgm:cxn modelId="{A4345584-9AF1-469A-B75B-91ADD9322E66}" type="presParOf" srcId="{7A0C7D3D-9F96-4B57-8FCC-3DE2F4E1A246}" destId="{BEF8D593-45FA-4217-A4B2-F05DFB542EDE}" srcOrd="3" destOrd="0" presId="urn:microsoft.com/office/officeart/2005/8/layout/list1"/>
    <dgm:cxn modelId="{C36E89C2-77F6-405B-8485-9087C6146A4D}" type="presParOf" srcId="{7A0C7D3D-9F96-4B57-8FCC-3DE2F4E1A246}" destId="{439D4E3D-8305-4E22-A84B-C58E4C0C6A87}" srcOrd="4" destOrd="0" presId="urn:microsoft.com/office/officeart/2005/8/layout/list1"/>
    <dgm:cxn modelId="{1B4E1F13-DD2E-4569-9F5B-9EFCB019672A}" type="presParOf" srcId="{439D4E3D-8305-4E22-A84B-C58E4C0C6A87}" destId="{1D3B7F29-44D5-4532-AA21-05A9F647EB31}" srcOrd="0" destOrd="0" presId="urn:microsoft.com/office/officeart/2005/8/layout/list1"/>
    <dgm:cxn modelId="{9ADA06FC-C636-4758-99EE-1489058C5F95}" type="presParOf" srcId="{439D4E3D-8305-4E22-A84B-C58E4C0C6A87}" destId="{E1144DC5-7857-4722-A74F-8722BE4AC59D}" srcOrd="1" destOrd="0" presId="urn:microsoft.com/office/officeart/2005/8/layout/list1"/>
    <dgm:cxn modelId="{9916170E-6587-4574-91DF-6C9232D37A8D}" type="presParOf" srcId="{7A0C7D3D-9F96-4B57-8FCC-3DE2F4E1A246}" destId="{A9C39372-09CF-4F9E-BFDD-F014C1B87A48}" srcOrd="5" destOrd="0" presId="urn:microsoft.com/office/officeart/2005/8/layout/list1"/>
    <dgm:cxn modelId="{7EBC4C45-D3E7-4815-A743-915D4F4CDEBE}" type="presParOf" srcId="{7A0C7D3D-9F96-4B57-8FCC-3DE2F4E1A246}" destId="{4FBC0C23-BB85-4885-A341-67409ECB15F1}" srcOrd="6" destOrd="0" presId="urn:microsoft.com/office/officeart/2005/8/layout/list1"/>
    <dgm:cxn modelId="{F5DF768C-62B2-40BE-887A-4B0E340A86CC}" type="presParOf" srcId="{7A0C7D3D-9F96-4B57-8FCC-3DE2F4E1A246}" destId="{5D71F008-401F-4209-9DDF-C7FCC9CBBA8B}" srcOrd="7" destOrd="0" presId="urn:microsoft.com/office/officeart/2005/8/layout/list1"/>
    <dgm:cxn modelId="{D73DA082-04DD-47A5-AB33-8C6C5F9A524F}" type="presParOf" srcId="{7A0C7D3D-9F96-4B57-8FCC-3DE2F4E1A246}" destId="{F40884DE-E32A-4079-AC1F-20D93A85D73B}" srcOrd="8" destOrd="0" presId="urn:microsoft.com/office/officeart/2005/8/layout/list1"/>
    <dgm:cxn modelId="{5A7A775C-8B53-45DE-9105-4B8F2AE061F2}" type="presParOf" srcId="{F40884DE-E32A-4079-AC1F-20D93A85D73B}" destId="{FADFDD71-E81E-4050-8886-59307D85CF92}" srcOrd="0" destOrd="0" presId="urn:microsoft.com/office/officeart/2005/8/layout/list1"/>
    <dgm:cxn modelId="{6E674C06-6FA3-4AE1-9A32-7392760B7D59}" type="presParOf" srcId="{F40884DE-E32A-4079-AC1F-20D93A85D73B}" destId="{9C3F2DBA-E9A1-4F60-87E6-9B63EED44433}" srcOrd="1" destOrd="0" presId="urn:microsoft.com/office/officeart/2005/8/layout/list1"/>
    <dgm:cxn modelId="{4CB8217E-E59B-4E1B-8469-59A6D818147C}" type="presParOf" srcId="{7A0C7D3D-9F96-4B57-8FCC-3DE2F4E1A246}" destId="{89CC3ABC-E2E1-491D-8483-C13AF7D05339}" srcOrd="9" destOrd="0" presId="urn:microsoft.com/office/officeart/2005/8/layout/list1"/>
    <dgm:cxn modelId="{74944B0B-19FB-4A11-916C-6B34603B0E82}" type="presParOf" srcId="{7A0C7D3D-9F96-4B57-8FCC-3DE2F4E1A246}" destId="{41EFF4F6-1DAC-4D4E-A6E6-D8C4DA22EF27}"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A86950-376C-49C9-9EA7-28B53C0DE9D5}">
      <dsp:nvSpPr>
        <dsp:cNvPr id="0" name=""/>
        <dsp:cNvSpPr/>
      </dsp:nvSpPr>
      <dsp:spPr>
        <a:xfrm>
          <a:off x="0" y="410662"/>
          <a:ext cx="9753600" cy="2453850"/>
        </a:xfrm>
        <a:prstGeom prst="rect">
          <a:avLst/>
        </a:prstGeom>
        <a:solidFill>
          <a:schemeClr val="bg1">
            <a:alpha val="9000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56988" tIns="395732" rIns="756988" bIns="135128"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smtClean="0"/>
            <a:t>Avoids operating generation and transmission facilities in excess of their actual equipment capacity</a:t>
          </a:r>
          <a:endParaRPr lang="en-US" sz="1900" kern="1200" dirty="0"/>
        </a:p>
        <a:p>
          <a:pPr marL="171450" lvl="1" indent="-171450" algn="l" defTabSz="844550" rtl="0">
            <a:lnSpc>
              <a:spcPct val="90000"/>
            </a:lnSpc>
            <a:spcBef>
              <a:spcPct val="0"/>
            </a:spcBef>
            <a:spcAft>
              <a:spcPct val="15000"/>
            </a:spcAft>
            <a:buChar char="••"/>
          </a:pPr>
          <a:r>
            <a:rPr lang="en-US" sz="1900" kern="1200" dirty="0" smtClean="0"/>
            <a:t>Reduces the opportunity for equipment damage, outages, and loss of generation and load</a:t>
          </a:r>
          <a:endParaRPr lang="en-US" sz="1900" kern="1200" dirty="0"/>
        </a:p>
        <a:p>
          <a:pPr marL="171450" lvl="1" indent="-171450" algn="l" defTabSz="844550" rtl="0">
            <a:lnSpc>
              <a:spcPct val="90000"/>
            </a:lnSpc>
            <a:spcBef>
              <a:spcPct val="0"/>
            </a:spcBef>
            <a:spcAft>
              <a:spcPct val="15000"/>
            </a:spcAft>
            <a:buChar char="••"/>
          </a:pPr>
          <a:r>
            <a:rPr lang="en-US" sz="1900" kern="1200" dirty="0" smtClean="0"/>
            <a:t>Supports situational awareness by ensuring accurate operational data for Real-time models, contingency analyses, and system planning analyses </a:t>
          </a:r>
          <a:endParaRPr lang="en-US" sz="1900" kern="1200" dirty="0"/>
        </a:p>
        <a:p>
          <a:pPr marL="171450" lvl="1" indent="-171450" algn="l" defTabSz="844550" rtl="0">
            <a:lnSpc>
              <a:spcPct val="90000"/>
            </a:lnSpc>
            <a:spcBef>
              <a:spcPct val="0"/>
            </a:spcBef>
            <a:spcAft>
              <a:spcPct val="15000"/>
            </a:spcAft>
            <a:buChar char="••"/>
          </a:pPr>
          <a:r>
            <a:rPr lang="en-US" sz="1900" kern="1200" dirty="0" smtClean="0"/>
            <a:t>Impact on CIP-002 determinations</a:t>
          </a:r>
          <a:endParaRPr lang="en-US" sz="1900" kern="1200" dirty="0"/>
        </a:p>
      </dsp:txBody>
      <dsp:txXfrm>
        <a:off x="0" y="410662"/>
        <a:ext cx="9753600" cy="2453850"/>
      </dsp:txXfrm>
    </dsp:sp>
    <dsp:sp modelId="{830F7C4B-04AA-4327-898E-65A740FD733F}">
      <dsp:nvSpPr>
        <dsp:cNvPr id="0" name=""/>
        <dsp:cNvSpPr/>
      </dsp:nvSpPr>
      <dsp:spPr>
        <a:xfrm>
          <a:off x="487680" y="130222"/>
          <a:ext cx="7196137" cy="560880"/>
        </a:xfrm>
        <a:prstGeom prst="roundRect">
          <a:avLst/>
        </a:prstGeom>
        <a:solidFill>
          <a:schemeClr val="accent3">
            <a:lumMod val="85000"/>
          </a:schemeClr>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8064" tIns="0" rIns="258064" bIns="0" numCol="1" spcCol="1270" anchor="ctr" anchorCtr="0">
          <a:noAutofit/>
        </a:bodyPr>
        <a:lstStyle/>
        <a:p>
          <a:pPr lvl="0" algn="l" defTabSz="977900" rtl="0">
            <a:lnSpc>
              <a:spcPct val="90000"/>
            </a:lnSpc>
            <a:spcBef>
              <a:spcPct val="0"/>
            </a:spcBef>
            <a:spcAft>
              <a:spcPct val="35000"/>
            </a:spcAft>
          </a:pPr>
          <a:r>
            <a:rPr lang="en-US" sz="2200" kern="1200" dirty="0" smtClean="0">
              <a:solidFill>
                <a:schemeClr val="tx1"/>
              </a:solidFill>
            </a:rPr>
            <a:t>Importance of Facility Ratings</a:t>
          </a:r>
          <a:endParaRPr lang="en-US" sz="2200" kern="1200" dirty="0">
            <a:solidFill>
              <a:schemeClr val="tx1"/>
            </a:solidFill>
          </a:endParaRPr>
        </a:p>
      </dsp:txBody>
      <dsp:txXfrm>
        <a:off x="515060" y="157602"/>
        <a:ext cx="7141377" cy="506120"/>
      </dsp:txXfrm>
    </dsp:sp>
    <dsp:sp modelId="{4FBC0C23-BB85-4885-A341-67409ECB15F1}">
      <dsp:nvSpPr>
        <dsp:cNvPr id="0" name=""/>
        <dsp:cNvSpPr/>
      </dsp:nvSpPr>
      <dsp:spPr>
        <a:xfrm>
          <a:off x="0" y="3247552"/>
          <a:ext cx="9753600" cy="1346625"/>
        </a:xfrm>
        <a:prstGeom prst="rect">
          <a:avLst/>
        </a:prstGeom>
        <a:solidFill>
          <a:schemeClr val="bg1">
            <a:alpha val="9000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56988" tIns="395732" rIns="756988"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Texas RE has Facility Ratings as a risk element.</a:t>
          </a:r>
          <a:endParaRPr lang="en-US" sz="1900" kern="1200" dirty="0"/>
        </a:p>
        <a:p>
          <a:pPr marL="171450" lvl="1" indent="-171450" algn="l" defTabSz="844550">
            <a:lnSpc>
              <a:spcPct val="90000"/>
            </a:lnSpc>
            <a:spcBef>
              <a:spcPct val="0"/>
            </a:spcBef>
            <a:spcAft>
              <a:spcPct val="15000"/>
            </a:spcAft>
            <a:buChar char="••"/>
          </a:pPr>
          <a:r>
            <a:rPr lang="en-US" sz="1900" kern="1200" dirty="0" smtClean="0"/>
            <a:t>Focused on identifying potential gaps in the development and application of Facility Rating Methodologies for registered entities</a:t>
          </a:r>
          <a:endParaRPr lang="en-US" sz="1900" kern="1200" dirty="0"/>
        </a:p>
      </dsp:txBody>
      <dsp:txXfrm>
        <a:off x="0" y="3247552"/>
        <a:ext cx="9753600" cy="1346625"/>
      </dsp:txXfrm>
    </dsp:sp>
    <dsp:sp modelId="{E1144DC5-7857-4722-A74F-8722BE4AC59D}">
      <dsp:nvSpPr>
        <dsp:cNvPr id="0" name=""/>
        <dsp:cNvSpPr/>
      </dsp:nvSpPr>
      <dsp:spPr>
        <a:xfrm>
          <a:off x="487680" y="2967112"/>
          <a:ext cx="7196137" cy="560880"/>
        </a:xfrm>
        <a:prstGeom prst="roundRect">
          <a:avLst/>
        </a:prstGeom>
        <a:solidFill>
          <a:schemeClr val="bg2">
            <a:lumMod val="20000"/>
            <a:lumOff val="80000"/>
          </a:schemeClr>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8064" tIns="0" rIns="258064" bIns="0" numCol="1" spcCol="1270" anchor="ctr" anchorCtr="0">
          <a:noAutofit/>
        </a:bodyPr>
        <a:lstStyle/>
        <a:p>
          <a:pPr lvl="0" algn="l" defTabSz="977900" rtl="0">
            <a:lnSpc>
              <a:spcPct val="90000"/>
            </a:lnSpc>
            <a:spcBef>
              <a:spcPct val="0"/>
            </a:spcBef>
            <a:spcAft>
              <a:spcPct val="35000"/>
            </a:spcAft>
          </a:pPr>
          <a:r>
            <a:rPr lang="en-US" sz="2200" kern="1200" dirty="0" smtClean="0">
              <a:solidFill>
                <a:schemeClr val="tx1"/>
              </a:solidFill>
            </a:rPr>
            <a:t>Risk Element</a:t>
          </a:r>
          <a:endParaRPr lang="en-US" sz="2200" kern="1200" dirty="0">
            <a:solidFill>
              <a:schemeClr val="tx1"/>
            </a:solidFill>
          </a:endParaRPr>
        </a:p>
      </dsp:txBody>
      <dsp:txXfrm>
        <a:off x="515060" y="2994492"/>
        <a:ext cx="7141377" cy="5061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76C5BF-1EEA-435E-BA24-AE507E7FCB03}">
      <dsp:nvSpPr>
        <dsp:cNvPr id="0" name=""/>
        <dsp:cNvSpPr/>
      </dsp:nvSpPr>
      <dsp:spPr>
        <a:xfrm rot="5400000">
          <a:off x="6043009" y="-2216055"/>
          <a:ext cx="2096599" cy="7008037"/>
        </a:xfrm>
        <a:prstGeom prst="round2SameRect">
          <a:avLst/>
        </a:prstGeom>
        <a:solidFill>
          <a:schemeClr val="bg2">
            <a:lumMod val="20000"/>
            <a:lumOff val="80000"/>
            <a:alpha val="9000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rtl="0">
            <a:lnSpc>
              <a:spcPct val="90000"/>
            </a:lnSpc>
            <a:spcBef>
              <a:spcPct val="0"/>
            </a:spcBef>
            <a:spcAft>
              <a:spcPct val="15000"/>
            </a:spcAft>
            <a:buChar char="••"/>
          </a:pPr>
          <a:r>
            <a:rPr lang="en-US" sz="2200" kern="1200" dirty="0" smtClean="0"/>
            <a:t>Texas RE conducted or initiated 55 Compliance Audits that included FAC-008-3.</a:t>
          </a:r>
          <a:endParaRPr lang="en-US" sz="2200" kern="1200" dirty="0">
            <a:solidFill>
              <a:schemeClr val="tx1"/>
            </a:solidFill>
          </a:endParaRPr>
        </a:p>
        <a:p>
          <a:pPr marL="228600" lvl="1" indent="-228600" algn="l" defTabSz="977900" rtl="0">
            <a:lnSpc>
              <a:spcPct val="90000"/>
            </a:lnSpc>
            <a:spcBef>
              <a:spcPct val="0"/>
            </a:spcBef>
            <a:spcAft>
              <a:spcPct val="15000"/>
            </a:spcAft>
            <a:buChar char="••"/>
          </a:pPr>
          <a:r>
            <a:rPr lang="en-US" sz="2200" kern="1200" dirty="0" smtClean="0">
              <a:solidFill>
                <a:schemeClr val="tx1"/>
              </a:solidFill>
            </a:rPr>
            <a:t>Texas RE completed one Self-Certification for FAC-008-3 R6 and one Spot Check for FAC-008-3 R6. </a:t>
          </a:r>
          <a:endParaRPr lang="en-US" sz="2200" kern="1200" dirty="0">
            <a:solidFill>
              <a:schemeClr val="tx1"/>
            </a:solidFill>
          </a:endParaRPr>
        </a:p>
      </dsp:txBody>
      <dsp:txXfrm rot="-5400000">
        <a:off x="3587290" y="342012"/>
        <a:ext cx="6905689" cy="1891903"/>
      </dsp:txXfrm>
    </dsp:sp>
    <dsp:sp modelId="{FB3C262E-5D54-4070-B1A0-D21DF2C23F68}">
      <dsp:nvSpPr>
        <dsp:cNvPr id="0" name=""/>
        <dsp:cNvSpPr/>
      </dsp:nvSpPr>
      <dsp:spPr>
        <a:xfrm>
          <a:off x="229668" y="60461"/>
          <a:ext cx="3438419" cy="2416038"/>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rtl="0">
            <a:lnSpc>
              <a:spcPct val="90000"/>
            </a:lnSpc>
            <a:spcBef>
              <a:spcPct val="0"/>
            </a:spcBef>
            <a:spcAft>
              <a:spcPct val="35000"/>
            </a:spcAft>
          </a:pPr>
          <a:r>
            <a:rPr lang="en-US" sz="2600" b="1" kern="1200" dirty="0" smtClean="0"/>
            <a:t>Between January 2016 – July 2018</a:t>
          </a:r>
          <a:endParaRPr lang="en-US" sz="2600" b="1" kern="1200" dirty="0"/>
        </a:p>
      </dsp:txBody>
      <dsp:txXfrm>
        <a:off x="347609" y="178402"/>
        <a:ext cx="3202537" cy="2180156"/>
      </dsp:txXfrm>
    </dsp:sp>
    <dsp:sp modelId="{498D392D-22C6-4627-9668-B3CDBD8996F8}">
      <dsp:nvSpPr>
        <dsp:cNvPr id="0" name=""/>
        <dsp:cNvSpPr/>
      </dsp:nvSpPr>
      <dsp:spPr>
        <a:xfrm rot="5400000">
          <a:off x="6043009" y="320785"/>
          <a:ext cx="2096599" cy="7008037"/>
        </a:xfrm>
        <a:prstGeom prst="round2SameRect">
          <a:avLst/>
        </a:prstGeom>
        <a:solidFill>
          <a:schemeClr val="bg2">
            <a:lumMod val="20000"/>
            <a:lumOff val="80000"/>
            <a:alpha val="9000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en-US" sz="2000" kern="1200" dirty="0" smtClean="0"/>
            <a:t>R1 - reviewed in 27 Compliance Audits</a:t>
          </a:r>
          <a:endParaRPr lang="en-US" sz="2000" kern="1200" dirty="0">
            <a:solidFill>
              <a:schemeClr val="tx1"/>
            </a:solidFill>
          </a:endParaRPr>
        </a:p>
        <a:p>
          <a:pPr marL="228600" lvl="1" indent="-228600" algn="l" defTabSz="889000">
            <a:lnSpc>
              <a:spcPct val="90000"/>
            </a:lnSpc>
            <a:spcBef>
              <a:spcPct val="0"/>
            </a:spcBef>
            <a:spcAft>
              <a:spcPct val="15000"/>
            </a:spcAft>
            <a:buChar char="••"/>
          </a:pPr>
          <a:r>
            <a:rPr lang="en-US" sz="2000" kern="1200" dirty="0" smtClean="0"/>
            <a:t>R2 - reviewed in 31 Compliance Audits</a:t>
          </a:r>
          <a:endParaRPr lang="en-US" sz="2000" kern="1200" dirty="0"/>
        </a:p>
        <a:p>
          <a:pPr marL="228600" lvl="1" indent="-228600" algn="l" defTabSz="889000">
            <a:lnSpc>
              <a:spcPct val="90000"/>
            </a:lnSpc>
            <a:spcBef>
              <a:spcPct val="0"/>
            </a:spcBef>
            <a:spcAft>
              <a:spcPct val="15000"/>
            </a:spcAft>
            <a:buChar char="••"/>
          </a:pPr>
          <a:r>
            <a:rPr lang="en-US" sz="2000" kern="1200" dirty="0" smtClean="0"/>
            <a:t>R3 - reviewed in 9 Compliance Audits</a:t>
          </a:r>
          <a:endParaRPr lang="en-US" sz="2000" kern="1200" dirty="0"/>
        </a:p>
        <a:p>
          <a:pPr marL="228600" lvl="1" indent="-228600" algn="l" defTabSz="889000">
            <a:lnSpc>
              <a:spcPct val="90000"/>
            </a:lnSpc>
            <a:spcBef>
              <a:spcPct val="0"/>
            </a:spcBef>
            <a:spcAft>
              <a:spcPct val="15000"/>
            </a:spcAft>
            <a:buChar char="••"/>
          </a:pPr>
          <a:r>
            <a:rPr lang="en-US" sz="2000" kern="1200" dirty="0" smtClean="0"/>
            <a:t>R6 - reviewed in 55 Compliance Audits</a:t>
          </a:r>
          <a:endParaRPr lang="en-US" sz="2000" kern="1200" dirty="0"/>
        </a:p>
        <a:p>
          <a:pPr marL="228600" lvl="1" indent="-228600" algn="l" defTabSz="889000">
            <a:lnSpc>
              <a:spcPct val="90000"/>
            </a:lnSpc>
            <a:spcBef>
              <a:spcPct val="0"/>
            </a:spcBef>
            <a:spcAft>
              <a:spcPct val="15000"/>
            </a:spcAft>
            <a:buChar char="••"/>
          </a:pPr>
          <a:r>
            <a:rPr lang="en-US" sz="2000" kern="1200" dirty="0" smtClean="0"/>
            <a:t>R7 - reviewed in 17 Compliance Audits</a:t>
          </a:r>
          <a:endParaRPr lang="en-US" sz="2000" kern="1200" dirty="0"/>
        </a:p>
        <a:p>
          <a:pPr marL="228600" lvl="1" indent="-228600" algn="l" defTabSz="889000">
            <a:lnSpc>
              <a:spcPct val="90000"/>
            </a:lnSpc>
            <a:spcBef>
              <a:spcPct val="0"/>
            </a:spcBef>
            <a:spcAft>
              <a:spcPct val="15000"/>
            </a:spcAft>
            <a:buChar char="••"/>
          </a:pPr>
          <a:r>
            <a:rPr lang="en-US" sz="2000" kern="1200" dirty="0" smtClean="0"/>
            <a:t>R8 - reviewed in 12 Compliance Audits</a:t>
          </a:r>
          <a:endParaRPr lang="en-US" sz="2000" kern="1200" dirty="0"/>
        </a:p>
      </dsp:txBody>
      <dsp:txXfrm rot="-5400000">
        <a:off x="3587290" y="2878852"/>
        <a:ext cx="6905689" cy="1891903"/>
      </dsp:txXfrm>
    </dsp:sp>
    <dsp:sp modelId="{6A79C6C0-524F-41A7-8223-0A9D94DAB8DA}">
      <dsp:nvSpPr>
        <dsp:cNvPr id="0" name=""/>
        <dsp:cNvSpPr/>
      </dsp:nvSpPr>
      <dsp:spPr>
        <a:xfrm>
          <a:off x="229668" y="2536961"/>
          <a:ext cx="3438419" cy="2416038"/>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rtl="0">
            <a:lnSpc>
              <a:spcPct val="90000"/>
            </a:lnSpc>
            <a:spcBef>
              <a:spcPct val="0"/>
            </a:spcBef>
            <a:spcAft>
              <a:spcPct val="35000"/>
            </a:spcAft>
          </a:pPr>
          <a:r>
            <a:rPr lang="en-US" sz="2600" kern="1200" dirty="0" smtClean="0"/>
            <a:t>Texas RE reviewed 151 FAC-008-3 Requirements in 55 Compliance Audits</a:t>
          </a:r>
          <a:endParaRPr lang="en-US" sz="2600" b="1" kern="1200" dirty="0" smtClean="0">
            <a:solidFill>
              <a:schemeClr val="accent3"/>
            </a:solidFill>
          </a:endParaRPr>
        </a:p>
      </dsp:txBody>
      <dsp:txXfrm>
        <a:off x="347609" y="2654902"/>
        <a:ext cx="3202537" cy="21801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A86950-376C-49C9-9EA7-28B53C0DE9D5}">
      <dsp:nvSpPr>
        <dsp:cNvPr id="0" name=""/>
        <dsp:cNvSpPr/>
      </dsp:nvSpPr>
      <dsp:spPr>
        <a:xfrm>
          <a:off x="0" y="293954"/>
          <a:ext cx="9753600" cy="1047375"/>
        </a:xfrm>
        <a:prstGeom prst="rect">
          <a:avLst/>
        </a:prstGeom>
        <a:solidFill>
          <a:schemeClr val="accent3">
            <a:alpha val="9000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56988" tIns="395732" rIns="756988" bIns="135128"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smtClean="0"/>
            <a:t>FAC-008-3 was addressed during the “Compliance Monitoring Updates: Good Catches” presentation.</a:t>
          </a:r>
          <a:endParaRPr lang="en-US" sz="1900" kern="1200" dirty="0"/>
        </a:p>
      </dsp:txBody>
      <dsp:txXfrm>
        <a:off x="0" y="293954"/>
        <a:ext cx="9753600" cy="1047375"/>
      </dsp:txXfrm>
    </dsp:sp>
    <dsp:sp modelId="{830F7C4B-04AA-4327-898E-65A740FD733F}">
      <dsp:nvSpPr>
        <dsp:cNvPr id="0" name=""/>
        <dsp:cNvSpPr/>
      </dsp:nvSpPr>
      <dsp:spPr>
        <a:xfrm>
          <a:off x="487680" y="13514"/>
          <a:ext cx="7196137" cy="560880"/>
        </a:xfrm>
        <a:prstGeom prst="roundRect">
          <a:avLst/>
        </a:prstGeom>
        <a:solidFill>
          <a:schemeClr val="bg2">
            <a:lumMod val="20000"/>
            <a:lumOff val="80000"/>
          </a:schemeClr>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8064" tIns="0" rIns="258064" bIns="0" numCol="1" spcCol="1270" anchor="ctr" anchorCtr="0">
          <a:noAutofit/>
        </a:bodyPr>
        <a:lstStyle/>
        <a:p>
          <a:pPr lvl="0" algn="l" defTabSz="977900" rtl="0">
            <a:lnSpc>
              <a:spcPct val="90000"/>
            </a:lnSpc>
            <a:spcBef>
              <a:spcPct val="0"/>
            </a:spcBef>
            <a:spcAft>
              <a:spcPct val="35000"/>
            </a:spcAft>
          </a:pPr>
          <a:r>
            <a:rPr lang="en-US" sz="2200" kern="1200" dirty="0" smtClean="0">
              <a:solidFill>
                <a:schemeClr val="tx1"/>
              </a:solidFill>
            </a:rPr>
            <a:t>Spring Standards and Compliance Workshop - 2018 </a:t>
          </a:r>
          <a:endParaRPr lang="en-US" sz="2200" kern="1200" dirty="0">
            <a:solidFill>
              <a:schemeClr val="tx1"/>
            </a:solidFill>
          </a:endParaRPr>
        </a:p>
      </dsp:txBody>
      <dsp:txXfrm>
        <a:off x="515060" y="40894"/>
        <a:ext cx="7141377" cy="506120"/>
      </dsp:txXfrm>
    </dsp:sp>
    <dsp:sp modelId="{4FBC0C23-BB85-4885-A341-67409ECB15F1}">
      <dsp:nvSpPr>
        <dsp:cNvPr id="0" name=""/>
        <dsp:cNvSpPr/>
      </dsp:nvSpPr>
      <dsp:spPr>
        <a:xfrm>
          <a:off x="0" y="1724370"/>
          <a:ext cx="9753600" cy="1047375"/>
        </a:xfrm>
        <a:prstGeom prst="rect">
          <a:avLst/>
        </a:prstGeom>
        <a:solidFill>
          <a:schemeClr val="accent3">
            <a:alpha val="9000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56988" tIns="395732" rIns="756988"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FAC-008-3 was addressed as one of the ERO Risk Elements during the “2018 CMEP Implementation Plan” presentation.</a:t>
          </a:r>
          <a:endParaRPr lang="en-US" sz="1900" kern="1200" dirty="0"/>
        </a:p>
      </dsp:txBody>
      <dsp:txXfrm>
        <a:off x="0" y="1724370"/>
        <a:ext cx="9753600" cy="1047375"/>
      </dsp:txXfrm>
    </dsp:sp>
    <dsp:sp modelId="{E1144DC5-7857-4722-A74F-8722BE4AC59D}">
      <dsp:nvSpPr>
        <dsp:cNvPr id="0" name=""/>
        <dsp:cNvSpPr/>
      </dsp:nvSpPr>
      <dsp:spPr>
        <a:xfrm>
          <a:off x="487680" y="1443929"/>
          <a:ext cx="7196137" cy="560880"/>
        </a:xfrm>
        <a:prstGeom prst="roundRect">
          <a:avLst/>
        </a:prstGeom>
        <a:solidFill>
          <a:schemeClr val="bg2">
            <a:lumMod val="20000"/>
            <a:lumOff val="80000"/>
          </a:schemeClr>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8064" tIns="0" rIns="258064" bIns="0" numCol="1" spcCol="1270" anchor="ctr" anchorCtr="0">
          <a:noAutofit/>
        </a:bodyPr>
        <a:lstStyle/>
        <a:p>
          <a:pPr lvl="0" algn="l" defTabSz="977900" rtl="0">
            <a:lnSpc>
              <a:spcPct val="90000"/>
            </a:lnSpc>
            <a:spcBef>
              <a:spcPct val="0"/>
            </a:spcBef>
            <a:spcAft>
              <a:spcPct val="35000"/>
            </a:spcAft>
          </a:pPr>
          <a:r>
            <a:rPr lang="en-US" sz="2200" kern="1200" dirty="0" smtClean="0">
              <a:solidFill>
                <a:schemeClr val="tx1"/>
              </a:solidFill>
            </a:rPr>
            <a:t>Fall Standards and Compliance Workshop - 2017</a:t>
          </a:r>
          <a:endParaRPr lang="en-US" sz="2200" kern="1200" dirty="0">
            <a:solidFill>
              <a:schemeClr val="tx1"/>
            </a:solidFill>
          </a:endParaRPr>
        </a:p>
      </dsp:txBody>
      <dsp:txXfrm>
        <a:off x="515060" y="1471309"/>
        <a:ext cx="7141377" cy="506120"/>
      </dsp:txXfrm>
    </dsp:sp>
    <dsp:sp modelId="{41EFF4F6-1DAC-4D4E-A6E6-D8C4DA22EF27}">
      <dsp:nvSpPr>
        <dsp:cNvPr id="0" name=""/>
        <dsp:cNvSpPr/>
      </dsp:nvSpPr>
      <dsp:spPr>
        <a:xfrm>
          <a:off x="0" y="3154784"/>
          <a:ext cx="9753600" cy="15561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56988" tIns="395732" rIns="756988" bIns="135128"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smtClean="0">
              <a:solidFill>
                <a:schemeClr val="tx1"/>
              </a:solidFill>
            </a:rPr>
            <a:t>Enforcement conducted a presentation on FAC-008-3, “Facility Rating Mitigation Best Practices.”  The two primary topics were “Calculating Facility Ratings in an accurate manner” and “Ensuring that correct Facility Ratings are submitted to ERCOT.”</a:t>
          </a:r>
          <a:endParaRPr lang="en-US" sz="1900" kern="1200" dirty="0">
            <a:solidFill>
              <a:schemeClr val="tx1"/>
            </a:solidFill>
          </a:endParaRPr>
        </a:p>
      </dsp:txBody>
      <dsp:txXfrm>
        <a:off x="0" y="3154784"/>
        <a:ext cx="9753600" cy="1556100"/>
      </dsp:txXfrm>
    </dsp:sp>
    <dsp:sp modelId="{9C3F2DBA-E9A1-4F60-87E6-9B63EED44433}">
      <dsp:nvSpPr>
        <dsp:cNvPr id="0" name=""/>
        <dsp:cNvSpPr/>
      </dsp:nvSpPr>
      <dsp:spPr>
        <a:xfrm>
          <a:off x="487680" y="2874345"/>
          <a:ext cx="7196137" cy="560880"/>
        </a:xfrm>
        <a:prstGeom prst="roundRect">
          <a:avLst/>
        </a:prstGeom>
        <a:solidFill>
          <a:schemeClr val="bg2">
            <a:lumMod val="20000"/>
            <a:lumOff val="80000"/>
          </a:schemeClr>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8064" tIns="0" rIns="258064" bIns="0" numCol="1" spcCol="1270" anchor="ctr" anchorCtr="0">
          <a:noAutofit/>
        </a:bodyPr>
        <a:lstStyle/>
        <a:p>
          <a:pPr lvl="0" algn="l" defTabSz="977900" rtl="0">
            <a:lnSpc>
              <a:spcPct val="90000"/>
            </a:lnSpc>
            <a:spcBef>
              <a:spcPct val="0"/>
            </a:spcBef>
            <a:spcAft>
              <a:spcPct val="35000"/>
            </a:spcAft>
          </a:pPr>
          <a:r>
            <a:rPr lang="en-US" sz="2200" kern="1200" dirty="0" smtClean="0">
              <a:solidFill>
                <a:schemeClr val="tx1"/>
              </a:solidFill>
            </a:rPr>
            <a:t>Fall Standards and Compliance Workshop - 2016</a:t>
          </a:r>
          <a:endParaRPr lang="en-US" sz="2200" kern="1200" dirty="0">
            <a:solidFill>
              <a:schemeClr val="tx1"/>
            </a:solidFill>
          </a:endParaRPr>
        </a:p>
      </dsp:txBody>
      <dsp:txXfrm>
        <a:off x="515060" y="2901725"/>
        <a:ext cx="7141377"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904945-4719-4443-B896-7A71F7666757}" type="datetimeFigureOut">
              <a:rPr lang="en-US" smtClean="0"/>
              <a:t>10/16/2018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A80847-AEF5-4586-8FC7-18F2C9FDC60B}" type="slidenum">
              <a:rPr lang="en-US" smtClean="0"/>
              <a:t>‹#›</a:t>
            </a:fld>
            <a:endParaRPr lang="en-US" dirty="0"/>
          </a:p>
        </p:txBody>
      </p:sp>
    </p:spTree>
    <p:extLst>
      <p:ext uri="{BB962C8B-B14F-4D97-AF65-F5344CB8AC3E}">
        <p14:creationId xmlns:p14="http://schemas.microsoft.com/office/powerpoint/2010/main" val="3719553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8D968D-3D81-49AD-AB94-5FBD0AABB0D1}" type="datetimeFigureOut">
              <a:rPr lang="en-US" smtClean="0"/>
              <a:t>10/16/2018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C1697E-24B2-49F5-AEF4-20896366FCA6}" type="slidenum">
              <a:rPr lang="en-US" smtClean="0"/>
              <a:t>‹#›</a:t>
            </a:fld>
            <a:endParaRPr lang="en-US" dirty="0"/>
          </a:p>
        </p:txBody>
      </p:sp>
    </p:spTree>
    <p:extLst>
      <p:ext uri="{BB962C8B-B14F-4D97-AF65-F5344CB8AC3E}">
        <p14:creationId xmlns:p14="http://schemas.microsoft.com/office/powerpoint/2010/main" val="440536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8D968D-3D81-49AD-AB94-5FBD0AABB0D1}" type="datetimeFigureOut">
              <a:rPr lang="en-US" smtClean="0"/>
              <a:t>10/16/2018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C1697E-24B2-49F5-AEF4-20896366FCA6}" type="slidenum">
              <a:rPr lang="en-US" smtClean="0"/>
              <a:t>‹#›</a:t>
            </a:fld>
            <a:endParaRPr lang="en-US" dirty="0"/>
          </a:p>
        </p:txBody>
      </p:sp>
    </p:spTree>
    <p:extLst>
      <p:ext uri="{BB962C8B-B14F-4D97-AF65-F5344CB8AC3E}">
        <p14:creationId xmlns:p14="http://schemas.microsoft.com/office/powerpoint/2010/main" val="3176886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8D968D-3D81-49AD-AB94-5FBD0AABB0D1}" type="datetimeFigureOut">
              <a:rPr lang="en-US" smtClean="0"/>
              <a:t>10/16/2018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C1697E-24B2-49F5-AEF4-20896366FCA6}" type="slidenum">
              <a:rPr lang="en-US" smtClean="0"/>
              <a:t>‹#›</a:t>
            </a:fld>
            <a:endParaRPr lang="en-US" dirty="0"/>
          </a:p>
        </p:txBody>
      </p:sp>
    </p:spTree>
    <p:extLst>
      <p:ext uri="{BB962C8B-B14F-4D97-AF65-F5344CB8AC3E}">
        <p14:creationId xmlns:p14="http://schemas.microsoft.com/office/powerpoint/2010/main" val="3053264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3"/>
          <p:cNvSpPr>
            <a:spLocks noChangeArrowheads="1"/>
          </p:cNvSpPr>
          <p:nvPr/>
        </p:nvSpPr>
        <p:spPr bwMode="auto">
          <a:xfrm>
            <a:off x="0" y="1143000"/>
            <a:ext cx="121920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dirty="0">
              <a:solidFill>
                <a:srgbClr val="000000"/>
              </a:solidFill>
            </a:endParaRPr>
          </a:p>
        </p:txBody>
      </p:sp>
      <p:sp>
        <p:nvSpPr>
          <p:cNvPr id="5" name="Text Box 20"/>
          <p:cNvSpPr txBox="1">
            <a:spLocks noChangeArrowheads="1"/>
          </p:cNvSpPr>
          <p:nvPr/>
        </p:nvSpPr>
        <p:spPr bwMode="auto">
          <a:xfrm>
            <a:off x="0" y="6019800"/>
            <a:ext cx="12192000" cy="46038"/>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endParaRPr lang="en-US" dirty="0" smtClean="0">
              <a:solidFill>
                <a:srgbClr val="000000"/>
              </a:solidFill>
            </a:endParaRPr>
          </a:p>
        </p:txBody>
      </p:sp>
      <p:sp>
        <p:nvSpPr>
          <p:cNvPr id="6" name="Text Box 24"/>
          <p:cNvSpPr txBox="1">
            <a:spLocks noChangeArrowheads="1"/>
          </p:cNvSpPr>
          <p:nvPr/>
        </p:nvSpPr>
        <p:spPr bwMode="auto">
          <a:xfrm>
            <a:off x="0" y="1600201"/>
            <a:ext cx="12192000" cy="92075"/>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endParaRPr lang="en-US" dirty="0" smtClean="0">
              <a:solidFill>
                <a:srgbClr val="000000"/>
              </a:solidFill>
            </a:endParaRPr>
          </a:p>
        </p:txBody>
      </p:sp>
      <p:sp>
        <p:nvSpPr>
          <p:cNvPr id="43010" name="Rectangle 2"/>
          <p:cNvSpPr>
            <a:spLocks noGrp="1" noChangeArrowheads="1"/>
          </p:cNvSpPr>
          <p:nvPr>
            <p:ph type="subTitle" idx="1"/>
          </p:nvPr>
        </p:nvSpPr>
        <p:spPr>
          <a:xfrm>
            <a:off x="1219200" y="3581400"/>
            <a:ext cx="9753600" cy="1143000"/>
          </a:xfrm>
        </p:spPr>
        <p:txBody>
          <a:bodyPr/>
          <a:lstStyle>
            <a:lvl1pPr marL="0" indent="0" algn="ctr">
              <a:buFont typeface="Arial" charset="0"/>
              <a:buNone/>
              <a:defRPr b="0">
                <a:solidFill>
                  <a:srgbClr val="003296"/>
                </a:solidFill>
                <a:latin typeface="Arial Black" pitchFamily="34" charset="0"/>
              </a:defRPr>
            </a:lvl1pPr>
          </a:lstStyle>
          <a:p>
            <a:r>
              <a:rPr lang="en-US" smtClean="0"/>
              <a:t>Click to edit Master subtitle style</a:t>
            </a:r>
            <a:endParaRPr lang="en-US" dirty="0"/>
          </a:p>
        </p:txBody>
      </p:sp>
      <p:sp>
        <p:nvSpPr>
          <p:cNvPr id="43015" name="Rectangle 7"/>
          <p:cNvSpPr>
            <a:spLocks noGrp="1" noChangeArrowheads="1"/>
          </p:cNvSpPr>
          <p:nvPr>
            <p:ph type="ctrTitle"/>
          </p:nvPr>
        </p:nvSpPr>
        <p:spPr>
          <a:xfrm>
            <a:off x="1219200" y="1905001"/>
            <a:ext cx="9753600" cy="1241425"/>
          </a:xfrm>
        </p:spPr>
        <p:txBody>
          <a:bodyPr/>
          <a:lstStyle>
            <a:lvl1pPr algn="ctr">
              <a:defRPr sz="3200">
                <a:solidFill>
                  <a:srgbClr val="333333"/>
                </a:solidFill>
              </a:defRPr>
            </a:lvl1pPr>
          </a:lstStyle>
          <a:p>
            <a:r>
              <a:rPr lang="en-US" smtClean="0"/>
              <a:t>Click to edit Master title style</a:t>
            </a:r>
            <a:endParaRPr lang="en-US" dirty="0"/>
          </a:p>
        </p:txBody>
      </p:sp>
      <p:sp>
        <p:nvSpPr>
          <p:cNvPr id="8" name="Rectangle 10"/>
          <p:cNvSpPr>
            <a:spLocks noGrp="1" noChangeArrowheads="1"/>
          </p:cNvSpPr>
          <p:nvPr>
            <p:ph type="dt" sz="half" idx="10"/>
          </p:nvPr>
        </p:nvSpPr>
        <p:spPr bwMode="auto">
          <a:xfrm>
            <a:off x="609600" y="6324600"/>
            <a:ext cx="3251200" cy="3810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b="1">
                <a:solidFill>
                  <a:schemeClr val="bg1"/>
                </a:solidFill>
                <a:latin typeface="Arial" charset="0"/>
              </a:defRPr>
            </a:lvl1pPr>
          </a:lstStyle>
          <a:p>
            <a:pPr fontAlgn="base">
              <a:spcBef>
                <a:spcPct val="0"/>
              </a:spcBef>
              <a:spcAft>
                <a:spcPct val="0"/>
              </a:spcAft>
              <a:defRPr/>
            </a:pPr>
            <a:endParaRPr lang="en-US" dirty="0">
              <a:solidFill>
                <a:srgbClr val="FFFFFF"/>
              </a:solidFill>
            </a:endParaRPr>
          </a:p>
        </p:txBody>
      </p:sp>
      <p:sp>
        <p:nvSpPr>
          <p:cNvPr id="9" name="Rectangle 8"/>
          <p:cNvSpPr>
            <a:spLocks noGrp="1" noChangeArrowheads="1"/>
          </p:cNvSpPr>
          <p:nvPr>
            <p:ph type="ftr" sz="quarter" idx="11"/>
          </p:nvPr>
        </p:nvSpPr>
        <p:spPr>
          <a:xfrm>
            <a:off x="8534400" y="6286500"/>
            <a:ext cx="3048000" cy="419100"/>
          </a:xfrm>
        </p:spPr>
        <p:txBody>
          <a:bodyPr/>
          <a:lstStyle>
            <a:lvl1pPr>
              <a:defRPr sz="1800" b="1">
                <a:solidFill>
                  <a:schemeClr val="bg1"/>
                </a:solidFill>
              </a:defRPr>
            </a:lvl1pPr>
          </a:lstStyle>
          <a:p>
            <a:pPr>
              <a:defRPr/>
            </a:pPr>
            <a:r>
              <a:rPr lang="en-US" dirty="0" smtClean="0">
                <a:solidFill>
                  <a:srgbClr val="FFFFFF"/>
                </a:solidFill>
              </a:rPr>
              <a:t>Meeting Title                                                           Date </a:t>
            </a:r>
            <a:endParaRPr lang="en-US" dirty="0">
              <a:solidFill>
                <a:srgbClr val="FFFFFF"/>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4800" y="245308"/>
            <a:ext cx="4360057" cy="1097280"/>
          </a:xfrm>
          <a:prstGeom prst="rect">
            <a:avLst/>
          </a:prstGeom>
        </p:spPr>
      </p:pic>
    </p:spTree>
    <p:extLst>
      <p:ext uri="{BB962C8B-B14F-4D97-AF65-F5344CB8AC3E}">
        <p14:creationId xmlns:p14="http://schemas.microsoft.com/office/powerpoint/2010/main" val="246893376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150521225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28055869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19200" y="1066800"/>
            <a:ext cx="4775200" cy="47244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7600" y="1066800"/>
            <a:ext cx="4775200" cy="47244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54739517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2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2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71534670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166720481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10566656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694249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8D968D-3D81-49AD-AB94-5FBD0AABB0D1}" type="datetimeFigureOut">
              <a:rPr lang="en-US" smtClean="0"/>
              <a:t>10/16/2018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C1697E-24B2-49F5-AEF4-20896366FCA6}" type="slidenum">
              <a:rPr lang="en-US" smtClean="0"/>
              <a:t>‹#›</a:t>
            </a:fld>
            <a:endParaRPr lang="en-US" dirty="0"/>
          </a:p>
        </p:txBody>
      </p:sp>
    </p:spTree>
    <p:extLst>
      <p:ext uri="{BB962C8B-B14F-4D97-AF65-F5344CB8AC3E}">
        <p14:creationId xmlns:p14="http://schemas.microsoft.com/office/powerpoint/2010/main" val="27461252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27627126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25738143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
            <a:ext cx="27940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76200"/>
            <a:ext cx="8178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39592205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3"/>
          <p:cNvSpPr>
            <a:spLocks noChangeArrowheads="1"/>
          </p:cNvSpPr>
          <p:nvPr/>
        </p:nvSpPr>
        <p:spPr bwMode="auto">
          <a:xfrm>
            <a:off x="0" y="1143000"/>
            <a:ext cx="121920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dirty="0">
              <a:solidFill>
                <a:srgbClr val="000000"/>
              </a:solidFill>
            </a:endParaRPr>
          </a:p>
        </p:txBody>
      </p:sp>
      <p:sp>
        <p:nvSpPr>
          <p:cNvPr id="5" name="Text Box 20"/>
          <p:cNvSpPr txBox="1">
            <a:spLocks noChangeArrowheads="1"/>
          </p:cNvSpPr>
          <p:nvPr/>
        </p:nvSpPr>
        <p:spPr bwMode="auto">
          <a:xfrm>
            <a:off x="0" y="6019800"/>
            <a:ext cx="12192000" cy="46038"/>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endParaRPr lang="en-US" dirty="0" smtClean="0">
              <a:solidFill>
                <a:srgbClr val="000000"/>
              </a:solidFill>
            </a:endParaRPr>
          </a:p>
        </p:txBody>
      </p:sp>
      <p:sp>
        <p:nvSpPr>
          <p:cNvPr id="6" name="Text Box 24"/>
          <p:cNvSpPr txBox="1">
            <a:spLocks noChangeArrowheads="1"/>
          </p:cNvSpPr>
          <p:nvPr/>
        </p:nvSpPr>
        <p:spPr bwMode="auto">
          <a:xfrm>
            <a:off x="0" y="1600201"/>
            <a:ext cx="12192000" cy="92075"/>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endParaRPr lang="en-US" dirty="0" smtClean="0">
              <a:solidFill>
                <a:srgbClr val="000000"/>
              </a:solidFill>
            </a:endParaRPr>
          </a:p>
        </p:txBody>
      </p:sp>
      <p:sp>
        <p:nvSpPr>
          <p:cNvPr id="43010" name="Rectangle 2"/>
          <p:cNvSpPr>
            <a:spLocks noGrp="1" noChangeArrowheads="1"/>
          </p:cNvSpPr>
          <p:nvPr>
            <p:ph type="subTitle" idx="1"/>
          </p:nvPr>
        </p:nvSpPr>
        <p:spPr>
          <a:xfrm>
            <a:off x="1219200" y="3581400"/>
            <a:ext cx="9753600" cy="1143000"/>
          </a:xfrm>
        </p:spPr>
        <p:txBody>
          <a:bodyPr/>
          <a:lstStyle>
            <a:lvl1pPr marL="0" indent="0" algn="ctr">
              <a:buFont typeface="Arial" charset="0"/>
              <a:buNone/>
              <a:defRPr b="0">
                <a:solidFill>
                  <a:srgbClr val="003296"/>
                </a:solidFill>
                <a:latin typeface="Arial Black" pitchFamily="34" charset="0"/>
              </a:defRPr>
            </a:lvl1pPr>
          </a:lstStyle>
          <a:p>
            <a:r>
              <a:rPr lang="en-US" smtClean="0"/>
              <a:t>Click to edit Master subtitle style</a:t>
            </a:r>
            <a:endParaRPr lang="en-US" dirty="0"/>
          </a:p>
        </p:txBody>
      </p:sp>
      <p:sp>
        <p:nvSpPr>
          <p:cNvPr id="43015" name="Rectangle 7"/>
          <p:cNvSpPr>
            <a:spLocks noGrp="1" noChangeArrowheads="1"/>
          </p:cNvSpPr>
          <p:nvPr>
            <p:ph type="ctrTitle"/>
          </p:nvPr>
        </p:nvSpPr>
        <p:spPr>
          <a:xfrm>
            <a:off x="1219200" y="1905001"/>
            <a:ext cx="9753600" cy="1241425"/>
          </a:xfrm>
        </p:spPr>
        <p:txBody>
          <a:bodyPr/>
          <a:lstStyle>
            <a:lvl1pPr algn="ctr">
              <a:defRPr sz="3200">
                <a:solidFill>
                  <a:srgbClr val="333333"/>
                </a:solidFill>
              </a:defRPr>
            </a:lvl1pPr>
          </a:lstStyle>
          <a:p>
            <a:r>
              <a:rPr lang="en-US" smtClean="0"/>
              <a:t>Click to edit Master title style</a:t>
            </a:r>
            <a:endParaRPr lang="en-US" dirty="0"/>
          </a:p>
        </p:txBody>
      </p:sp>
      <p:sp>
        <p:nvSpPr>
          <p:cNvPr id="8" name="Rectangle 10"/>
          <p:cNvSpPr>
            <a:spLocks noGrp="1" noChangeArrowheads="1"/>
          </p:cNvSpPr>
          <p:nvPr>
            <p:ph type="dt" sz="half" idx="10"/>
          </p:nvPr>
        </p:nvSpPr>
        <p:spPr bwMode="auto">
          <a:xfrm>
            <a:off x="609600" y="6324600"/>
            <a:ext cx="3251200" cy="3810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b="1">
                <a:solidFill>
                  <a:schemeClr val="bg1"/>
                </a:solidFill>
                <a:latin typeface="Arial" charset="0"/>
              </a:defRPr>
            </a:lvl1pPr>
          </a:lstStyle>
          <a:p>
            <a:pPr fontAlgn="base">
              <a:spcBef>
                <a:spcPct val="0"/>
              </a:spcBef>
              <a:spcAft>
                <a:spcPct val="0"/>
              </a:spcAft>
              <a:defRPr/>
            </a:pPr>
            <a:endParaRPr lang="en-US" dirty="0">
              <a:solidFill>
                <a:srgbClr val="FFFFFF"/>
              </a:solidFill>
            </a:endParaRPr>
          </a:p>
        </p:txBody>
      </p:sp>
      <p:sp>
        <p:nvSpPr>
          <p:cNvPr id="9" name="Rectangle 8"/>
          <p:cNvSpPr>
            <a:spLocks noGrp="1" noChangeArrowheads="1"/>
          </p:cNvSpPr>
          <p:nvPr>
            <p:ph type="ftr" sz="quarter" idx="11"/>
          </p:nvPr>
        </p:nvSpPr>
        <p:spPr>
          <a:xfrm>
            <a:off x="8534400" y="6286500"/>
            <a:ext cx="3048000" cy="419100"/>
          </a:xfrm>
        </p:spPr>
        <p:txBody>
          <a:bodyPr/>
          <a:lstStyle>
            <a:lvl1pPr>
              <a:defRPr sz="1800" b="1">
                <a:solidFill>
                  <a:schemeClr val="bg1"/>
                </a:solidFill>
              </a:defRPr>
            </a:lvl1pPr>
          </a:lstStyle>
          <a:p>
            <a:pPr>
              <a:defRPr/>
            </a:pPr>
            <a:r>
              <a:rPr lang="en-US" dirty="0" smtClean="0">
                <a:solidFill>
                  <a:srgbClr val="FFFFFF"/>
                </a:solidFill>
              </a:rPr>
              <a:t>Meeting Title                                                           Date </a:t>
            </a:r>
            <a:endParaRPr lang="en-US" dirty="0">
              <a:solidFill>
                <a:srgbClr val="FFFFFF"/>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4800" y="245308"/>
            <a:ext cx="4360057" cy="1097280"/>
          </a:xfrm>
          <a:prstGeom prst="rect">
            <a:avLst/>
          </a:prstGeom>
        </p:spPr>
      </p:pic>
    </p:spTree>
    <p:extLst>
      <p:ext uri="{BB962C8B-B14F-4D97-AF65-F5344CB8AC3E}">
        <p14:creationId xmlns:p14="http://schemas.microsoft.com/office/powerpoint/2010/main" val="480090440"/>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3943571659"/>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2314202619"/>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19200" y="1066800"/>
            <a:ext cx="4775200" cy="47244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7600" y="1066800"/>
            <a:ext cx="4775200" cy="47244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1887746896"/>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2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2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1702829050"/>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967254883"/>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3281646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8D968D-3D81-49AD-AB94-5FBD0AABB0D1}" type="datetimeFigureOut">
              <a:rPr lang="en-US" smtClean="0"/>
              <a:t>10/16/2018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C1697E-24B2-49F5-AEF4-20896366FCA6}" type="slidenum">
              <a:rPr lang="en-US" smtClean="0"/>
              <a:t>‹#›</a:t>
            </a:fld>
            <a:endParaRPr lang="en-US" dirty="0"/>
          </a:p>
        </p:txBody>
      </p:sp>
    </p:spTree>
    <p:extLst>
      <p:ext uri="{BB962C8B-B14F-4D97-AF65-F5344CB8AC3E}">
        <p14:creationId xmlns:p14="http://schemas.microsoft.com/office/powerpoint/2010/main" val="7425637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167120230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196495293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7597737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
            <a:ext cx="27940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76200"/>
            <a:ext cx="8178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301896442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3"/>
          <p:cNvSpPr>
            <a:spLocks noChangeArrowheads="1"/>
          </p:cNvSpPr>
          <p:nvPr/>
        </p:nvSpPr>
        <p:spPr bwMode="auto">
          <a:xfrm>
            <a:off x="0" y="1143000"/>
            <a:ext cx="121920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dirty="0">
              <a:solidFill>
                <a:srgbClr val="000000"/>
              </a:solidFill>
            </a:endParaRPr>
          </a:p>
        </p:txBody>
      </p:sp>
      <p:sp>
        <p:nvSpPr>
          <p:cNvPr id="5" name="Text Box 20"/>
          <p:cNvSpPr txBox="1">
            <a:spLocks noChangeArrowheads="1"/>
          </p:cNvSpPr>
          <p:nvPr/>
        </p:nvSpPr>
        <p:spPr bwMode="auto">
          <a:xfrm>
            <a:off x="0" y="6019800"/>
            <a:ext cx="12192000" cy="46038"/>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endParaRPr lang="en-US" dirty="0" smtClean="0">
              <a:solidFill>
                <a:srgbClr val="000000"/>
              </a:solidFill>
            </a:endParaRPr>
          </a:p>
        </p:txBody>
      </p:sp>
      <p:sp>
        <p:nvSpPr>
          <p:cNvPr id="6" name="Text Box 24"/>
          <p:cNvSpPr txBox="1">
            <a:spLocks noChangeArrowheads="1"/>
          </p:cNvSpPr>
          <p:nvPr/>
        </p:nvSpPr>
        <p:spPr bwMode="auto">
          <a:xfrm>
            <a:off x="0" y="1600201"/>
            <a:ext cx="12192000" cy="92075"/>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endParaRPr lang="en-US" dirty="0" smtClean="0">
              <a:solidFill>
                <a:srgbClr val="000000"/>
              </a:solidFill>
            </a:endParaRPr>
          </a:p>
        </p:txBody>
      </p:sp>
      <p:sp>
        <p:nvSpPr>
          <p:cNvPr id="43010" name="Rectangle 2"/>
          <p:cNvSpPr>
            <a:spLocks noGrp="1" noChangeArrowheads="1"/>
          </p:cNvSpPr>
          <p:nvPr>
            <p:ph type="subTitle" idx="1"/>
          </p:nvPr>
        </p:nvSpPr>
        <p:spPr>
          <a:xfrm>
            <a:off x="1219200" y="3581400"/>
            <a:ext cx="9753600" cy="1143000"/>
          </a:xfrm>
        </p:spPr>
        <p:txBody>
          <a:bodyPr/>
          <a:lstStyle>
            <a:lvl1pPr marL="0" indent="0" algn="ctr">
              <a:buFont typeface="Arial" charset="0"/>
              <a:buNone/>
              <a:defRPr b="0">
                <a:solidFill>
                  <a:srgbClr val="003296"/>
                </a:solidFill>
                <a:latin typeface="Arial Black" pitchFamily="34" charset="0"/>
              </a:defRPr>
            </a:lvl1pPr>
          </a:lstStyle>
          <a:p>
            <a:r>
              <a:rPr lang="en-US" smtClean="0"/>
              <a:t>Click to edit Master subtitle style</a:t>
            </a:r>
            <a:endParaRPr lang="en-US" dirty="0"/>
          </a:p>
        </p:txBody>
      </p:sp>
      <p:sp>
        <p:nvSpPr>
          <p:cNvPr id="43015" name="Rectangle 7"/>
          <p:cNvSpPr>
            <a:spLocks noGrp="1" noChangeArrowheads="1"/>
          </p:cNvSpPr>
          <p:nvPr>
            <p:ph type="ctrTitle"/>
          </p:nvPr>
        </p:nvSpPr>
        <p:spPr>
          <a:xfrm>
            <a:off x="1219200" y="1905001"/>
            <a:ext cx="9753600" cy="1241425"/>
          </a:xfrm>
        </p:spPr>
        <p:txBody>
          <a:bodyPr/>
          <a:lstStyle>
            <a:lvl1pPr algn="ctr">
              <a:defRPr sz="3200">
                <a:solidFill>
                  <a:srgbClr val="333333"/>
                </a:solidFill>
              </a:defRPr>
            </a:lvl1pPr>
          </a:lstStyle>
          <a:p>
            <a:r>
              <a:rPr lang="en-US" smtClean="0"/>
              <a:t>Click to edit Master title style</a:t>
            </a:r>
            <a:endParaRPr lang="en-US" dirty="0"/>
          </a:p>
        </p:txBody>
      </p:sp>
      <p:sp>
        <p:nvSpPr>
          <p:cNvPr id="8" name="Rectangle 10"/>
          <p:cNvSpPr>
            <a:spLocks noGrp="1" noChangeArrowheads="1"/>
          </p:cNvSpPr>
          <p:nvPr>
            <p:ph type="dt" sz="half" idx="10"/>
          </p:nvPr>
        </p:nvSpPr>
        <p:spPr bwMode="auto">
          <a:xfrm>
            <a:off x="609600" y="6324600"/>
            <a:ext cx="3251200" cy="3810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b="1">
                <a:solidFill>
                  <a:schemeClr val="bg1"/>
                </a:solidFill>
                <a:latin typeface="Arial" charset="0"/>
              </a:defRPr>
            </a:lvl1pPr>
          </a:lstStyle>
          <a:p>
            <a:pPr fontAlgn="base">
              <a:spcBef>
                <a:spcPct val="0"/>
              </a:spcBef>
              <a:spcAft>
                <a:spcPct val="0"/>
              </a:spcAft>
              <a:defRPr/>
            </a:pPr>
            <a:endParaRPr lang="en-US" dirty="0">
              <a:solidFill>
                <a:srgbClr val="FFFFFF"/>
              </a:solidFill>
            </a:endParaRPr>
          </a:p>
        </p:txBody>
      </p:sp>
      <p:sp>
        <p:nvSpPr>
          <p:cNvPr id="9" name="Rectangle 8"/>
          <p:cNvSpPr>
            <a:spLocks noGrp="1" noChangeArrowheads="1"/>
          </p:cNvSpPr>
          <p:nvPr>
            <p:ph type="ftr" sz="quarter" idx="11"/>
          </p:nvPr>
        </p:nvSpPr>
        <p:spPr>
          <a:xfrm>
            <a:off x="8534400" y="6286500"/>
            <a:ext cx="3048000" cy="419100"/>
          </a:xfrm>
        </p:spPr>
        <p:txBody>
          <a:bodyPr/>
          <a:lstStyle>
            <a:lvl1pPr>
              <a:defRPr sz="1800" b="1">
                <a:solidFill>
                  <a:schemeClr val="bg1"/>
                </a:solidFill>
              </a:defRPr>
            </a:lvl1pPr>
          </a:lstStyle>
          <a:p>
            <a:pPr>
              <a:defRPr/>
            </a:pPr>
            <a:r>
              <a:rPr lang="en-US" dirty="0" smtClean="0">
                <a:solidFill>
                  <a:srgbClr val="FFFFFF"/>
                </a:solidFill>
              </a:rPr>
              <a:t>Meeting Title                                                           Date </a:t>
            </a:r>
            <a:endParaRPr lang="en-US" dirty="0">
              <a:solidFill>
                <a:srgbClr val="FFFFFF"/>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4800" y="245308"/>
            <a:ext cx="4360057" cy="1097280"/>
          </a:xfrm>
          <a:prstGeom prst="rect">
            <a:avLst/>
          </a:prstGeom>
        </p:spPr>
      </p:pic>
    </p:spTree>
    <p:extLst>
      <p:ext uri="{BB962C8B-B14F-4D97-AF65-F5344CB8AC3E}">
        <p14:creationId xmlns:p14="http://schemas.microsoft.com/office/powerpoint/2010/main" val="2907234194"/>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2503391909"/>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731119890"/>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19200" y="1066800"/>
            <a:ext cx="4775200" cy="47244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7600" y="1066800"/>
            <a:ext cx="4775200" cy="47244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2879129023"/>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2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2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791895777"/>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213199176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8D968D-3D81-49AD-AB94-5FBD0AABB0D1}" type="datetimeFigureOut">
              <a:rPr lang="en-US" smtClean="0"/>
              <a:t>10/16/2018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C1697E-24B2-49F5-AEF4-20896366FCA6}" type="slidenum">
              <a:rPr lang="en-US" smtClean="0"/>
              <a:t>‹#›</a:t>
            </a:fld>
            <a:endParaRPr lang="en-US" dirty="0"/>
          </a:p>
        </p:txBody>
      </p:sp>
    </p:spTree>
    <p:extLst>
      <p:ext uri="{BB962C8B-B14F-4D97-AF65-F5344CB8AC3E}">
        <p14:creationId xmlns:p14="http://schemas.microsoft.com/office/powerpoint/2010/main" val="243626912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270751332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390502943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314151744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207061980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
            <a:ext cx="27940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76200"/>
            <a:ext cx="8178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118062689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3"/>
          <p:cNvSpPr>
            <a:spLocks noChangeArrowheads="1"/>
          </p:cNvSpPr>
          <p:nvPr/>
        </p:nvSpPr>
        <p:spPr bwMode="auto">
          <a:xfrm>
            <a:off x="0" y="1143000"/>
            <a:ext cx="121920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dirty="0">
              <a:solidFill>
                <a:srgbClr val="000000"/>
              </a:solidFill>
            </a:endParaRPr>
          </a:p>
        </p:txBody>
      </p:sp>
      <p:sp>
        <p:nvSpPr>
          <p:cNvPr id="5" name="Text Box 20"/>
          <p:cNvSpPr txBox="1">
            <a:spLocks noChangeArrowheads="1"/>
          </p:cNvSpPr>
          <p:nvPr/>
        </p:nvSpPr>
        <p:spPr bwMode="auto">
          <a:xfrm>
            <a:off x="0" y="6019800"/>
            <a:ext cx="12192000" cy="46038"/>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endParaRPr lang="en-US" dirty="0" smtClean="0">
              <a:solidFill>
                <a:srgbClr val="000000"/>
              </a:solidFill>
            </a:endParaRPr>
          </a:p>
        </p:txBody>
      </p:sp>
      <p:sp>
        <p:nvSpPr>
          <p:cNvPr id="6" name="Text Box 24"/>
          <p:cNvSpPr txBox="1">
            <a:spLocks noChangeArrowheads="1"/>
          </p:cNvSpPr>
          <p:nvPr/>
        </p:nvSpPr>
        <p:spPr bwMode="auto">
          <a:xfrm>
            <a:off x="0" y="1600201"/>
            <a:ext cx="12192000" cy="92075"/>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endParaRPr lang="en-US" dirty="0" smtClean="0">
              <a:solidFill>
                <a:srgbClr val="000000"/>
              </a:solidFill>
            </a:endParaRPr>
          </a:p>
        </p:txBody>
      </p:sp>
      <p:sp>
        <p:nvSpPr>
          <p:cNvPr id="43010" name="Rectangle 2"/>
          <p:cNvSpPr>
            <a:spLocks noGrp="1" noChangeArrowheads="1"/>
          </p:cNvSpPr>
          <p:nvPr>
            <p:ph type="subTitle" idx="1"/>
          </p:nvPr>
        </p:nvSpPr>
        <p:spPr>
          <a:xfrm>
            <a:off x="1219200" y="3581400"/>
            <a:ext cx="9753600" cy="1143000"/>
          </a:xfrm>
        </p:spPr>
        <p:txBody>
          <a:bodyPr/>
          <a:lstStyle>
            <a:lvl1pPr marL="0" indent="0" algn="ctr">
              <a:buFont typeface="Arial" charset="0"/>
              <a:buNone/>
              <a:defRPr b="0">
                <a:solidFill>
                  <a:srgbClr val="003296"/>
                </a:solidFill>
                <a:latin typeface="Arial Black" pitchFamily="34" charset="0"/>
              </a:defRPr>
            </a:lvl1pPr>
          </a:lstStyle>
          <a:p>
            <a:r>
              <a:rPr lang="en-US" smtClean="0"/>
              <a:t>Click to edit Master subtitle style</a:t>
            </a:r>
            <a:endParaRPr lang="en-US" dirty="0"/>
          </a:p>
        </p:txBody>
      </p:sp>
      <p:sp>
        <p:nvSpPr>
          <p:cNvPr id="43015" name="Rectangle 7"/>
          <p:cNvSpPr>
            <a:spLocks noGrp="1" noChangeArrowheads="1"/>
          </p:cNvSpPr>
          <p:nvPr>
            <p:ph type="ctrTitle"/>
          </p:nvPr>
        </p:nvSpPr>
        <p:spPr>
          <a:xfrm>
            <a:off x="1219200" y="1905001"/>
            <a:ext cx="9753600" cy="1241425"/>
          </a:xfrm>
        </p:spPr>
        <p:txBody>
          <a:bodyPr/>
          <a:lstStyle>
            <a:lvl1pPr algn="ctr">
              <a:defRPr sz="3200">
                <a:solidFill>
                  <a:srgbClr val="333333"/>
                </a:solidFill>
              </a:defRPr>
            </a:lvl1pPr>
          </a:lstStyle>
          <a:p>
            <a:r>
              <a:rPr lang="en-US" smtClean="0"/>
              <a:t>Click to edit Master title style</a:t>
            </a:r>
            <a:endParaRPr lang="en-US" dirty="0"/>
          </a:p>
        </p:txBody>
      </p:sp>
      <p:sp>
        <p:nvSpPr>
          <p:cNvPr id="8" name="Rectangle 10"/>
          <p:cNvSpPr>
            <a:spLocks noGrp="1" noChangeArrowheads="1"/>
          </p:cNvSpPr>
          <p:nvPr>
            <p:ph type="dt" sz="half" idx="10"/>
          </p:nvPr>
        </p:nvSpPr>
        <p:spPr bwMode="auto">
          <a:xfrm>
            <a:off x="609600" y="6324600"/>
            <a:ext cx="3251200" cy="3810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b="1">
                <a:solidFill>
                  <a:schemeClr val="bg1"/>
                </a:solidFill>
                <a:latin typeface="Arial" charset="0"/>
              </a:defRPr>
            </a:lvl1pPr>
          </a:lstStyle>
          <a:p>
            <a:pPr fontAlgn="base">
              <a:spcBef>
                <a:spcPct val="0"/>
              </a:spcBef>
              <a:spcAft>
                <a:spcPct val="0"/>
              </a:spcAft>
              <a:defRPr/>
            </a:pPr>
            <a:endParaRPr lang="en-US" dirty="0">
              <a:solidFill>
                <a:srgbClr val="FFFFFF"/>
              </a:solidFill>
            </a:endParaRPr>
          </a:p>
        </p:txBody>
      </p:sp>
      <p:sp>
        <p:nvSpPr>
          <p:cNvPr id="9" name="Rectangle 8"/>
          <p:cNvSpPr>
            <a:spLocks noGrp="1" noChangeArrowheads="1"/>
          </p:cNvSpPr>
          <p:nvPr>
            <p:ph type="ftr" sz="quarter" idx="11"/>
          </p:nvPr>
        </p:nvSpPr>
        <p:spPr>
          <a:xfrm>
            <a:off x="8534400" y="6286500"/>
            <a:ext cx="3048000" cy="419100"/>
          </a:xfrm>
        </p:spPr>
        <p:txBody>
          <a:bodyPr/>
          <a:lstStyle>
            <a:lvl1pPr>
              <a:defRPr sz="1800" b="1">
                <a:solidFill>
                  <a:schemeClr val="bg1"/>
                </a:solidFill>
              </a:defRPr>
            </a:lvl1pPr>
          </a:lstStyle>
          <a:p>
            <a:pPr>
              <a:defRPr/>
            </a:pPr>
            <a:r>
              <a:rPr lang="en-US" dirty="0" smtClean="0">
                <a:solidFill>
                  <a:srgbClr val="FFFFFF"/>
                </a:solidFill>
              </a:rPr>
              <a:t>Meeting Title                                                           Date </a:t>
            </a:r>
            <a:endParaRPr lang="en-US" dirty="0">
              <a:solidFill>
                <a:srgbClr val="FFFFFF"/>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4800" y="245308"/>
            <a:ext cx="4360057" cy="1097280"/>
          </a:xfrm>
          <a:prstGeom prst="rect">
            <a:avLst/>
          </a:prstGeom>
        </p:spPr>
      </p:pic>
    </p:spTree>
    <p:extLst>
      <p:ext uri="{BB962C8B-B14F-4D97-AF65-F5344CB8AC3E}">
        <p14:creationId xmlns:p14="http://schemas.microsoft.com/office/powerpoint/2010/main" val="2995891164"/>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1287328418"/>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3790641442"/>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19200" y="1066800"/>
            <a:ext cx="4775200" cy="47244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7600" y="1066800"/>
            <a:ext cx="4775200" cy="47244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1079264328"/>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2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2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21587801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8D968D-3D81-49AD-AB94-5FBD0AABB0D1}" type="datetimeFigureOut">
              <a:rPr lang="en-US" smtClean="0"/>
              <a:t>10/16/2018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8C1697E-24B2-49F5-AEF4-20896366FCA6}" type="slidenum">
              <a:rPr lang="en-US" smtClean="0"/>
              <a:t>‹#›</a:t>
            </a:fld>
            <a:endParaRPr lang="en-US" dirty="0"/>
          </a:p>
        </p:txBody>
      </p:sp>
    </p:spTree>
    <p:extLst>
      <p:ext uri="{BB962C8B-B14F-4D97-AF65-F5344CB8AC3E}">
        <p14:creationId xmlns:p14="http://schemas.microsoft.com/office/powerpoint/2010/main" val="203415394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1448002927"/>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300599652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372534470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105337532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341763564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
            <a:ext cx="27940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76200"/>
            <a:ext cx="8178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132791664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3"/>
          <p:cNvSpPr>
            <a:spLocks noChangeArrowheads="1"/>
          </p:cNvSpPr>
          <p:nvPr/>
        </p:nvSpPr>
        <p:spPr bwMode="auto">
          <a:xfrm>
            <a:off x="0" y="1143000"/>
            <a:ext cx="121920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dirty="0">
              <a:solidFill>
                <a:srgbClr val="000000"/>
              </a:solidFill>
            </a:endParaRPr>
          </a:p>
        </p:txBody>
      </p:sp>
      <p:sp>
        <p:nvSpPr>
          <p:cNvPr id="5" name="Text Box 20"/>
          <p:cNvSpPr txBox="1">
            <a:spLocks noChangeArrowheads="1"/>
          </p:cNvSpPr>
          <p:nvPr/>
        </p:nvSpPr>
        <p:spPr bwMode="auto">
          <a:xfrm>
            <a:off x="0" y="6019800"/>
            <a:ext cx="12192000" cy="46038"/>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endParaRPr lang="en-US" dirty="0" smtClean="0">
              <a:solidFill>
                <a:srgbClr val="000000"/>
              </a:solidFill>
            </a:endParaRPr>
          </a:p>
        </p:txBody>
      </p:sp>
      <p:sp>
        <p:nvSpPr>
          <p:cNvPr id="6" name="Text Box 24"/>
          <p:cNvSpPr txBox="1">
            <a:spLocks noChangeArrowheads="1"/>
          </p:cNvSpPr>
          <p:nvPr/>
        </p:nvSpPr>
        <p:spPr bwMode="auto">
          <a:xfrm>
            <a:off x="0" y="1600201"/>
            <a:ext cx="12192000" cy="92075"/>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endParaRPr lang="en-US" dirty="0" smtClean="0">
              <a:solidFill>
                <a:srgbClr val="000000"/>
              </a:solidFill>
            </a:endParaRPr>
          </a:p>
        </p:txBody>
      </p:sp>
      <p:sp>
        <p:nvSpPr>
          <p:cNvPr id="43010" name="Rectangle 2"/>
          <p:cNvSpPr>
            <a:spLocks noGrp="1" noChangeArrowheads="1"/>
          </p:cNvSpPr>
          <p:nvPr>
            <p:ph type="subTitle" idx="1"/>
          </p:nvPr>
        </p:nvSpPr>
        <p:spPr>
          <a:xfrm>
            <a:off x="1219200" y="3581400"/>
            <a:ext cx="9753600" cy="1143000"/>
          </a:xfrm>
        </p:spPr>
        <p:txBody>
          <a:bodyPr/>
          <a:lstStyle>
            <a:lvl1pPr marL="0" indent="0" algn="ctr">
              <a:buFont typeface="Arial" charset="0"/>
              <a:buNone/>
              <a:defRPr b="0">
                <a:solidFill>
                  <a:srgbClr val="003296"/>
                </a:solidFill>
                <a:latin typeface="Arial Black" pitchFamily="34" charset="0"/>
              </a:defRPr>
            </a:lvl1pPr>
          </a:lstStyle>
          <a:p>
            <a:r>
              <a:rPr lang="en-US" smtClean="0"/>
              <a:t>Click to edit Master subtitle style</a:t>
            </a:r>
            <a:endParaRPr lang="en-US" dirty="0"/>
          </a:p>
        </p:txBody>
      </p:sp>
      <p:sp>
        <p:nvSpPr>
          <p:cNvPr id="43015" name="Rectangle 7"/>
          <p:cNvSpPr>
            <a:spLocks noGrp="1" noChangeArrowheads="1"/>
          </p:cNvSpPr>
          <p:nvPr>
            <p:ph type="ctrTitle"/>
          </p:nvPr>
        </p:nvSpPr>
        <p:spPr>
          <a:xfrm>
            <a:off x="1219200" y="1905001"/>
            <a:ext cx="9753600" cy="1241425"/>
          </a:xfrm>
        </p:spPr>
        <p:txBody>
          <a:bodyPr/>
          <a:lstStyle>
            <a:lvl1pPr algn="ctr">
              <a:defRPr sz="3200">
                <a:solidFill>
                  <a:srgbClr val="333333"/>
                </a:solidFill>
              </a:defRPr>
            </a:lvl1pPr>
          </a:lstStyle>
          <a:p>
            <a:r>
              <a:rPr lang="en-US" smtClean="0"/>
              <a:t>Click to edit Master title style</a:t>
            </a:r>
            <a:endParaRPr lang="en-US" dirty="0"/>
          </a:p>
        </p:txBody>
      </p:sp>
      <p:sp>
        <p:nvSpPr>
          <p:cNvPr id="8" name="Rectangle 10"/>
          <p:cNvSpPr>
            <a:spLocks noGrp="1" noChangeArrowheads="1"/>
          </p:cNvSpPr>
          <p:nvPr>
            <p:ph type="dt" sz="half" idx="10"/>
          </p:nvPr>
        </p:nvSpPr>
        <p:spPr bwMode="auto">
          <a:xfrm>
            <a:off x="609600" y="6324600"/>
            <a:ext cx="3251200" cy="3810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b="1">
                <a:solidFill>
                  <a:schemeClr val="bg1"/>
                </a:solidFill>
                <a:latin typeface="Arial" charset="0"/>
              </a:defRPr>
            </a:lvl1pPr>
          </a:lstStyle>
          <a:p>
            <a:pPr fontAlgn="base">
              <a:spcBef>
                <a:spcPct val="0"/>
              </a:spcBef>
              <a:spcAft>
                <a:spcPct val="0"/>
              </a:spcAft>
              <a:defRPr/>
            </a:pPr>
            <a:endParaRPr lang="en-US" dirty="0">
              <a:solidFill>
                <a:srgbClr val="FFFFFF"/>
              </a:solidFill>
            </a:endParaRPr>
          </a:p>
        </p:txBody>
      </p:sp>
      <p:sp>
        <p:nvSpPr>
          <p:cNvPr id="9" name="Rectangle 8"/>
          <p:cNvSpPr>
            <a:spLocks noGrp="1" noChangeArrowheads="1"/>
          </p:cNvSpPr>
          <p:nvPr>
            <p:ph type="ftr" sz="quarter" idx="11"/>
          </p:nvPr>
        </p:nvSpPr>
        <p:spPr>
          <a:xfrm>
            <a:off x="8534400" y="6286500"/>
            <a:ext cx="3048000" cy="419100"/>
          </a:xfrm>
        </p:spPr>
        <p:txBody>
          <a:bodyPr/>
          <a:lstStyle>
            <a:lvl1pPr>
              <a:defRPr sz="1800" b="1">
                <a:solidFill>
                  <a:schemeClr val="bg1"/>
                </a:solidFill>
              </a:defRPr>
            </a:lvl1pPr>
          </a:lstStyle>
          <a:p>
            <a:pPr>
              <a:defRPr/>
            </a:pPr>
            <a:r>
              <a:rPr lang="en-US" dirty="0" smtClean="0">
                <a:solidFill>
                  <a:srgbClr val="FFFFFF"/>
                </a:solidFill>
              </a:rPr>
              <a:t>Meeting Title                                                           Date </a:t>
            </a:r>
            <a:endParaRPr lang="en-US" dirty="0">
              <a:solidFill>
                <a:srgbClr val="FFFFFF"/>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4800" y="245308"/>
            <a:ext cx="4360057" cy="1097280"/>
          </a:xfrm>
          <a:prstGeom prst="rect">
            <a:avLst/>
          </a:prstGeom>
        </p:spPr>
      </p:pic>
    </p:spTree>
    <p:extLst>
      <p:ext uri="{BB962C8B-B14F-4D97-AF65-F5344CB8AC3E}">
        <p14:creationId xmlns:p14="http://schemas.microsoft.com/office/powerpoint/2010/main" val="2308495852"/>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3035642415"/>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2203014431"/>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19200" y="1066800"/>
            <a:ext cx="4775200" cy="47244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7600" y="1066800"/>
            <a:ext cx="4775200" cy="47244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288912004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8D968D-3D81-49AD-AB94-5FBD0AABB0D1}" type="datetimeFigureOut">
              <a:rPr lang="en-US" smtClean="0"/>
              <a:t>10/16/2018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8C1697E-24B2-49F5-AEF4-20896366FCA6}" type="slidenum">
              <a:rPr lang="en-US" smtClean="0"/>
              <a:t>‹#›</a:t>
            </a:fld>
            <a:endParaRPr lang="en-US" dirty="0"/>
          </a:p>
        </p:txBody>
      </p:sp>
    </p:spTree>
    <p:extLst>
      <p:ext uri="{BB962C8B-B14F-4D97-AF65-F5344CB8AC3E}">
        <p14:creationId xmlns:p14="http://schemas.microsoft.com/office/powerpoint/2010/main" val="29737345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2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2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3682873132"/>
      </p:ext>
    </p:extLst>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63424188"/>
      </p:ext>
    </p:extLst>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49825272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331219280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5750675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413155557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
            <a:ext cx="27940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76200"/>
            <a:ext cx="8178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solidFill>
                  <a:srgbClr val="000000"/>
                </a:solidFill>
              </a:rPr>
              <a:t>Meeting Title                                                           Date </a:t>
            </a:r>
            <a:endParaRPr lang="en-US" dirty="0">
              <a:solidFill>
                <a:srgbClr val="000000"/>
              </a:solidFill>
            </a:endParaRPr>
          </a:p>
        </p:txBody>
      </p:sp>
    </p:spTree>
    <p:extLst>
      <p:ext uri="{BB962C8B-B14F-4D97-AF65-F5344CB8AC3E}">
        <p14:creationId xmlns:p14="http://schemas.microsoft.com/office/powerpoint/2010/main" val="1738865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8D968D-3D81-49AD-AB94-5FBD0AABB0D1}" type="datetimeFigureOut">
              <a:rPr lang="en-US" smtClean="0"/>
              <a:t>10/16/2018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8C1697E-24B2-49F5-AEF4-20896366FCA6}" type="slidenum">
              <a:rPr lang="en-US" smtClean="0"/>
              <a:t>‹#›</a:t>
            </a:fld>
            <a:endParaRPr lang="en-US" dirty="0"/>
          </a:p>
        </p:txBody>
      </p:sp>
    </p:spTree>
    <p:extLst>
      <p:ext uri="{BB962C8B-B14F-4D97-AF65-F5344CB8AC3E}">
        <p14:creationId xmlns:p14="http://schemas.microsoft.com/office/powerpoint/2010/main" val="2896325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8D968D-3D81-49AD-AB94-5FBD0AABB0D1}" type="datetimeFigureOut">
              <a:rPr lang="en-US" smtClean="0"/>
              <a:t>10/16/2018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C1697E-24B2-49F5-AEF4-20896366FCA6}" type="slidenum">
              <a:rPr lang="en-US" smtClean="0"/>
              <a:t>‹#›</a:t>
            </a:fld>
            <a:endParaRPr lang="en-US" dirty="0"/>
          </a:p>
        </p:txBody>
      </p:sp>
    </p:spTree>
    <p:extLst>
      <p:ext uri="{BB962C8B-B14F-4D97-AF65-F5344CB8AC3E}">
        <p14:creationId xmlns:p14="http://schemas.microsoft.com/office/powerpoint/2010/main" val="1809905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8D968D-3D81-49AD-AB94-5FBD0AABB0D1}" type="datetimeFigureOut">
              <a:rPr lang="en-US" smtClean="0"/>
              <a:t>10/16/2018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C1697E-24B2-49F5-AEF4-20896366FCA6}" type="slidenum">
              <a:rPr lang="en-US" smtClean="0"/>
              <a:t>‹#›</a:t>
            </a:fld>
            <a:endParaRPr lang="en-US" dirty="0"/>
          </a:p>
        </p:txBody>
      </p:sp>
    </p:spTree>
    <p:extLst>
      <p:ext uri="{BB962C8B-B14F-4D97-AF65-F5344CB8AC3E}">
        <p14:creationId xmlns:p14="http://schemas.microsoft.com/office/powerpoint/2010/main" val="2861594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8D968D-3D81-49AD-AB94-5FBD0AABB0D1}" type="datetimeFigureOut">
              <a:rPr lang="en-US" smtClean="0"/>
              <a:t>10/16/2018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C1697E-24B2-49F5-AEF4-20896366FCA6}" type="slidenum">
              <a:rPr lang="en-US" smtClean="0"/>
              <a:t>‹#›</a:t>
            </a:fld>
            <a:endParaRPr lang="en-US" dirty="0"/>
          </a:p>
        </p:txBody>
      </p:sp>
    </p:spTree>
    <p:extLst>
      <p:ext uri="{BB962C8B-B14F-4D97-AF65-F5344CB8AC3E}">
        <p14:creationId xmlns:p14="http://schemas.microsoft.com/office/powerpoint/2010/main" val="3554240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pattFill prst="ltHorz">
          <a:fgClr>
            <a:schemeClr val="bg1"/>
          </a:fgClr>
          <a:bgClr>
            <a:schemeClr val="bg1"/>
          </a:bgClr>
        </a:patt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1219200" y="1066800"/>
            <a:ext cx="9753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7" name="Rectangle 7"/>
          <p:cNvSpPr>
            <a:spLocks noChangeArrowheads="1"/>
          </p:cNvSpPr>
          <p:nvPr/>
        </p:nvSpPr>
        <p:spPr bwMode="auto">
          <a:xfrm>
            <a:off x="0" y="6235700"/>
            <a:ext cx="121920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dirty="0">
              <a:solidFill>
                <a:srgbClr val="000000"/>
              </a:solidFill>
            </a:endParaRPr>
          </a:p>
        </p:txBody>
      </p:sp>
      <p:sp>
        <p:nvSpPr>
          <p:cNvPr id="1028" name="Rectangle 9"/>
          <p:cNvSpPr>
            <a:spLocks noChangeArrowheads="1"/>
          </p:cNvSpPr>
          <p:nvPr/>
        </p:nvSpPr>
        <p:spPr bwMode="auto">
          <a:xfrm>
            <a:off x="0" y="0"/>
            <a:ext cx="1219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dirty="0">
              <a:solidFill>
                <a:srgbClr val="000000"/>
              </a:solidFill>
            </a:endParaRPr>
          </a:p>
        </p:txBody>
      </p:sp>
      <p:sp>
        <p:nvSpPr>
          <p:cNvPr id="1029" name="Rectangle 2"/>
          <p:cNvSpPr>
            <a:spLocks noGrp="1" noChangeArrowheads="1"/>
          </p:cNvSpPr>
          <p:nvPr>
            <p:ph type="title"/>
          </p:nvPr>
        </p:nvSpPr>
        <p:spPr bwMode="auto">
          <a:xfrm>
            <a:off x="609600" y="76200"/>
            <a:ext cx="11176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8331200" y="6172200"/>
            <a:ext cx="3352800" cy="68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fontAlgn="base">
              <a:spcBef>
                <a:spcPct val="0"/>
              </a:spcBef>
              <a:spcAft>
                <a:spcPct val="0"/>
              </a:spcAft>
              <a:defRPr/>
            </a:pPr>
            <a:r>
              <a:rPr lang="en-US" dirty="0" smtClean="0">
                <a:solidFill>
                  <a:srgbClr val="000000"/>
                </a:solidFill>
              </a:rPr>
              <a:t>Meeting Title                                                           Date </a:t>
            </a:r>
            <a:endParaRPr lang="en-US" dirty="0">
              <a:solidFill>
                <a:srgbClr val="000000"/>
              </a:solidFill>
            </a:endParaRPr>
          </a:p>
        </p:txBody>
      </p:sp>
      <p:sp>
        <p:nvSpPr>
          <p:cNvPr id="1031" name="Rectangle 13"/>
          <p:cNvSpPr>
            <a:spLocks noChangeArrowheads="1"/>
          </p:cNvSpPr>
          <p:nvPr/>
        </p:nvSpPr>
        <p:spPr bwMode="auto">
          <a:xfrm>
            <a:off x="4572000" y="6477000"/>
            <a:ext cx="3352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base">
              <a:spcBef>
                <a:spcPct val="0"/>
              </a:spcBef>
              <a:spcAft>
                <a:spcPct val="0"/>
              </a:spcAft>
            </a:pPr>
            <a:fld id="{0B1D24C9-3E0E-4BD4-B080-4072BA8C4DD6}" type="slidenum">
              <a:rPr lang="en-US" sz="1200">
                <a:solidFill>
                  <a:srgbClr val="000000"/>
                </a:solidFill>
              </a:rPr>
              <a:pPr algn="ctr" fontAlgn="base">
                <a:spcBef>
                  <a:spcPct val="0"/>
                </a:spcBef>
                <a:spcAft>
                  <a:spcPct val="0"/>
                </a:spcAft>
              </a:pPr>
              <a:t>‹#›</a:t>
            </a:fld>
            <a:endParaRPr lang="en-US" sz="1200" dirty="0">
              <a:solidFill>
                <a:srgbClr val="000000"/>
              </a:solidFill>
            </a:endParaRPr>
          </a:p>
        </p:txBody>
      </p:sp>
      <p:sp>
        <p:nvSpPr>
          <p:cNvPr id="1032" name="Text Box 20"/>
          <p:cNvSpPr txBox="1">
            <a:spLocks noChangeArrowheads="1"/>
          </p:cNvSpPr>
          <p:nvPr/>
        </p:nvSpPr>
        <p:spPr bwMode="auto">
          <a:xfrm>
            <a:off x="0" y="822326"/>
            <a:ext cx="12192000" cy="92075"/>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endParaRPr lang="en-US" dirty="0" smtClean="0">
              <a:solidFill>
                <a:srgbClr val="000000"/>
              </a:solidFill>
            </a:endParaRPr>
          </a:p>
        </p:txBody>
      </p:sp>
      <p:sp>
        <p:nvSpPr>
          <p:cNvPr id="1033" name="Text Box 21"/>
          <p:cNvSpPr txBox="1">
            <a:spLocks noChangeArrowheads="1"/>
          </p:cNvSpPr>
          <p:nvPr/>
        </p:nvSpPr>
        <p:spPr bwMode="auto">
          <a:xfrm>
            <a:off x="0" y="6049964"/>
            <a:ext cx="12192000" cy="46037"/>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endParaRPr lang="en-US" dirty="0" smtClean="0">
              <a:solidFill>
                <a:srgbClr val="000000"/>
              </a:solidFill>
            </a:endParaRPr>
          </a:p>
        </p:txBody>
      </p:sp>
      <p:pic>
        <p:nvPicPr>
          <p:cNvPr id="2" name="Picture 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28600" y="6172200"/>
            <a:ext cx="2180032" cy="548640"/>
          </a:xfrm>
          <a:prstGeom prst="rect">
            <a:avLst/>
          </a:prstGeom>
        </p:spPr>
      </p:pic>
    </p:spTree>
    <p:extLst>
      <p:ext uri="{BB962C8B-B14F-4D97-AF65-F5344CB8AC3E}">
        <p14:creationId xmlns:p14="http://schemas.microsoft.com/office/powerpoint/2010/main" val="44337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sldNum="0" hdr="0" dt="0"/>
  <p:txStyles>
    <p:titleStyle>
      <a:lvl1pPr algn="l" rtl="0" eaLnBrk="1" fontAlgn="base" hangingPunct="1">
        <a:spcBef>
          <a:spcPct val="0"/>
        </a:spcBef>
        <a:spcAft>
          <a:spcPct val="0"/>
        </a:spcAft>
        <a:defRPr sz="2400">
          <a:solidFill>
            <a:srgbClr val="003296"/>
          </a:solidFill>
          <a:latin typeface="+mj-lt"/>
          <a:ea typeface="+mj-ea"/>
          <a:cs typeface="+mj-cs"/>
        </a:defRPr>
      </a:lvl1pPr>
      <a:lvl2pPr algn="l" rtl="0" eaLnBrk="1" fontAlgn="base" hangingPunct="1">
        <a:spcBef>
          <a:spcPct val="0"/>
        </a:spcBef>
        <a:spcAft>
          <a:spcPct val="0"/>
        </a:spcAft>
        <a:defRPr sz="2400">
          <a:solidFill>
            <a:srgbClr val="003296"/>
          </a:solidFill>
          <a:latin typeface="Arial Black" pitchFamily="34" charset="0"/>
        </a:defRPr>
      </a:lvl2pPr>
      <a:lvl3pPr algn="l" rtl="0" eaLnBrk="1" fontAlgn="base" hangingPunct="1">
        <a:spcBef>
          <a:spcPct val="0"/>
        </a:spcBef>
        <a:spcAft>
          <a:spcPct val="0"/>
        </a:spcAft>
        <a:defRPr sz="2400">
          <a:solidFill>
            <a:srgbClr val="003296"/>
          </a:solidFill>
          <a:latin typeface="Arial Black" pitchFamily="34" charset="0"/>
        </a:defRPr>
      </a:lvl3pPr>
      <a:lvl4pPr algn="l" rtl="0" eaLnBrk="1" fontAlgn="base" hangingPunct="1">
        <a:spcBef>
          <a:spcPct val="0"/>
        </a:spcBef>
        <a:spcAft>
          <a:spcPct val="0"/>
        </a:spcAft>
        <a:defRPr sz="2400">
          <a:solidFill>
            <a:srgbClr val="003296"/>
          </a:solidFill>
          <a:latin typeface="Arial Black" pitchFamily="34" charset="0"/>
        </a:defRPr>
      </a:lvl4pPr>
      <a:lvl5pPr algn="l" rtl="0" eaLnBrk="1" fontAlgn="base" hangingPunct="1">
        <a:spcBef>
          <a:spcPct val="0"/>
        </a:spcBef>
        <a:spcAft>
          <a:spcPct val="0"/>
        </a:spcAft>
        <a:defRPr sz="2400">
          <a:solidFill>
            <a:srgbClr val="003296"/>
          </a:solidFill>
          <a:latin typeface="Arial Black" pitchFamily="34" charset="0"/>
        </a:defRPr>
      </a:lvl5pPr>
      <a:lvl6pPr marL="457200" algn="l" rtl="0" eaLnBrk="1" fontAlgn="base" hangingPunct="1">
        <a:spcBef>
          <a:spcPct val="0"/>
        </a:spcBef>
        <a:spcAft>
          <a:spcPct val="0"/>
        </a:spcAft>
        <a:defRPr sz="2400">
          <a:solidFill>
            <a:srgbClr val="003296"/>
          </a:solidFill>
          <a:latin typeface="Arial Black" pitchFamily="34" charset="0"/>
        </a:defRPr>
      </a:lvl6pPr>
      <a:lvl7pPr marL="914400" algn="l" rtl="0" eaLnBrk="1" fontAlgn="base" hangingPunct="1">
        <a:spcBef>
          <a:spcPct val="0"/>
        </a:spcBef>
        <a:spcAft>
          <a:spcPct val="0"/>
        </a:spcAft>
        <a:defRPr sz="2400">
          <a:solidFill>
            <a:srgbClr val="003296"/>
          </a:solidFill>
          <a:latin typeface="Arial Black" pitchFamily="34" charset="0"/>
        </a:defRPr>
      </a:lvl7pPr>
      <a:lvl8pPr marL="1371600" algn="l" rtl="0" eaLnBrk="1" fontAlgn="base" hangingPunct="1">
        <a:spcBef>
          <a:spcPct val="0"/>
        </a:spcBef>
        <a:spcAft>
          <a:spcPct val="0"/>
        </a:spcAft>
        <a:defRPr sz="2400">
          <a:solidFill>
            <a:srgbClr val="003296"/>
          </a:solidFill>
          <a:latin typeface="Arial Black" pitchFamily="34" charset="0"/>
        </a:defRPr>
      </a:lvl8pPr>
      <a:lvl9pPr marL="1828800" algn="l" rtl="0" eaLnBrk="1" fontAlgn="base" hangingPunct="1">
        <a:spcBef>
          <a:spcPct val="0"/>
        </a:spcBef>
        <a:spcAft>
          <a:spcPct val="0"/>
        </a:spcAft>
        <a:defRPr sz="2400">
          <a:solidFill>
            <a:srgbClr val="003296"/>
          </a:solidFill>
          <a:latin typeface="Arial Black" pitchFamily="34" charset="0"/>
        </a:defRPr>
      </a:lvl9pPr>
    </p:titleStyle>
    <p:bodyStyle>
      <a:lvl1pPr marL="342900" indent="-342900" algn="l" rtl="0" eaLnBrk="1" fontAlgn="base" hangingPunct="1">
        <a:spcBef>
          <a:spcPct val="20000"/>
        </a:spcBef>
        <a:spcAft>
          <a:spcPct val="0"/>
        </a:spcAft>
        <a:buClr>
          <a:srgbClr val="6699FF"/>
        </a:buClr>
        <a:buFont typeface="Arial" charset="0"/>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lr>
          <a:srgbClr val="CC9900"/>
        </a:buClr>
        <a:buFont typeface="Wingdings" pitchFamily="2" charset="2"/>
        <a:buChar char="§"/>
        <a:defRPr sz="2200">
          <a:solidFill>
            <a:schemeClr val="tx1"/>
          </a:solidFill>
          <a:latin typeface="+mn-lt"/>
        </a:defRPr>
      </a:lvl2pPr>
      <a:lvl3pPr marL="1143000" indent="-228600" algn="l" rtl="0" eaLnBrk="1" fontAlgn="base" hangingPunct="1">
        <a:spcBef>
          <a:spcPct val="20000"/>
        </a:spcBef>
        <a:spcAft>
          <a:spcPct val="0"/>
        </a:spcAft>
        <a:buClr>
          <a:srgbClr val="6699FF"/>
        </a:buClr>
        <a:buChar char="•"/>
        <a:defRPr sz="2000">
          <a:solidFill>
            <a:schemeClr val="tx1"/>
          </a:solidFill>
          <a:latin typeface="+mn-lt"/>
        </a:defRPr>
      </a:lvl3pPr>
      <a:lvl4pPr marL="1600200" indent="-228600" algn="l" rtl="0" eaLnBrk="1" fontAlgn="base" hangingPunct="1">
        <a:spcBef>
          <a:spcPct val="20000"/>
        </a:spcBef>
        <a:spcAft>
          <a:spcPct val="0"/>
        </a:spcAft>
        <a:buClr>
          <a:srgbClr val="CC9900"/>
        </a:buClr>
        <a:buFont typeface="Arial" charset="0"/>
        <a:buChar char="♦"/>
        <a:defRPr>
          <a:solidFill>
            <a:schemeClr val="tx1"/>
          </a:solidFill>
          <a:latin typeface="+mn-lt"/>
        </a:defRPr>
      </a:lvl4pPr>
      <a:lvl5pPr marL="20574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5pPr>
      <a:lvl6pPr marL="25146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6pPr>
      <a:lvl7pPr marL="29718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7pPr>
      <a:lvl8pPr marL="34290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8pPr>
      <a:lvl9pPr marL="38862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pattFill prst="ltHorz">
          <a:fgClr>
            <a:schemeClr val="bg1"/>
          </a:fgClr>
          <a:bgClr>
            <a:schemeClr val="bg1"/>
          </a:bgClr>
        </a:patt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1219200" y="1066800"/>
            <a:ext cx="9753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7" name="Rectangle 7"/>
          <p:cNvSpPr>
            <a:spLocks noChangeArrowheads="1"/>
          </p:cNvSpPr>
          <p:nvPr/>
        </p:nvSpPr>
        <p:spPr bwMode="auto">
          <a:xfrm>
            <a:off x="0" y="6235700"/>
            <a:ext cx="121920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dirty="0">
              <a:solidFill>
                <a:srgbClr val="000000"/>
              </a:solidFill>
            </a:endParaRPr>
          </a:p>
        </p:txBody>
      </p:sp>
      <p:sp>
        <p:nvSpPr>
          <p:cNvPr id="1028" name="Rectangle 9"/>
          <p:cNvSpPr>
            <a:spLocks noChangeArrowheads="1"/>
          </p:cNvSpPr>
          <p:nvPr/>
        </p:nvSpPr>
        <p:spPr bwMode="auto">
          <a:xfrm>
            <a:off x="0" y="0"/>
            <a:ext cx="1219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dirty="0">
              <a:solidFill>
                <a:srgbClr val="000000"/>
              </a:solidFill>
            </a:endParaRPr>
          </a:p>
        </p:txBody>
      </p:sp>
      <p:sp>
        <p:nvSpPr>
          <p:cNvPr id="1029" name="Rectangle 2"/>
          <p:cNvSpPr>
            <a:spLocks noGrp="1" noChangeArrowheads="1"/>
          </p:cNvSpPr>
          <p:nvPr>
            <p:ph type="title"/>
          </p:nvPr>
        </p:nvSpPr>
        <p:spPr bwMode="auto">
          <a:xfrm>
            <a:off x="609600" y="76200"/>
            <a:ext cx="11176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8331200" y="6172200"/>
            <a:ext cx="3352800" cy="68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fontAlgn="base">
              <a:spcBef>
                <a:spcPct val="0"/>
              </a:spcBef>
              <a:spcAft>
                <a:spcPct val="0"/>
              </a:spcAft>
              <a:defRPr/>
            </a:pPr>
            <a:r>
              <a:rPr lang="en-US" dirty="0" smtClean="0">
                <a:solidFill>
                  <a:srgbClr val="000000"/>
                </a:solidFill>
              </a:rPr>
              <a:t>Meeting Title                                                           Date </a:t>
            </a:r>
            <a:endParaRPr lang="en-US" dirty="0">
              <a:solidFill>
                <a:srgbClr val="000000"/>
              </a:solidFill>
            </a:endParaRPr>
          </a:p>
        </p:txBody>
      </p:sp>
      <p:sp>
        <p:nvSpPr>
          <p:cNvPr id="1031" name="Rectangle 13"/>
          <p:cNvSpPr>
            <a:spLocks noChangeArrowheads="1"/>
          </p:cNvSpPr>
          <p:nvPr/>
        </p:nvSpPr>
        <p:spPr bwMode="auto">
          <a:xfrm>
            <a:off x="4572000" y="6477000"/>
            <a:ext cx="3352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base">
              <a:spcBef>
                <a:spcPct val="0"/>
              </a:spcBef>
              <a:spcAft>
                <a:spcPct val="0"/>
              </a:spcAft>
            </a:pPr>
            <a:fld id="{0B1D24C9-3E0E-4BD4-B080-4072BA8C4DD6}" type="slidenum">
              <a:rPr lang="en-US" sz="1200">
                <a:solidFill>
                  <a:srgbClr val="000000"/>
                </a:solidFill>
              </a:rPr>
              <a:pPr algn="ctr" fontAlgn="base">
                <a:spcBef>
                  <a:spcPct val="0"/>
                </a:spcBef>
                <a:spcAft>
                  <a:spcPct val="0"/>
                </a:spcAft>
              </a:pPr>
              <a:t>‹#›</a:t>
            </a:fld>
            <a:endParaRPr lang="en-US" sz="1200" dirty="0">
              <a:solidFill>
                <a:srgbClr val="000000"/>
              </a:solidFill>
            </a:endParaRPr>
          </a:p>
        </p:txBody>
      </p:sp>
      <p:sp>
        <p:nvSpPr>
          <p:cNvPr id="1032" name="Text Box 20"/>
          <p:cNvSpPr txBox="1">
            <a:spLocks noChangeArrowheads="1"/>
          </p:cNvSpPr>
          <p:nvPr/>
        </p:nvSpPr>
        <p:spPr bwMode="auto">
          <a:xfrm>
            <a:off x="0" y="822326"/>
            <a:ext cx="12192000" cy="92075"/>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endParaRPr lang="en-US" dirty="0" smtClean="0">
              <a:solidFill>
                <a:srgbClr val="000000"/>
              </a:solidFill>
            </a:endParaRPr>
          </a:p>
        </p:txBody>
      </p:sp>
      <p:sp>
        <p:nvSpPr>
          <p:cNvPr id="1033" name="Text Box 21"/>
          <p:cNvSpPr txBox="1">
            <a:spLocks noChangeArrowheads="1"/>
          </p:cNvSpPr>
          <p:nvPr/>
        </p:nvSpPr>
        <p:spPr bwMode="auto">
          <a:xfrm>
            <a:off x="0" y="6049964"/>
            <a:ext cx="12192000" cy="46037"/>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endParaRPr lang="en-US" dirty="0" smtClean="0">
              <a:solidFill>
                <a:srgbClr val="000000"/>
              </a:solidFill>
            </a:endParaRPr>
          </a:p>
        </p:txBody>
      </p:sp>
      <p:pic>
        <p:nvPicPr>
          <p:cNvPr id="2" name="Picture 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28600" y="6172200"/>
            <a:ext cx="2180032" cy="548640"/>
          </a:xfrm>
          <a:prstGeom prst="rect">
            <a:avLst/>
          </a:prstGeom>
        </p:spPr>
      </p:pic>
    </p:spTree>
    <p:extLst>
      <p:ext uri="{BB962C8B-B14F-4D97-AF65-F5344CB8AC3E}">
        <p14:creationId xmlns:p14="http://schemas.microsoft.com/office/powerpoint/2010/main" val="24329871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sldNum="0" hdr="0" dt="0"/>
  <p:txStyles>
    <p:titleStyle>
      <a:lvl1pPr algn="l" rtl="0" eaLnBrk="1" fontAlgn="base" hangingPunct="1">
        <a:spcBef>
          <a:spcPct val="0"/>
        </a:spcBef>
        <a:spcAft>
          <a:spcPct val="0"/>
        </a:spcAft>
        <a:defRPr sz="2400">
          <a:solidFill>
            <a:srgbClr val="003296"/>
          </a:solidFill>
          <a:latin typeface="+mj-lt"/>
          <a:ea typeface="+mj-ea"/>
          <a:cs typeface="+mj-cs"/>
        </a:defRPr>
      </a:lvl1pPr>
      <a:lvl2pPr algn="l" rtl="0" eaLnBrk="1" fontAlgn="base" hangingPunct="1">
        <a:spcBef>
          <a:spcPct val="0"/>
        </a:spcBef>
        <a:spcAft>
          <a:spcPct val="0"/>
        </a:spcAft>
        <a:defRPr sz="2400">
          <a:solidFill>
            <a:srgbClr val="003296"/>
          </a:solidFill>
          <a:latin typeface="Arial Black" pitchFamily="34" charset="0"/>
        </a:defRPr>
      </a:lvl2pPr>
      <a:lvl3pPr algn="l" rtl="0" eaLnBrk="1" fontAlgn="base" hangingPunct="1">
        <a:spcBef>
          <a:spcPct val="0"/>
        </a:spcBef>
        <a:spcAft>
          <a:spcPct val="0"/>
        </a:spcAft>
        <a:defRPr sz="2400">
          <a:solidFill>
            <a:srgbClr val="003296"/>
          </a:solidFill>
          <a:latin typeface="Arial Black" pitchFamily="34" charset="0"/>
        </a:defRPr>
      </a:lvl3pPr>
      <a:lvl4pPr algn="l" rtl="0" eaLnBrk="1" fontAlgn="base" hangingPunct="1">
        <a:spcBef>
          <a:spcPct val="0"/>
        </a:spcBef>
        <a:spcAft>
          <a:spcPct val="0"/>
        </a:spcAft>
        <a:defRPr sz="2400">
          <a:solidFill>
            <a:srgbClr val="003296"/>
          </a:solidFill>
          <a:latin typeface="Arial Black" pitchFamily="34" charset="0"/>
        </a:defRPr>
      </a:lvl4pPr>
      <a:lvl5pPr algn="l" rtl="0" eaLnBrk="1" fontAlgn="base" hangingPunct="1">
        <a:spcBef>
          <a:spcPct val="0"/>
        </a:spcBef>
        <a:spcAft>
          <a:spcPct val="0"/>
        </a:spcAft>
        <a:defRPr sz="2400">
          <a:solidFill>
            <a:srgbClr val="003296"/>
          </a:solidFill>
          <a:latin typeface="Arial Black" pitchFamily="34" charset="0"/>
        </a:defRPr>
      </a:lvl5pPr>
      <a:lvl6pPr marL="457200" algn="l" rtl="0" eaLnBrk="1" fontAlgn="base" hangingPunct="1">
        <a:spcBef>
          <a:spcPct val="0"/>
        </a:spcBef>
        <a:spcAft>
          <a:spcPct val="0"/>
        </a:spcAft>
        <a:defRPr sz="2400">
          <a:solidFill>
            <a:srgbClr val="003296"/>
          </a:solidFill>
          <a:latin typeface="Arial Black" pitchFamily="34" charset="0"/>
        </a:defRPr>
      </a:lvl6pPr>
      <a:lvl7pPr marL="914400" algn="l" rtl="0" eaLnBrk="1" fontAlgn="base" hangingPunct="1">
        <a:spcBef>
          <a:spcPct val="0"/>
        </a:spcBef>
        <a:spcAft>
          <a:spcPct val="0"/>
        </a:spcAft>
        <a:defRPr sz="2400">
          <a:solidFill>
            <a:srgbClr val="003296"/>
          </a:solidFill>
          <a:latin typeface="Arial Black" pitchFamily="34" charset="0"/>
        </a:defRPr>
      </a:lvl7pPr>
      <a:lvl8pPr marL="1371600" algn="l" rtl="0" eaLnBrk="1" fontAlgn="base" hangingPunct="1">
        <a:spcBef>
          <a:spcPct val="0"/>
        </a:spcBef>
        <a:spcAft>
          <a:spcPct val="0"/>
        </a:spcAft>
        <a:defRPr sz="2400">
          <a:solidFill>
            <a:srgbClr val="003296"/>
          </a:solidFill>
          <a:latin typeface="Arial Black" pitchFamily="34" charset="0"/>
        </a:defRPr>
      </a:lvl8pPr>
      <a:lvl9pPr marL="1828800" algn="l" rtl="0" eaLnBrk="1" fontAlgn="base" hangingPunct="1">
        <a:spcBef>
          <a:spcPct val="0"/>
        </a:spcBef>
        <a:spcAft>
          <a:spcPct val="0"/>
        </a:spcAft>
        <a:defRPr sz="2400">
          <a:solidFill>
            <a:srgbClr val="003296"/>
          </a:solidFill>
          <a:latin typeface="Arial Black" pitchFamily="34" charset="0"/>
        </a:defRPr>
      </a:lvl9pPr>
    </p:titleStyle>
    <p:bodyStyle>
      <a:lvl1pPr marL="342900" indent="-342900" algn="l" rtl="0" eaLnBrk="1" fontAlgn="base" hangingPunct="1">
        <a:spcBef>
          <a:spcPct val="20000"/>
        </a:spcBef>
        <a:spcAft>
          <a:spcPct val="0"/>
        </a:spcAft>
        <a:buClr>
          <a:srgbClr val="6699FF"/>
        </a:buClr>
        <a:buFont typeface="Arial" charset="0"/>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lr>
          <a:srgbClr val="CC9900"/>
        </a:buClr>
        <a:buFont typeface="Wingdings" pitchFamily="2" charset="2"/>
        <a:buChar char="§"/>
        <a:defRPr sz="2200">
          <a:solidFill>
            <a:schemeClr val="tx1"/>
          </a:solidFill>
          <a:latin typeface="+mn-lt"/>
        </a:defRPr>
      </a:lvl2pPr>
      <a:lvl3pPr marL="1143000" indent="-228600" algn="l" rtl="0" eaLnBrk="1" fontAlgn="base" hangingPunct="1">
        <a:spcBef>
          <a:spcPct val="20000"/>
        </a:spcBef>
        <a:spcAft>
          <a:spcPct val="0"/>
        </a:spcAft>
        <a:buClr>
          <a:srgbClr val="6699FF"/>
        </a:buClr>
        <a:buChar char="•"/>
        <a:defRPr sz="2000">
          <a:solidFill>
            <a:schemeClr val="tx1"/>
          </a:solidFill>
          <a:latin typeface="+mn-lt"/>
        </a:defRPr>
      </a:lvl3pPr>
      <a:lvl4pPr marL="1600200" indent="-228600" algn="l" rtl="0" eaLnBrk="1" fontAlgn="base" hangingPunct="1">
        <a:spcBef>
          <a:spcPct val="20000"/>
        </a:spcBef>
        <a:spcAft>
          <a:spcPct val="0"/>
        </a:spcAft>
        <a:buClr>
          <a:srgbClr val="CC9900"/>
        </a:buClr>
        <a:buFont typeface="Arial" charset="0"/>
        <a:buChar char="♦"/>
        <a:defRPr>
          <a:solidFill>
            <a:schemeClr val="tx1"/>
          </a:solidFill>
          <a:latin typeface="+mn-lt"/>
        </a:defRPr>
      </a:lvl4pPr>
      <a:lvl5pPr marL="20574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5pPr>
      <a:lvl6pPr marL="25146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6pPr>
      <a:lvl7pPr marL="29718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7pPr>
      <a:lvl8pPr marL="34290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8pPr>
      <a:lvl9pPr marL="38862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pattFill prst="ltHorz">
          <a:fgClr>
            <a:schemeClr val="bg1"/>
          </a:fgClr>
          <a:bgClr>
            <a:schemeClr val="bg1"/>
          </a:bgClr>
        </a:patt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1219200" y="1066800"/>
            <a:ext cx="9753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7" name="Rectangle 7"/>
          <p:cNvSpPr>
            <a:spLocks noChangeArrowheads="1"/>
          </p:cNvSpPr>
          <p:nvPr/>
        </p:nvSpPr>
        <p:spPr bwMode="auto">
          <a:xfrm>
            <a:off x="0" y="6235700"/>
            <a:ext cx="121920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dirty="0">
              <a:solidFill>
                <a:srgbClr val="000000"/>
              </a:solidFill>
            </a:endParaRPr>
          </a:p>
        </p:txBody>
      </p:sp>
      <p:sp>
        <p:nvSpPr>
          <p:cNvPr id="1028" name="Rectangle 9"/>
          <p:cNvSpPr>
            <a:spLocks noChangeArrowheads="1"/>
          </p:cNvSpPr>
          <p:nvPr/>
        </p:nvSpPr>
        <p:spPr bwMode="auto">
          <a:xfrm>
            <a:off x="0" y="0"/>
            <a:ext cx="1219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dirty="0">
              <a:solidFill>
                <a:srgbClr val="000000"/>
              </a:solidFill>
            </a:endParaRPr>
          </a:p>
        </p:txBody>
      </p:sp>
      <p:sp>
        <p:nvSpPr>
          <p:cNvPr id="1029" name="Rectangle 2"/>
          <p:cNvSpPr>
            <a:spLocks noGrp="1" noChangeArrowheads="1"/>
          </p:cNvSpPr>
          <p:nvPr>
            <p:ph type="title"/>
          </p:nvPr>
        </p:nvSpPr>
        <p:spPr bwMode="auto">
          <a:xfrm>
            <a:off x="609600" y="76200"/>
            <a:ext cx="11176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8331200" y="6172200"/>
            <a:ext cx="3352800" cy="68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fontAlgn="base">
              <a:spcBef>
                <a:spcPct val="0"/>
              </a:spcBef>
              <a:spcAft>
                <a:spcPct val="0"/>
              </a:spcAft>
              <a:defRPr/>
            </a:pPr>
            <a:r>
              <a:rPr lang="en-US" dirty="0" smtClean="0">
                <a:solidFill>
                  <a:srgbClr val="000000"/>
                </a:solidFill>
              </a:rPr>
              <a:t>Meeting Title                                                           Date </a:t>
            </a:r>
            <a:endParaRPr lang="en-US" dirty="0">
              <a:solidFill>
                <a:srgbClr val="000000"/>
              </a:solidFill>
            </a:endParaRPr>
          </a:p>
        </p:txBody>
      </p:sp>
      <p:sp>
        <p:nvSpPr>
          <p:cNvPr id="1031" name="Rectangle 13"/>
          <p:cNvSpPr>
            <a:spLocks noChangeArrowheads="1"/>
          </p:cNvSpPr>
          <p:nvPr/>
        </p:nvSpPr>
        <p:spPr bwMode="auto">
          <a:xfrm>
            <a:off x="4572000" y="6477000"/>
            <a:ext cx="3352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base">
              <a:spcBef>
                <a:spcPct val="0"/>
              </a:spcBef>
              <a:spcAft>
                <a:spcPct val="0"/>
              </a:spcAft>
            </a:pPr>
            <a:fld id="{0B1D24C9-3E0E-4BD4-B080-4072BA8C4DD6}" type="slidenum">
              <a:rPr lang="en-US" sz="1200">
                <a:solidFill>
                  <a:srgbClr val="000000"/>
                </a:solidFill>
              </a:rPr>
              <a:pPr algn="ctr" fontAlgn="base">
                <a:spcBef>
                  <a:spcPct val="0"/>
                </a:spcBef>
                <a:spcAft>
                  <a:spcPct val="0"/>
                </a:spcAft>
              </a:pPr>
              <a:t>‹#›</a:t>
            </a:fld>
            <a:endParaRPr lang="en-US" sz="1200" dirty="0">
              <a:solidFill>
                <a:srgbClr val="000000"/>
              </a:solidFill>
            </a:endParaRPr>
          </a:p>
        </p:txBody>
      </p:sp>
      <p:sp>
        <p:nvSpPr>
          <p:cNvPr id="1032" name="Text Box 20"/>
          <p:cNvSpPr txBox="1">
            <a:spLocks noChangeArrowheads="1"/>
          </p:cNvSpPr>
          <p:nvPr/>
        </p:nvSpPr>
        <p:spPr bwMode="auto">
          <a:xfrm>
            <a:off x="0" y="822326"/>
            <a:ext cx="12192000" cy="92075"/>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endParaRPr lang="en-US" dirty="0" smtClean="0">
              <a:solidFill>
                <a:srgbClr val="000000"/>
              </a:solidFill>
            </a:endParaRPr>
          </a:p>
        </p:txBody>
      </p:sp>
      <p:sp>
        <p:nvSpPr>
          <p:cNvPr id="1033" name="Text Box 21"/>
          <p:cNvSpPr txBox="1">
            <a:spLocks noChangeArrowheads="1"/>
          </p:cNvSpPr>
          <p:nvPr/>
        </p:nvSpPr>
        <p:spPr bwMode="auto">
          <a:xfrm>
            <a:off x="0" y="6049964"/>
            <a:ext cx="12192000" cy="46037"/>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endParaRPr lang="en-US" dirty="0" smtClean="0">
              <a:solidFill>
                <a:srgbClr val="000000"/>
              </a:solidFill>
            </a:endParaRPr>
          </a:p>
        </p:txBody>
      </p:sp>
      <p:pic>
        <p:nvPicPr>
          <p:cNvPr id="2" name="Picture 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28600" y="6172200"/>
            <a:ext cx="2180032" cy="548640"/>
          </a:xfrm>
          <a:prstGeom prst="rect">
            <a:avLst/>
          </a:prstGeom>
        </p:spPr>
      </p:pic>
    </p:spTree>
    <p:extLst>
      <p:ext uri="{BB962C8B-B14F-4D97-AF65-F5344CB8AC3E}">
        <p14:creationId xmlns:p14="http://schemas.microsoft.com/office/powerpoint/2010/main" val="353226093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sldNum="0" hdr="0" dt="0"/>
  <p:txStyles>
    <p:titleStyle>
      <a:lvl1pPr algn="l" rtl="0" eaLnBrk="1" fontAlgn="base" hangingPunct="1">
        <a:spcBef>
          <a:spcPct val="0"/>
        </a:spcBef>
        <a:spcAft>
          <a:spcPct val="0"/>
        </a:spcAft>
        <a:defRPr sz="2400">
          <a:solidFill>
            <a:srgbClr val="003296"/>
          </a:solidFill>
          <a:latin typeface="+mj-lt"/>
          <a:ea typeface="+mj-ea"/>
          <a:cs typeface="+mj-cs"/>
        </a:defRPr>
      </a:lvl1pPr>
      <a:lvl2pPr algn="l" rtl="0" eaLnBrk="1" fontAlgn="base" hangingPunct="1">
        <a:spcBef>
          <a:spcPct val="0"/>
        </a:spcBef>
        <a:spcAft>
          <a:spcPct val="0"/>
        </a:spcAft>
        <a:defRPr sz="2400">
          <a:solidFill>
            <a:srgbClr val="003296"/>
          </a:solidFill>
          <a:latin typeface="Arial Black" pitchFamily="34" charset="0"/>
        </a:defRPr>
      </a:lvl2pPr>
      <a:lvl3pPr algn="l" rtl="0" eaLnBrk="1" fontAlgn="base" hangingPunct="1">
        <a:spcBef>
          <a:spcPct val="0"/>
        </a:spcBef>
        <a:spcAft>
          <a:spcPct val="0"/>
        </a:spcAft>
        <a:defRPr sz="2400">
          <a:solidFill>
            <a:srgbClr val="003296"/>
          </a:solidFill>
          <a:latin typeface="Arial Black" pitchFamily="34" charset="0"/>
        </a:defRPr>
      </a:lvl3pPr>
      <a:lvl4pPr algn="l" rtl="0" eaLnBrk="1" fontAlgn="base" hangingPunct="1">
        <a:spcBef>
          <a:spcPct val="0"/>
        </a:spcBef>
        <a:spcAft>
          <a:spcPct val="0"/>
        </a:spcAft>
        <a:defRPr sz="2400">
          <a:solidFill>
            <a:srgbClr val="003296"/>
          </a:solidFill>
          <a:latin typeface="Arial Black" pitchFamily="34" charset="0"/>
        </a:defRPr>
      </a:lvl4pPr>
      <a:lvl5pPr algn="l" rtl="0" eaLnBrk="1" fontAlgn="base" hangingPunct="1">
        <a:spcBef>
          <a:spcPct val="0"/>
        </a:spcBef>
        <a:spcAft>
          <a:spcPct val="0"/>
        </a:spcAft>
        <a:defRPr sz="2400">
          <a:solidFill>
            <a:srgbClr val="003296"/>
          </a:solidFill>
          <a:latin typeface="Arial Black" pitchFamily="34" charset="0"/>
        </a:defRPr>
      </a:lvl5pPr>
      <a:lvl6pPr marL="457200" algn="l" rtl="0" eaLnBrk="1" fontAlgn="base" hangingPunct="1">
        <a:spcBef>
          <a:spcPct val="0"/>
        </a:spcBef>
        <a:spcAft>
          <a:spcPct val="0"/>
        </a:spcAft>
        <a:defRPr sz="2400">
          <a:solidFill>
            <a:srgbClr val="003296"/>
          </a:solidFill>
          <a:latin typeface="Arial Black" pitchFamily="34" charset="0"/>
        </a:defRPr>
      </a:lvl6pPr>
      <a:lvl7pPr marL="914400" algn="l" rtl="0" eaLnBrk="1" fontAlgn="base" hangingPunct="1">
        <a:spcBef>
          <a:spcPct val="0"/>
        </a:spcBef>
        <a:spcAft>
          <a:spcPct val="0"/>
        </a:spcAft>
        <a:defRPr sz="2400">
          <a:solidFill>
            <a:srgbClr val="003296"/>
          </a:solidFill>
          <a:latin typeface="Arial Black" pitchFamily="34" charset="0"/>
        </a:defRPr>
      </a:lvl7pPr>
      <a:lvl8pPr marL="1371600" algn="l" rtl="0" eaLnBrk="1" fontAlgn="base" hangingPunct="1">
        <a:spcBef>
          <a:spcPct val="0"/>
        </a:spcBef>
        <a:spcAft>
          <a:spcPct val="0"/>
        </a:spcAft>
        <a:defRPr sz="2400">
          <a:solidFill>
            <a:srgbClr val="003296"/>
          </a:solidFill>
          <a:latin typeface="Arial Black" pitchFamily="34" charset="0"/>
        </a:defRPr>
      </a:lvl8pPr>
      <a:lvl9pPr marL="1828800" algn="l" rtl="0" eaLnBrk="1" fontAlgn="base" hangingPunct="1">
        <a:spcBef>
          <a:spcPct val="0"/>
        </a:spcBef>
        <a:spcAft>
          <a:spcPct val="0"/>
        </a:spcAft>
        <a:defRPr sz="2400">
          <a:solidFill>
            <a:srgbClr val="003296"/>
          </a:solidFill>
          <a:latin typeface="Arial Black" pitchFamily="34" charset="0"/>
        </a:defRPr>
      </a:lvl9pPr>
    </p:titleStyle>
    <p:bodyStyle>
      <a:lvl1pPr marL="342900" indent="-342900" algn="l" rtl="0" eaLnBrk="1" fontAlgn="base" hangingPunct="1">
        <a:spcBef>
          <a:spcPct val="20000"/>
        </a:spcBef>
        <a:spcAft>
          <a:spcPct val="0"/>
        </a:spcAft>
        <a:buClr>
          <a:srgbClr val="6699FF"/>
        </a:buClr>
        <a:buFont typeface="Arial" charset="0"/>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lr>
          <a:srgbClr val="CC9900"/>
        </a:buClr>
        <a:buFont typeface="Wingdings" pitchFamily="2" charset="2"/>
        <a:buChar char="§"/>
        <a:defRPr sz="2200">
          <a:solidFill>
            <a:schemeClr val="tx1"/>
          </a:solidFill>
          <a:latin typeface="+mn-lt"/>
        </a:defRPr>
      </a:lvl2pPr>
      <a:lvl3pPr marL="1143000" indent="-228600" algn="l" rtl="0" eaLnBrk="1" fontAlgn="base" hangingPunct="1">
        <a:spcBef>
          <a:spcPct val="20000"/>
        </a:spcBef>
        <a:spcAft>
          <a:spcPct val="0"/>
        </a:spcAft>
        <a:buClr>
          <a:srgbClr val="6699FF"/>
        </a:buClr>
        <a:buChar char="•"/>
        <a:defRPr sz="2000">
          <a:solidFill>
            <a:schemeClr val="tx1"/>
          </a:solidFill>
          <a:latin typeface="+mn-lt"/>
        </a:defRPr>
      </a:lvl3pPr>
      <a:lvl4pPr marL="1600200" indent="-228600" algn="l" rtl="0" eaLnBrk="1" fontAlgn="base" hangingPunct="1">
        <a:spcBef>
          <a:spcPct val="20000"/>
        </a:spcBef>
        <a:spcAft>
          <a:spcPct val="0"/>
        </a:spcAft>
        <a:buClr>
          <a:srgbClr val="CC9900"/>
        </a:buClr>
        <a:buFont typeface="Arial" charset="0"/>
        <a:buChar char="♦"/>
        <a:defRPr>
          <a:solidFill>
            <a:schemeClr val="tx1"/>
          </a:solidFill>
          <a:latin typeface="+mn-lt"/>
        </a:defRPr>
      </a:lvl4pPr>
      <a:lvl5pPr marL="20574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5pPr>
      <a:lvl6pPr marL="25146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6pPr>
      <a:lvl7pPr marL="29718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7pPr>
      <a:lvl8pPr marL="34290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8pPr>
      <a:lvl9pPr marL="38862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pattFill prst="ltHorz">
          <a:fgClr>
            <a:schemeClr val="bg1"/>
          </a:fgClr>
          <a:bgClr>
            <a:schemeClr val="bg1"/>
          </a:bgClr>
        </a:patt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1219200" y="1066800"/>
            <a:ext cx="9753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7" name="Rectangle 7"/>
          <p:cNvSpPr>
            <a:spLocks noChangeArrowheads="1"/>
          </p:cNvSpPr>
          <p:nvPr/>
        </p:nvSpPr>
        <p:spPr bwMode="auto">
          <a:xfrm>
            <a:off x="0" y="6235700"/>
            <a:ext cx="121920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dirty="0">
              <a:solidFill>
                <a:srgbClr val="000000"/>
              </a:solidFill>
            </a:endParaRPr>
          </a:p>
        </p:txBody>
      </p:sp>
      <p:sp>
        <p:nvSpPr>
          <p:cNvPr id="1028" name="Rectangle 9"/>
          <p:cNvSpPr>
            <a:spLocks noChangeArrowheads="1"/>
          </p:cNvSpPr>
          <p:nvPr/>
        </p:nvSpPr>
        <p:spPr bwMode="auto">
          <a:xfrm>
            <a:off x="0" y="0"/>
            <a:ext cx="1219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dirty="0">
              <a:solidFill>
                <a:srgbClr val="000000"/>
              </a:solidFill>
            </a:endParaRPr>
          </a:p>
        </p:txBody>
      </p:sp>
      <p:sp>
        <p:nvSpPr>
          <p:cNvPr id="1029" name="Rectangle 2"/>
          <p:cNvSpPr>
            <a:spLocks noGrp="1" noChangeArrowheads="1"/>
          </p:cNvSpPr>
          <p:nvPr>
            <p:ph type="title"/>
          </p:nvPr>
        </p:nvSpPr>
        <p:spPr bwMode="auto">
          <a:xfrm>
            <a:off x="609600" y="76200"/>
            <a:ext cx="11176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8331200" y="6172200"/>
            <a:ext cx="3352800" cy="68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fontAlgn="base">
              <a:spcBef>
                <a:spcPct val="0"/>
              </a:spcBef>
              <a:spcAft>
                <a:spcPct val="0"/>
              </a:spcAft>
              <a:defRPr/>
            </a:pPr>
            <a:r>
              <a:rPr lang="en-US" dirty="0" smtClean="0">
                <a:solidFill>
                  <a:srgbClr val="000000"/>
                </a:solidFill>
              </a:rPr>
              <a:t>Meeting Title                                                           Date </a:t>
            </a:r>
            <a:endParaRPr lang="en-US" dirty="0">
              <a:solidFill>
                <a:srgbClr val="000000"/>
              </a:solidFill>
            </a:endParaRPr>
          </a:p>
        </p:txBody>
      </p:sp>
      <p:sp>
        <p:nvSpPr>
          <p:cNvPr id="1031" name="Rectangle 13"/>
          <p:cNvSpPr>
            <a:spLocks noChangeArrowheads="1"/>
          </p:cNvSpPr>
          <p:nvPr/>
        </p:nvSpPr>
        <p:spPr bwMode="auto">
          <a:xfrm>
            <a:off x="4572000" y="6477000"/>
            <a:ext cx="3352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base">
              <a:spcBef>
                <a:spcPct val="0"/>
              </a:spcBef>
              <a:spcAft>
                <a:spcPct val="0"/>
              </a:spcAft>
            </a:pPr>
            <a:fld id="{0B1D24C9-3E0E-4BD4-B080-4072BA8C4DD6}" type="slidenum">
              <a:rPr lang="en-US" sz="1200">
                <a:solidFill>
                  <a:srgbClr val="000000"/>
                </a:solidFill>
              </a:rPr>
              <a:pPr algn="ctr" fontAlgn="base">
                <a:spcBef>
                  <a:spcPct val="0"/>
                </a:spcBef>
                <a:spcAft>
                  <a:spcPct val="0"/>
                </a:spcAft>
              </a:pPr>
              <a:t>‹#›</a:t>
            </a:fld>
            <a:endParaRPr lang="en-US" sz="1200" dirty="0">
              <a:solidFill>
                <a:srgbClr val="000000"/>
              </a:solidFill>
            </a:endParaRPr>
          </a:p>
        </p:txBody>
      </p:sp>
      <p:sp>
        <p:nvSpPr>
          <p:cNvPr id="1032" name="Text Box 20"/>
          <p:cNvSpPr txBox="1">
            <a:spLocks noChangeArrowheads="1"/>
          </p:cNvSpPr>
          <p:nvPr/>
        </p:nvSpPr>
        <p:spPr bwMode="auto">
          <a:xfrm>
            <a:off x="0" y="822326"/>
            <a:ext cx="12192000" cy="92075"/>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endParaRPr lang="en-US" dirty="0" smtClean="0">
              <a:solidFill>
                <a:srgbClr val="000000"/>
              </a:solidFill>
            </a:endParaRPr>
          </a:p>
        </p:txBody>
      </p:sp>
      <p:sp>
        <p:nvSpPr>
          <p:cNvPr id="1033" name="Text Box 21"/>
          <p:cNvSpPr txBox="1">
            <a:spLocks noChangeArrowheads="1"/>
          </p:cNvSpPr>
          <p:nvPr/>
        </p:nvSpPr>
        <p:spPr bwMode="auto">
          <a:xfrm>
            <a:off x="0" y="6049964"/>
            <a:ext cx="12192000" cy="46037"/>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endParaRPr lang="en-US" dirty="0" smtClean="0">
              <a:solidFill>
                <a:srgbClr val="000000"/>
              </a:solidFill>
            </a:endParaRPr>
          </a:p>
        </p:txBody>
      </p:sp>
      <p:pic>
        <p:nvPicPr>
          <p:cNvPr id="2" name="Picture 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28600" y="6172200"/>
            <a:ext cx="2180032" cy="548640"/>
          </a:xfrm>
          <a:prstGeom prst="rect">
            <a:avLst/>
          </a:prstGeom>
        </p:spPr>
      </p:pic>
    </p:spTree>
    <p:extLst>
      <p:ext uri="{BB962C8B-B14F-4D97-AF65-F5344CB8AC3E}">
        <p14:creationId xmlns:p14="http://schemas.microsoft.com/office/powerpoint/2010/main" val="399918460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sldNum="0" hdr="0" dt="0"/>
  <p:txStyles>
    <p:titleStyle>
      <a:lvl1pPr algn="l" rtl="0" eaLnBrk="1" fontAlgn="base" hangingPunct="1">
        <a:spcBef>
          <a:spcPct val="0"/>
        </a:spcBef>
        <a:spcAft>
          <a:spcPct val="0"/>
        </a:spcAft>
        <a:defRPr sz="2400">
          <a:solidFill>
            <a:srgbClr val="003296"/>
          </a:solidFill>
          <a:latin typeface="+mj-lt"/>
          <a:ea typeface="+mj-ea"/>
          <a:cs typeface="+mj-cs"/>
        </a:defRPr>
      </a:lvl1pPr>
      <a:lvl2pPr algn="l" rtl="0" eaLnBrk="1" fontAlgn="base" hangingPunct="1">
        <a:spcBef>
          <a:spcPct val="0"/>
        </a:spcBef>
        <a:spcAft>
          <a:spcPct val="0"/>
        </a:spcAft>
        <a:defRPr sz="2400">
          <a:solidFill>
            <a:srgbClr val="003296"/>
          </a:solidFill>
          <a:latin typeface="Arial Black" pitchFamily="34" charset="0"/>
        </a:defRPr>
      </a:lvl2pPr>
      <a:lvl3pPr algn="l" rtl="0" eaLnBrk="1" fontAlgn="base" hangingPunct="1">
        <a:spcBef>
          <a:spcPct val="0"/>
        </a:spcBef>
        <a:spcAft>
          <a:spcPct val="0"/>
        </a:spcAft>
        <a:defRPr sz="2400">
          <a:solidFill>
            <a:srgbClr val="003296"/>
          </a:solidFill>
          <a:latin typeface="Arial Black" pitchFamily="34" charset="0"/>
        </a:defRPr>
      </a:lvl3pPr>
      <a:lvl4pPr algn="l" rtl="0" eaLnBrk="1" fontAlgn="base" hangingPunct="1">
        <a:spcBef>
          <a:spcPct val="0"/>
        </a:spcBef>
        <a:spcAft>
          <a:spcPct val="0"/>
        </a:spcAft>
        <a:defRPr sz="2400">
          <a:solidFill>
            <a:srgbClr val="003296"/>
          </a:solidFill>
          <a:latin typeface="Arial Black" pitchFamily="34" charset="0"/>
        </a:defRPr>
      </a:lvl4pPr>
      <a:lvl5pPr algn="l" rtl="0" eaLnBrk="1" fontAlgn="base" hangingPunct="1">
        <a:spcBef>
          <a:spcPct val="0"/>
        </a:spcBef>
        <a:spcAft>
          <a:spcPct val="0"/>
        </a:spcAft>
        <a:defRPr sz="2400">
          <a:solidFill>
            <a:srgbClr val="003296"/>
          </a:solidFill>
          <a:latin typeface="Arial Black" pitchFamily="34" charset="0"/>
        </a:defRPr>
      </a:lvl5pPr>
      <a:lvl6pPr marL="457200" algn="l" rtl="0" eaLnBrk="1" fontAlgn="base" hangingPunct="1">
        <a:spcBef>
          <a:spcPct val="0"/>
        </a:spcBef>
        <a:spcAft>
          <a:spcPct val="0"/>
        </a:spcAft>
        <a:defRPr sz="2400">
          <a:solidFill>
            <a:srgbClr val="003296"/>
          </a:solidFill>
          <a:latin typeface="Arial Black" pitchFamily="34" charset="0"/>
        </a:defRPr>
      </a:lvl6pPr>
      <a:lvl7pPr marL="914400" algn="l" rtl="0" eaLnBrk="1" fontAlgn="base" hangingPunct="1">
        <a:spcBef>
          <a:spcPct val="0"/>
        </a:spcBef>
        <a:spcAft>
          <a:spcPct val="0"/>
        </a:spcAft>
        <a:defRPr sz="2400">
          <a:solidFill>
            <a:srgbClr val="003296"/>
          </a:solidFill>
          <a:latin typeface="Arial Black" pitchFamily="34" charset="0"/>
        </a:defRPr>
      </a:lvl7pPr>
      <a:lvl8pPr marL="1371600" algn="l" rtl="0" eaLnBrk="1" fontAlgn="base" hangingPunct="1">
        <a:spcBef>
          <a:spcPct val="0"/>
        </a:spcBef>
        <a:spcAft>
          <a:spcPct val="0"/>
        </a:spcAft>
        <a:defRPr sz="2400">
          <a:solidFill>
            <a:srgbClr val="003296"/>
          </a:solidFill>
          <a:latin typeface="Arial Black" pitchFamily="34" charset="0"/>
        </a:defRPr>
      </a:lvl8pPr>
      <a:lvl9pPr marL="1828800" algn="l" rtl="0" eaLnBrk="1" fontAlgn="base" hangingPunct="1">
        <a:spcBef>
          <a:spcPct val="0"/>
        </a:spcBef>
        <a:spcAft>
          <a:spcPct val="0"/>
        </a:spcAft>
        <a:defRPr sz="2400">
          <a:solidFill>
            <a:srgbClr val="003296"/>
          </a:solidFill>
          <a:latin typeface="Arial Black" pitchFamily="34" charset="0"/>
        </a:defRPr>
      </a:lvl9pPr>
    </p:titleStyle>
    <p:bodyStyle>
      <a:lvl1pPr marL="342900" indent="-342900" algn="l" rtl="0" eaLnBrk="1" fontAlgn="base" hangingPunct="1">
        <a:spcBef>
          <a:spcPct val="20000"/>
        </a:spcBef>
        <a:spcAft>
          <a:spcPct val="0"/>
        </a:spcAft>
        <a:buClr>
          <a:srgbClr val="6699FF"/>
        </a:buClr>
        <a:buFont typeface="Arial" charset="0"/>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lr>
          <a:srgbClr val="CC9900"/>
        </a:buClr>
        <a:buFont typeface="Wingdings" pitchFamily="2" charset="2"/>
        <a:buChar char="§"/>
        <a:defRPr sz="2200">
          <a:solidFill>
            <a:schemeClr val="tx1"/>
          </a:solidFill>
          <a:latin typeface="+mn-lt"/>
        </a:defRPr>
      </a:lvl2pPr>
      <a:lvl3pPr marL="1143000" indent="-228600" algn="l" rtl="0" eaLnBrk="1" fontAlgn="base" hangingPunct="1">
        <a:spcBef>
          <a:spcPct val="20000"/>
        </a:spcBef>
        <a:spcAft>
          <a:spcPct val="0"/>
        </a:spcAft>
        <a:buClr>
          <a:srgbClr val="6699FF"/>
        </a:buClr>
        <a:buChar char="•"/>
        <a:defRPr sz="2000">
          <a:solidFill>
            <a:schemeClr val="tx1"/>
          </a:solidFill>
          <a:latin typeface="+mn-lt"/>
        </a:defRPr>
      </a:lvl3pPr>
      <a:lvl4pPr marL="1600200" indent="-228600" algn="l" rtl="0" eaLnBrk="1" fontAlgn="base" hangingPunct="1">
        <a:spcBef>
          <a:spcPct val="20000"/>
        </a:spcBef>
        <a:spcAft>
          <a:spcPct val="0"/>
        </a:spcAft>
        <a:buClr>
          <a:srgbClr val="CC9900"/>
        </a:buClr>
        <a:buFont typeface="Arial" charset="0"/>
        <a:buChar char="♦"/>
        <a:defRPr>
          <a:solidFill>
            <a:schemeClr val="tx1"/>
          </a:solidFill>
          <a:latin typeface="+mn-lt"/>
        </a:defRPr>
      </a:lvl4pPr>
      <a:lvl5pPr marL="20574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5pPr>
      <a:lvl6pPr marL="25146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6pPr>
      <a:lvl7pPr marL="29718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7pPr>
      <a:lvl8pPr marL="34290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8pPr>
      <a:lvl9pPr marL="38862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pattFill prst="ltHorz">
          <a:fgClr>
            <a:schemeClr val="bg1"/>
          </a:fgClr>
          <a:bgClr>
            <a:schemeClr val="bg1"/>
          </a:bgClr>
        </a:patt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1219200" y="1066800"/>
            <a:ext cx="9753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7" name="Rectangle 7"/>
          <p:cNvSpPr>
            <a:spLocks noChangeArrowheads="1"/>
          </p:cNvSpPr>
          <p:nvPr/>
        </p:nvSpPr>
        <p:spPr bwMode="auto">
          <a:xfrm>
            <a:off x="0" y="6235700"/>
            <a:ext cx="121920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dirty="0">
              <a:solidFill>
                <a:srgbClr val="000000"/>
              </a:solidFill>
            </a:endParaRPr>
          </a:p>
        </p:txBody>
      </p:sp>
      <p:sp>
        <p:nvSpPr>
          <p:cNvPr id="1028" name="Rectangle 9"/>
          <p:cNvSpPr>
            <a:spLocks noChangeArrowheads="1"/>
          </p:cNvSpPr>
          <p:nvPr/>
        </p:nvSpPr>
        <p:spPr bwMode="auto">
          <a:xfrm>
            <a:off x="0" y="0"/>
            <a:ext cx="1219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dirty="0">
              <a:solidFill>
                <a:srgbClr val="000000"/>
              </a:solidFill>
            </a:endParaRPr>
          </a:p>
        </p:txBody>
      </p:sp>
      <p:sp>
        <p:nvSpPr>
          <p:cNvPr id="1029" name="Rectangle 2"/>
          <p:cNvSpPr>
            <a:spLocks noGrp="1" noChangeArrowheads="1"/>
          </p:cNvSpPr>
          <p:nvPr>
            <p:ph type="title"/>
          </p:nvPr>
        </p:nvSpPr>
        <p:spPr bwMode="auto">
          <a:xfrm>
            <a:off x="609600" y="76200"/>
            <a:ext cx="11176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8331200" y="6172200"/>
            <a:ext cx="3352800" cy="68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fontAlgn="base">
              <a:spcBef>
                <a:spcPct val="0"/>
              </a:spcBef>
              <a:spcAft>
                <a:spcPct val="0"/>
              </a:spcAft>
              <a:defRPr/>
            </a:pPr>
            <a:r>
              <a:rPr lang="en-US" dirty="0" smtClean="0">
                <a:solidFill>
                  <a:srgbClr val="000000"/>
                </a:solidFill>
              </a:rPr>
              <a:t>Meeting Title                                                           Date </a:t>
            </a:r>
            <a:endParaRPr lang="en-US" dirty="0">
              <a:solidFill>
                <a:srgbClr val="000000"/>
              </a:solidFill>
            </a:endParaRPr>
          </a:p>
        </p:txBody>
      </p:sp>
      <p:sp>
        <p:nvSpPr>
          <p:cNvPr id="1031" name="Rectangle 13"/>
          <p:cNvSpPr>
            <a:spLocks noChangeArrowheads="1"/>
          </p:cNvSpPr>
          <p:nvPr/>
        </p:nvSpPr>
        <p:spPr bwMode="auto">
          <a:xfrm>
            <a:off x="4572000" y="6477000"/>
            <a:ext cx="3352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base">
              <a:spcBef>
                <a:spcPct val="0"/>
              </a:spcBef>
              <a:spcAft>
                <a:spcPct val="0"/>
              </a:spcAft>
            </a:pPr>
            <a:fld id="{0B1D24C9-3E0E-4BD4-B080-4072BA8C4DD6}" type="slidenum">
              <a:rPr lang="en-US" sz="1200">
                <a:solidFill>
                  <a:srgbClr val="000000"/>
                </a:solidFill>
              </a:rPr>
              <a:pPr algn="ctr" fontAlgn="base">
                <a:spcBef>
                  <a:spcPct val="0"/>
                </a:spcBef>
                <a:spcAft>
                  <a:spcPct val="0"/>
                </a:spcAft>
              </a:pPr>
              <a:t>‹#›</a:t>
            </a:fld>
            <a:endParaRPr lang="en-US" sz="1200" dirty="0">
              <a:solidFill>
                <a:srgbClr val="000000"/>
              </a:solidFill>
            </a:endParaRPr>
          </a:p>
        </p:txBody>
      </p:sp>
      <p:sp>
        <p:nvSpPr>
          <p:cNvPr id="1032" name="Text Box 20"/>
          <p:cNvSpPr txBox="1">
            <a:spLocks noChangeArrowheads="1"/>
          </p:cNvSpPr>
          <p:nvPr/>
        </p:nvSpPr>
        <p:spPr bwMode="auto">
          <a:xfrm>
            <a:off x="0" y="822326"/>
            <a:ext cx="12192000" cy="92075"/>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endParaRPr lang="en-US" dirty="0" smtClean="0">
              <a:solidFill>
                <a:srgbClr val="000000"/>
              </a:solidFill>
            </a:endParaRPr>
          </a:p>
        </p:txBody>
      </p:sp>
      <p:sp>
        <p:nvSpPr>
          <p:cNvPr id="1033" name="Text Box 21"/>
          <p:cNvSpPr txBox="1">
            <a:spLocks noChangeArrowheads="1"/>
          </p:cNvSpPr>
          <p:nvPr/>
        </p:nvSpPr>
        <p:spPr bwMode="auto">
          <a:xfrm>
            <a:off x="0" y="6049964"/>
            <a:ext cx="12192000" cy="46037"/>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defRPr/>
            </a:pPr>
            <a:endParaRPr lang="en-US" dirty="0" smtClean="0">
              <a:solidFill>
                <a:srgbClr val="000000"/>
              </a:solidFill>
            </a:endParaRPr>
          </a:p>
        </p:txBody>
      </p:sp>
      <p:pic>
        <p:nvPicPr>
          <p:cNvPr id="2" name="Picture 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28600" y="6172200"/>
            <a:ext cx="2180032" cy="548640"/>
          </a:xfrm>
          <a:prstGeom prst="rect">
            <a:avLst/>
          </a:prstGeom>
        </p:spPr>
      </p:pic>
    </p:spTree>
    <p:extLst>
      <p:ext uri="{BB962C8B-B14F-4D97-AF65-F5344CB8AC3E}">
        <p14:creationId xmlns:p14="http://schemas.microsoft.com/office/powerpoint/2010/main" val="207609959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hf sldNum="0" hdr="0" dt="0"/>
  <p:txStyles>
    <p:titleStyle>
      <a:lvl1pPr algn="l" rtl="0" eaLnBrk="1" fontAlgn="base" hangingPunct="1">
        <a:spcBef>
          <a:spcPct val="0"/>
        </a:spcBef>
        <a:spcAft>
          <a:spcPct val="0"/>
        </a:spcAft>
        <a:defRPr sz="2400">
          <a:solidFill>
            <a:srgbClr val="003296"/>
          </a:solidFill>
          <a:latin typeface="+mj-lt"/>
          <a:ea typeface="+mj-ea"/>
          <a:cs typeface="+mj-cs"/>
        </a:defRPr>
      </a:lvl1pPr>
      <a:lvl2pPr algn="l" rtl="0" eaLnBrk="1" fontAlgn="base" hangingPunct="1">
        <a:spcBef>
          <a:spcPct val="0"/>
        </a:spcBef>
        <a:spcAft>
          <a:spcPct val="0"/>
        </a:spcAft>
        <a:defRPr sz="2400">
          <a:solidFill>
            <a:srgbClr val="003296"/>
          </a:solidFill>
          <a:latin typeface="Arial Black" pitchFamily="34" charset="0"/>
        </a:defRPr>
      </a:lvl2pPr>
      <a:lvl3pPr algn="l" rtl="0" eaLnBrk="1" fontAlgn="base" hangingPunct="1">
        <a:spcBef>
          <a:spcPct val="0"/>
        </a:spcBef>
        <a:spcAft>
          <a:spcPct val="0"/>
        </a:spcAft>
        <a:defRPr sz="2400">
          <a:solidFill>
            <a:srgbClr val="003296"/>
          </a:solidFill>
          <a:latin typeface="Arial Black" pitchFamily="34" charset="0"/>
        </a:defRPr>
      </a:lvl3pPr>
      <a:lvl4pPr algn="l" rtl="0" eaLnBrk="1" fontAlgn="base" hangingPunct="1">
        <a:spcBef>
          <a:spcPct val="0"/>
        </a:spcBef>
        <a:spcAft>
          <a:spcPct val="0"/>
        </a:spcAft>
        <a:defRPr sz="2400">
          <a:solidFill>
            <a:srgbClr val="003296"/>
          </a:solidFill>
          <a:latin typeface="Arial Black" pitchFamily="34" charset="0"/>
        </a:defRPr>
      </a:lvl4pPr>
      <a:lvl5pPr algn="l" rtl="0" eaLnBrk="1" fontAlgn="base" hangingPunct="1">
        <a:spcBef>
          <a:spcPct val="0"/>
        </a:spcBef>
        <a:spcAft>
          <a:spcPct val="0"/>
        </a:spcAft>
        <a:defRPr sz="2400">
          <a:solidFill>
            <a:srgbClr val="003296"/>
          </a:solidFill>
          <a:latin typeface="Arial Black" pitchFamily="34" charset="0"/>
        </a:defRPr>
      </a:lvl5pPr>
      <a:lvl6pPr marL="457200" algn="l" rtl="0" eaLnBrk="1" fontAlgn="base" hangingPunct="1">
        <a:spcBef>
          <a:spcPct val="0"/>
        </a:spcBef>
        <a:spcAft>
          <a:spcPct val="0"/>
        </a:spcAft>
        <a:defRPr sz="2400">
          <a:solidFill>
            <a:srgbClr val="003296"/>
          </a:solidFill>
          <a:latin typeface="Arial Black" pitchFamily="34" charset="0"/>
        </a:defRPr>
      </a:lvl6pPr>
      <a:lvl7pPr marL="914400" algn="l" rtl="0" eaLnBrk="1" fontAlgn="base" hangingPunct="1">
        <a:spcBef>
          <a:spcPct val="0"/>
        </a:spcBef>
        <a:spcAft>
          <a:spcPct val="0"/>
        </a:spcAft>
        <a:defRPr sz="2400">
          <a:solidFill>
            <a:srgbClr val="003296"/>
          </a:solidFill>
          <a:latin typeface="Arial Black" pitchFamily="34" charset="0"/>
        </a:defRPr>
      </a:lvl7pPr>
      <a:lvl8pPr marL="1371600" algn="l" rtl="0" eaLnBrk="1" fontAlgn="base" hangingPunct="1">
        <a:spcBef>
          <a:spcPct val="0"/>
        </a:spcBef>
        <a:spcAft>
          <a:spcPct val="0"/>
        </a:spcAft>
        <a:defRPr sz="2400">
          <a:solidFill>
            <a:srgbClr val="003296"/>
          </a:solidFill>
          <a:latin typeface="Arial Black" pitchFamily="34" charset="0"/>
        </a:defRPr>
      </a:lvl8pPr>
      <a:lvl9pPr marL="1828800" algn="l" rtl="0" eaLnBrk="1" fontAlgn="base" hangingPunct="1">
        <a:spcBef>
          <a:spcPct val="0"/>
        </a:spcBef>
        <a:spcAft>
          <a:spcPct val="0"/>
        </a:spcAft>
        <a:defRPr sz="2400">
          <a:solidFill>
            <a:srgbClr val="003296"/>
          </a:solidFill>
          <a:latin typeface="Arial Black" pitchFamily="34" charset="0"/>
        </a:defRPr>
      </a:lvl9pPr>
    </p:titleStyle>
    <p:bodyStyle>
      <a:lvl1pPr marL="342900" indent="-342900" algn="l" rtl="0" eaLnBrk="1" fontAlgn="base" hangingPunct="1">
        <a:spcBef>
          <a:spcPct val="20000"/>
        </a:spcBef>
        <a:spcAft>
          <a:spcPct val="0"/>
        </a:spcAft>
        <a:buClr>
          <a:srgbClr val="6699FF"/>
        </a:buClr>
        <a:buFont typeface="Arial" charset="0"/>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lr>
          <a:srgbClr val="CC9900"/>
        </a:buClr>
        <a:buFont typeface="Wingdings" pitchFamily="2" charset="2"/>
        <a:buChar char="§"/>
        <a:defRPr sz="2200">
          <a:solidFill>
            <a:schemeClr val="tx1"/>
          </a:solidFill>
          <a:latin typeface="+mn-lt"/>
        </a:defRPr>
      </a:lvl2pPr>
      <a:lvl3pPr marL="1143000" indent="-228600" algn="l" rtl="0" eaLnBrk="1" fontAlgn="base" hangingPunct="1">
        <a:spcBef>
          <a:spcPct val="20000"/>
        </a:spcBef>
        <a:spcAft>
          <a:spcPct val="0"/>
        </a:spcAft>
        <a:buClr>
          <a:srgbClr val="6699FF"/>
        </a:buClr>
        <a:buChar char="•"/>
        <a:defRPr sz="2000">
          <a:solidFill>
            <a:schemeClr val="tx1"/>
          </a:solidFill>
          <a:latin typeface="+mn-lt"/>
        </a:defRPr>
      </a:lvl3pPr>
      <a:lvl4pPr marL="1600200" indent="-228600" algn="l" rtl="0" eaLnBrk="1" fontAlgn="base" hangingPunct="1">
        <a:spcBef>
          <a:spcPct val="20000"/>
        </a:spcBef>
        <a:spcAft>
          <a:spcPct val="0"/>
        </a:spcAft>
        <a:buClr>
          <a:srgbClr val="CC9900"/>
        </a:buClr>
        <a:buFont typeface="Arial" charset="0"/>
        <a:buChar char="♦"/>
        <a:defRPr>
          <a:solidFill>
            <a:schemeClr val="tx1"/>
          </a:solidFill>
          <a:latin typeface="+mn-lt"/>
        </a:defRPr>
      </a:lvl4pPr>
      <a:lvl5pPr marL="20574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5pPr>
      <a:lvl6pPr marL="25146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6pPr>
      <a:lvl7pPr marL="29718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7pPr>
      <a:lvl8pPr marL="34290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8pPr>
      <a:lvl9pPr marL="38862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NDSWG Meeting</a:t>
            </a:r>
            <a:endParaRPr lang="en-US" dirty="0"/>
          </a:p>
          <a:p>
            <a:r>
              <a:rPr lang="en-US" dirty="0" smtClean="0"/>
              <a:t>October 16, 2018</a:t>
            </a:r>
            <a:endParaRPr lang="en-US" dirty="0"/>
          </a:p>
          <a:p>
            <a:endParaRPr lang="en-US" dirty="0"/>
          </a:p>
        </p:txBody>
      </p:sp>
      <p:sp>
        <p:nvSpPr>
          <p:cNvPr id="2" name="Title 1"/>
          <p:cNvSpPr>
            <a:spLocks noGrp="1"/>
          </p:cNvSpPr>
          <p:nvPr>
            <p:ph type="ctrTitle"/>
          </p:nvPr>
        </p:nvSpPr>
        <p:spPr>
          <a:xfrm>
            <a:off x="1219200" y="2019300"/>
            <a:ext cx="9753600" cy="1241425"/>
          </a:xfrm>
        </p:spPr>
        <p:txBody>
          <a:bodyPr/>
          <a:lstStyle/>
          <a:p>
            <a:r>
              <a:rPr lang="en-US" dirty="0" smtClean="0"/>
              <a:t>FAC-008 </a:t>
            </a:r>
            <a:r>
              <a:rPr lang="en-US" dirty="0"/>
              <a:t>Activity</a:t>
            </a:r>
            <a:br>
              <a:rPr lang="en-US" dirty="0"/>
            </a:br>
            <a:endParaRPr lang="en-US" dirty="0"/>
          </a:p>
        </p:txBody>
      </p:sp>
      <p:sp>
        <p:nvSpPr>
          <p:cNvPr id="4" name="Footer Placeholder 3"/>
          <p:cNvSpPr>
            <a:spLocks noGrp="1"/>
          </p:cNvSpPr>
          <p:nvPr>
            <p:ph type="ftr" sz="quarter" idx="11"/>
          </p:nvPr>
        </p:nvSpPr>
        <p:spPr/>
        <p:txBody>
          <a:bodyPr/>
          <a:lstStyle/>
          <a:p>
            <a:pPr>
              <a:defRPr/>
            </a:pPr>
            <a:r>
              <a:rPr lang="en-US" dirty="0" smtClean="0">
                <a:solidFill>
                  <a:srgbClr val="FFFFFF"/>
                </a:solidFill>
              </a:rPr>
              <a:t>MRC Meeting                                           December 16, 2015</a:t>
            </a:r>
            <a:endParaRPr lang="en-US" dirty="0">
              <a:solidFill>
                <a:srgbClr val="FFFFFF"/>
              </a:solidFill>
            </a:endParaRPr>
          </a:p>
        </p:txBody>
      </p:sp>
    </p:spTree>
    <p:extLst>
      <p:ext uri="{BB962C8B-B14F-4D97-AF65-F5344CB8AC3E}">
        <p14:creationId xmlns:p14="http://schemas.microsoft.com/office/powerpoint/2010/main" val="4096030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Facility Ratings – FAC-008-3</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32285777"/>
              </p:ext>
            </p:extLst>
          </p:nvPr>
        </p:nvGraphicFramePr>
        <p:xfrm>
          <a:off x="1219200" y="1066800"/>
          <a:ext cx="97536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1"/>
          <p:cNvSpPr>
            <a:spLocks noGrp="1"/>
          </p:cNvSpPr>
          <p:nvPr>
            <p:ph type="ftr" sz="quarter" idx="10"/>
          </p:nvPr>
        </p:nvSpPr>
        <p:spPr>
          <a:xfrm>
            <a:off x="8331200" y="6172200"/>
            <a:ext cx="3352800" cy="68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dirty="0" smtClean="0"/>
              <a:t>NDSWG </a:t>
            </a:r>
            <a:r>
              <a:rPr lang="en-US" dirty="0"/>
              <a:t>Meeting</a:t>
            </a:r>
          </a:p>
          <a:p>
            <a:r>
              <a:rPr lang="en-US" dirty="0" smtClean="0">
                <a:solidFill>
                  <a:srgbClr val="000000"/>
                </a:solidFill>
              </a:rPr>
              <a:t>October 16, </a:t>
            </a:r>
            <a:r>
              <a:rPr lang="en-US" dirty="0">
                <a:solidFill>
                  <a:srgbClr val="000000"/>
                </a:solidFill>
              </a:rPr>
              <a:t>2018</a:t>
            </a:r>
          </a:p>
        </p:txBody>
      </p:sp>
    </p:spTree>
    <p:extLst>
      <p:ext uri="{BB962C8B-B14F-4D97-AF65-F5344CB8AC3E}">
        <p14:creationId xmlns:p14="http://schemas.microsoft.com/office/powerpoint/2010/main" val="865421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FAC-008 Compliance Assessments: January 2016 – July 2018</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35937375"/>
              </p:ext>
            </p:extLst>
          </p:nvPr>
        </p:nvGraphicFramePr>
        <p:xfrm>
          <a:off x="685800" y="990600"/>
          <a:ext cx="107442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100" name="Footer Placeholder 1"/>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dirty="0"/>
              <a:t>NDSWG Meeting</a:t>
            </a:r>
          </a:p>
          <a:p>
            <a:r>
              <a:rPr lang="en-US" dirty="0">
                <a:solidFill>
                  <a:srgbClr val="000000"/>
                </a:solidFill>
              </a:rPr>
              <a:t>October 16, 2018</a:t>
            </a:r>
          </a:p>
        </p:txBody>
      </p:sp>
    </p:spTree>
    <p:extLst>
      <p:ext uri="{BB962C8B-B14F-4D97-AF65-F5344CB8AC3E}">
        <p14:creationId xmlns:p14="http://schemas.microsoft.com/office/powerpoint/2010/main" val="23256173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FAC-009/FAC-008 Records </a:t>
            </a:r>
            <a:r>
              <a:rPr lang="en-US" dirty="0" smtClean="0"/>
              <a:t>Posted/Filed: 2016 </a:t>
            </a:r>
            <a:r>
              <a:rPr lang="en-US" dirty="0"/>
              <a:t>– </a:t>
            </a:r>
            <a:r>
              <a:rPr lang="en-US" dirty="0" smtClean="0"/>
              <a:t>2017</a:t>
            </a:r>
            <a:endParaRPr lang="en-US" dirty="0"/>
          </a:p>
        </p:txBody>
      </p:sp>
      <p:sp>
        <p:nvSpPr>
          <p:cNvPr id="3" name="Content Placeholder 2"/>
          <p:cNvSpPr>
            <a:spLocks noGrp="1"/>
          </p:cNvSpPr>
          <p:nvPr>
            <p:ph idx="1"/>
          </p:nvPr>
        </p:nvSpPr>
        <p:spPr>
          <a:xfrm>
            <a:off x="700216" y="1032485"/>
            <a:ext cx="10983784" cy="4724400"/>
          </a:xfrm>
        </p:spPr>
        <p:txBody>
          <a:bodyPr/>
          <a:lstStyle/>
          <a:p>
            <a:pPr marL="0" indent="0">
              <a:buNone/>
            </a:pPr>
            <a:r>
              <a:rPr lang="en-US" sz="2000" dirty="0" smtClean="0"/>
              <a:t>Processed in 2016 – 5 Audit Findings | Various Processing Methods for 3 Entities </a:t>
            </a:r>
            <a:endParaRPr lang="en-US" sz="2000" dirty="0"/>
          </a:p>
          <a:p>
            <a:endParaRPr lang="en-US" sz="2000" b="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smtClean="0"/>
          </a:p>
          <a:p>
            <a:pPr marL="0" indent="0">
              <a:buNone/>
            </a:pPr>
            <a:r>
              <a:rPr lang="en-US" sz="2000" dirty="0" smtClean="0"/>
              <a:t>Processed </a:t>
            </a:r>
            <a:r>
              <a:rPr lang="en-US" sz="2000" dirty="0"/>
              <a:t>in </a:t>
            </a:r>
            <a:r>
              <a:rPr lang="en-US" sz="2000" dirty="0" smtClean="0"/>
              <a:t>2017 </a:t>
            </a:r>
            <a:r>
              <a:rPr lang="en-US" sz="2000" dirty="0"/>
              <a:t>– </a:t>
            </a:r>
            <a:r>
              <a:rPr lang="en-US" sz="2000" dirty="0" smtClean="0"/>
              <a:t>15 Audit Findings | 1 SNOP Agreement for 5 Affiliated Entities </a:t>
            </a:r>
            <a:endParaRPr lang="en-US" sz="2000" dirty="0"/>
          </a:p>
          <a:p>
            <a:endParaRPr lang="en-US" sz="2000" b="0" dirty="0" smtClean="0"/>
          </a:p>
          <a:p>
            <a:endParaRPr lang="en-US" sz="2000" b="0" dirty="0" smtClean="0"/>
          </a:p>
          <a:p>
            <a:pPr marL="0" indent="0">
              <a:buNone/>
            </a:pPr>
            <a:endParaRPr lang="en-US" dirty="0" smtClean="0"/>
          </a:p>
          <a:p>
            <a:pPr marL="0" indent="0">
              <a:buNone/>
            </a:pPr>
            <a:endParaRPr lang="en-US" dirty="0"/>
          </a:p>
        </p:txBody>
      </p:sp>
      <p:sp>
        <p:nvSpPr>
          <p:cNvPr id="4" name="Footer Placeholder 3"/>
          <p:cNvSpPr>
            <a:spLocks noGrp="1"/>
          </p:cNvSpPr>
          <p:nvPr>
            <p:ph type="ftr" sz="quarter" idx="10"/>
          </p:nvPr>
        </p:nvSpPr>
        <p:spPr/>
        <p:txBody>
          <a:bodyPr/>
          <a:lstStyle/>
          <a:p>
            <a:r>
              <a:rPr lang="en-US" dirty="0"/>
              <a:t>NDSWG Meeting</a:t>
            </a:r>
          </a:p>
          <a:p>
            <a:r>
              <a:rPr lang="en-US" dirty="0">
                <a:solidFill>
                  <a:srgbClr val="000000"/>
                </a:solidFill>
              </a:rPr>
              <a:t>October 16, 2018</a:t>
            </a:r>
          </a:p>
        </p:txBody>
      </p:sp>
      <p:graphicFrame>
        <p:nvGraphicFramePr>
          <p:cNvPr id="6" name="Table 5"/>
          <p:cNvGraphicFramePr>
            <a:graphicFrameLocks noGrp="1"/>
          </p:cNvGraphicFramePr>
          <p:nvPr>
            <p:extLst>
              <p:ext uri="{D42A27DB-BD31-4B8C-83A1-F6EECF244321}">
                <p14:modId xmlns:p14="http://schemas.microsoft.com/office/powerpoint/2010/main" val="3813602566"/>
              </p:ext>
            </p:extLst>
          </p:nvPr>
        </p:nvGraphicFramePr>
        <p:xfrm>
          <a:off x="832022" y="1517113"/>
          <a:ext cx="10470563" cy="1341120"/>
        </p:xfrm>
        <a:graphic>
          <a:graphicData uri="http://schemas.openxmlformats.org/drawingml/2006/table">
            <a:tbl>
              <a:tblPr firstRow="1" bandRow="1">
                <a:tableStyleId>{5C22544A-7EE6-4342-B048-85BDC9FD1C3A}</a:tableStyleId>
              </a:tblPr>
              <a:tblGrid>
                <a:gridCol w="2636108">
                  <a:extLst>
                    <a:ext uri="{9D8B030D-6E8A-4147-A177-3AD203B41FA5}">
                      <a16:colId xmlns:a16="http://schemas.microsoft.com/office/drawing/2014/main" val="3737477994"/>
                    </a:ext>
                  </a:extLst>
                </a:gridCol>
                <a:gridCol w="2288279">
                  <a:extLst>
                    <a:ext uri="{9D8B030D-6E8A-4147-A177-3AD203B41FA5}">
                      <a16:colId xmlns:a16="http://schemas.microsoft.com/office/drawing/2014/main" val="204110239"/>
                    </a:ext>
                  </a:extLst>
                </a:gridCol>
                <a:gridCol w="5546176">
                  <a:extLst>
                    <a:ext uri="{9D8B030D-6E8A-4147-A177-3AD203B41FA5}">
                      <a16:colId xmlns:a16="http://schemas.microsoft.com/office/drawing/2014/main" val="3777670838"/>
                    </a:ext>
                  </a:extLst>
                </a:gridCol>
              </a:tblGrid>
              <a:tr h="290895">
                <a:tc>
                  <a:txBody>
                    <a:bodyPr/>
                    <a:lstStyle/>
                    <a:p>
                      <a:pPr algn="ctr"/>
                      <a:r>
                        <a:rPr lang="en-US" sz="1600" dirty="0" smtClean="0">
                          <a:solidFill>
                            <a:schemeClr val="tx2"/>
                          </a:solidFill>
                        </a:rPr>
                        <a:t>Standard Requirement</a:t>
                      </a:r>
                      <a:endParaRPr lang="en-US" sz="1600" dirty="0">
                        <a:solidFill>
                          <a:schemeClr val="tx2"/>
                        </a:solidFill>
                      </a:endParaRPr>
                    </a:p>
                  </a:txBody>
                  <a:tcPr/>
                </a:tc>
                <a:tc>
                  <a:txBody>
                    <a:bodyPr/>
                    <a:lstStyle/>
                    <a:p>
                      <a:pPr algn="ctr"/>
                      <a:r>
                        <a:rPr lang="en-US" sz="1600" dirty="0" smtClean="0">
                          <a:solidFill>
                            <a:schemeClr val="tx2"/>
                          </a:solidFill>
                        </a:rPr>
                        <a:t>Number of Record(s)</a:t>
                      </a:r>
                      <a:endParaRPr lang="en-US" sz="1600" dirty="0">
                        <a:solidFill>
                          <a:schemeClr val="tx2"/>
                        </a:solidFill>
                      </a:endParaRPr>
                    </a:p>
                  </a:txBody>
                  <a:tcPr/>
                </a:tc>
                <a:tc>
                  <a:txBody>
                    <a:bodyPr/>
                    <a:lstStyle/>
                    <a:p>
                      <a:pPr algn="ctr"/>
                      <a:r>
                        <a:rPr lang="en-US" sz="1600" dirty="0" smtClean="0">
                          <a:solidFill>
                            <a:schemeClr val="tx2"/>
                          </a:solidFill>
                        </a:rPr>
                        <a:t>Risk</a:t>
                      </a:r>
                      <a:r>
                        <a:rPr lang="en-US" sz="1600" baseline="0" dirty="0" smtClean="0">
                          <a:solidFill>
                            <a:schemeClr val="tx2"/>
                          </a:solidFill>
                        </a:rPr>
                        <a:t> and </a:t>
                      </a:r>
                      <a:r>
                        <a:rPr lang="en-US" sz="1600" dirty="0" smtClean="0">
                          <a:solidFill>
                            <a:schemeClr val="tx2"/>
                          </a:solidFill>
                        </a:rPr>
                        <a:t>Processing</a:t>
                      </a:r>
                      <a:r>
                        <a:rPr lang="en-US" sz="1600" baseline="0" dirty="0" smtClean="0">
                          <a:solidFill>
                            <a:schemeClr val="tx2"/>
                          </a:solidFill>
                        </a:rPr>
                        <a:t> Information</a:t>
                      </a:r>
                      <a:endParaRPr lang="en-US" sz="1600" dirty="0">
                        <a:solidFill>
                          <a:schemeClr val="tx2"/>
                        </a:solidFill>
                      </a:endParaRPr>
                    </a:p>
                  </a:txBody>
                  <a:tcPr/>
                </a:tc>
                <a:extLst>
                  <a:ext uri="{0D108BD9-81ED-4DB2-BD59-A6C34878D82A}">
                    <a16:rowId xmlns:a16="http://schemas.microsoft.com/office/drawing/2014/main" val="1441602892"/>
                  </a:ext>
                </a:extLst>
              </a:tr>
              <a:tr h="2908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t>FAC-009-1 R1</a:t>
                      </a:r>
                      <a:endParaRPr lang="en-US" sz="1600" dirty="0"/>
                    </a:p>
                  </a:txBody>
                  <a:tcPr/>
                </a:tc>
                <a:tc>
                  <a:txBody>
                    <a:bodyPr/>
                    <a:lstStyle/>
                    <a:p>
                      <a:pPr algn="ctr"/>
                      <a:r>
                        <a:rPr lang="en-US" sz="1600" dirty="0" smtClean="0"/>
                        <a:t>3</a:t>
                      </a:r>
                      <a:endParaRPr lang="en-US" sz="1600" dirty="0"/>
                    </a:p>
                  </a:txBody>
                  <a:tcPr/>
                </a:tc>
                <a:tc>
                  <a:txBody>
                    <a:bodyPr/>
                    <a:lstStyle/>
                    <a:p>
                      <a:pPr algn="ctr"/>
                      <a:r>
                        <a:rPr lang="en-US" sz="1600" dirty="0" smtClean="0"/>
                        <a:t>1 CE (minimal</a:t>
                      </a:r>
                      <a:r>
                        <a:rPr lang="en-US" sz="1600" baseline="0" dirty="0" smtClean="0"/>
                        <a:t> risk) | </a:t>
                      </a:r>
                      <a:r>
                        <a:rPr lang="en-US" sz="1600" dirty="0" smtClean="0"/>
                        <a:t>2 FFTs (moderate</a:t>
                      </a:r>
                      <a:r>
                        <a:rPr lang="en-US" sz="1600" baseline="0" dirty="0" smtClean="0"/>
                        <a:t> risk)</a:t>
                      </a:r>
                      <a:endParaRPr lang="en-US" sz="1600" dirty="0"/>
                    </a:p>
                  </a:txBody>
                  <a:tcPr/>
                </a:tc>
                <a:extLst>
                  <a:ext uri="{0D108BD9-81ED-4DB2-BD59-A6C34878D82A}">
                    <a16:rowId xmlns:a16="http://schemas.microsoft.com/office/drawing/2014/main" val="531024450"/>
                  </a:ext>
                </a:extLst>
              </a:tr>
              <a:tr h="2908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t>FAC-009-1 R2</a:t>
                      </a:r>
                      <a:endParaRPr lang="en-US" sz="1600" dirty="0"/>
                    </a:p>
                  </a:txBody>
                  <a:tcPr/>
                </a:tc>
                <a:tc>
                  <a:txBody>
                    <a:bodyPr/>
                    <a:lstStyle/>
                    <a:p>
                      <a:pPr algn="ctr"/>
                      <a:r>
                        <a:rPr lang="en-US" sz="1600" dirty="0" smtClean="0"/>
                        <a:t>1</a:t>
                      </a:r>
                      <a:endParaRPr lang="en-US" sz="1600" dirty="0"/>
                    </a:p>
                  </a:txBody>
                  <a:tcPr/>
                </a:tc>
                <a:tc>
                  <a:txBody>
                    <a:bodyPr/>
                    <a:lstStyle/>
                    <a:p>
                      <a:pPr algn="ctr"/>
                      <a:r>
                        <a:rPr lang="en-US" sz="1600" dirty="0" smtClean="0"/>
                        <a:t>1 FFT (moderate</a:t>
                      </a:r>
                      <a:r>
                        <a:rPr lang="en-US" sz="1600" baseline="0" dirty="0" smtClean="0"/>
                        <a:t> risk)</a:t>
                      </a:r>
                      <a:endParaRPr lang="en-US" sz="1600" dirty="0"/>
                    </a:p>
                  </a:txBody>
                  <a:tcPr/>
                </a:tc>
                <a:extLst>
                  <a:ext uri="{0D108BD9-81ED-4DB2-BD59-A6C34878D82A}">
                    <a16:rowId xmlns:a16="http://schemas.microsoft.com/office/drawing/2014/main" val="931416499"/>
                  </a:ext>
                </a:extLst>
              </a:tr>
              <a:tr h="2908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t>FAC-008-3 R8</a:t>
                      </a:r>
                      <a:endParaRPr lang="en-US" sz="1600" dirty="0"/>
                    </a:p>
                  </a:txBody>
                  <a:tcPr/>
                </a:tc>
                <a:tc>
                  <a:txBody>
                    <a:bodyPr/>
                    <a:lstStyle/>
                    <a:p>
                      <a:pPr algn="ctr"/>
                      <a:r>
                        <a:rPr lang="en-US" sz="1600" dirty="0" smtClean="0"/>
                        <a:t>1</a:t>
                      </a:r>
                      <a:endParaRPr lang="en-US" sz="1600" dirty="0"/>
                    </a:p>
                  </a:txBody>
                  <a:tcPr/>
                </a:tc>
                <a:tc>
                  <a:txBody>
                    <a:bodyPr/>
                    <a:lstStyle/>
                    <a:p>
                      <a:pPr algn="ctr"/>
                      <a:r>
                        <a:rPr lang="en-US" sz="1600" dirty="0" smtClean="0"/>
                        <a:t>1 FFT (moderate</a:t>
                      </a:r>
                      <a:r>
                        <a:rPr lang="en-US" sz="1600" baseline="0" dirty="0" smtClean="0"/>
                        <a:t> risk)</a:t>
                      </a:r>
                      <a:endParaRPr lang="en-US" sz="1600" dirty="0"/>
                    </a:p>
                  </a:txBody>
                  <a:tcPr/>
                </a:tc>
                <a:extLst>
                  <a:ext uri="{0D108BD9-81ED-4DB2-BD59-A6C34878D82A}">
                    <a16:rowId xmlns:a16="http://schemas.microsoft.com/office/drawing/2014/main" val="364470836"/>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04063409"/>
              </p:ext>
            </p:extLst>
          </p:nvPr>
        </p:nvGraphicFramePr>
        <p:xfrm>
          <a:off x="832023" y="3690780"/>
          <a:ext cx="10470562" cy="1402080"/>
        </p:xfrm>
        <a:graphic>
          <a:graphicData uri="http://schemas.openxmlformats.org/drawingml/2006/table">
            <a:tbl>
              <a:tblPr firstRow="1" bandRow="1">
                <a:tableStyleId>{5C22544A-7EE6-4342-B048-85BDC9FD1C3A}</a:tableStyleId>
              </a:tblPr>
              <a:tblGrid>
                <a:gridCol w="2619631">
                  <a:extLst>
                    <a:ext uri="{9D8B030D-6E8A-4147-A177-3AD203B41FA5}">
                      <a16:colId xmlns:a16="http://schemas.microsoft.com/office/drawing/2014/main" val="295144326"/>
                    </a:ext>
                  </a:extLst>
                </a:gridCol>
                <a:gridCol w="2389945">
                  <a:extLst>
                    <a:ext uri="{9D8B030D-6E8A-4147-A177-3AD203B41FA5}">
                      <a16:colId xmlns:a16="http://schemas.microsoft.com/office/drawing/2014/main" val="151524997"/>
                    </a:ext>
                  </a:extLst>
                </a:gridCol>
                <a:gridCol w="5460986">
                  <a:extLst>
                    <a:ext uri="{9D8B030D-6E8A-4147-A177-3AD203B41FA5}">
                      <a16:colId xmlns:a16="http://schemas.microsoft.com/office/drawing/2014/main" val="281925453"/>
                    </a:ext>
                  </a:extLst>
                </a:gridCol>
              </a:tblGrid>
              <a:tr h="0">
                <a:tc>
                  <a:txBody>
                    <a:bodyPr/>
                    <a:lstStyle/>
                    <a:p>
                      <a:pPr algn="ctr"/>
                      <a:r>
                        <a:rPr lang="en-US" sz="1600" dirty="0" smtClean="0">
                          <a:solidFill>
                            <a:schemeClr val="tx2"/>
                          </a:solidFill>
                        </a:rPr>
                        <a:t>Standard Requirement</a:t>
                      </a:r>
                      <a:endParaRPr lang="en-US" sz="1600" dirty="0">
                        <a:solidFill>
                          <a:schemeClr val="tx2"/>
                        </a:solidFill>
                      </a:endParaRPr>
                    </a:p>
                  </a:txBody>
                  <a:tcPr/>
                </a:tc>
                <a:tc>
                  <a:txBody>
                    <a:bodyPr/>
                    <a:lstStyle/>
                    <a:p>
                      <a:pPr algn="ctr"/>
                      <a:r>
                        <a:rPr lang="en-US" sz="1600" dirty="0" smtClean="0">
                          <a:solidFill>
                            <a:schemeClr val="tx2"/>
                          </a:solidFill>
                        </a:rPr>
                        <a:t>Number of Record(s)</a:t>
                      </a:r>
                      <a:endParaRPr lang="en-US" sz="1600" dirty="0">
                        <a:solidFill>
                          <a:schemeClr val="tx2"/>
                        </a:solidFill>
                      </a:endParaRPr>
                    </a:p>
                  </a:txBody>
                  <a:tcPr/>
                </a:tc>
                <a:tc>
                  <a:txBody>
                    <a:bodyPr/>
                    <a:lstStyle/>
                    <a:p>
                      <a:pPr algn="ctr"/>
                      <a:r>
                        <a:rPr lang="en-US" sz="1600" dirty="0" smtClean="0">
                          <a:solidFill>
                            <a:schemeClr val="tx2"/>
                          </a:solidFill>
                        </a:rPr>
                        <a:t>Risk</a:t>
                      </a:r>
                      <a:r>
                        <a:rPr lang="en-US" sz="1600" baseline="0" dirty="0" smtClean="0">
                          <a:solidFill>
                            <a:schemeClr val="tx2"/>
                          </a:solidFill>
                        </a:rPr>
                        <a:t> and </a:t>
                      </a:r>
                      <a:r>
                        <a:rPr lang="en-US" sz="1600" dirty="0" smtClean="0">
                          <a:solidFill>
                            <a:schemeClr val="tx2"/>
                          </a:solidFill>
                        </a:rPr>
                        <a:t>Processing</a:t>
                      </a:r>
                      <a:r>
                        <a:rPr lang="en-US" sz="1600" baseline="0" dirty="0" smtClean="0">
                          <a:solidFill>
                            <a:schemeClr val="tx2"/>
                          </a:solidFill>
                        </a:rPr>
                        <a:t> Information</a:t>
                      </a:r>
                      <a:endParaRPr lang="en-US" sz="1600" dirty="0">
                        <a:solidFill>
                          <a:schemeClr val="tx2"/>
                        </a:solidFill>
                      </a:endParaRPr>
                    </a:p>
                  </a:txBody>
                  <a:tcPr/>
                </a:tc>
                <a:extLst>
                  <a:ext uri="{0D108BD9-81ED-4DB2-BD59-A6C34878D82A}">
                    <a16:rowId xmlns:a16="http://schemas.microsoft.com/office/drawing/2014/main" val="1745744371"/>
                  </a:ext>
                </a:extLst>
              </a:tr>
              <a:tr h="370840">
                <a:tc>
                  <a:txBody>
                    <a:bodyPr/>
                    <a:lstStyle/>
                    <a:p>
                      <a:pPr algn="ctr"/>
                      <a:r>
                        <a:rPr lang="en-US" sz="1600" dirty="0" smtClean="0"/>
                        <a:t>FAC-008-1 R1</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t>FAC-008-3 R2</a:t>
                      </a:r>
                    </a:p>
                    <a:p>
                      <a:pPr algn="ctr"/>
                      <a:r>
                        <a:rPr lang="en-US" sz="1600" dirty="0" smtClean="0"/>
                        <a:t>FAC-009-1 R1</a:t>
                      </a:r>
                    </a:p>
                    <a:p>
                      <a:pPr algn="ctr"/>
                      <a:r>
                        <a:rPr lang="en-US" sz="1600" dirty="0" smtClean="0"/>
                        <a:t>FAC-009-1 R2</a:t>
                      </a:r>
                      <a:endParaRPr lang="en-US" sz="1600" dirty="0"/>
                    </a:p>
                  </a:txBody>
                  <a:tcPr/>
                </a:tc>
                <a:tc>
                  <a:txBody>
                    <a:bodyPr/>
                    <a:lstStyle/>
                    <a:p>
                      <a:pPr algn="ctr"/>
                      <a:r>
                        <a:rPr lang="en-US" sz="1600" dirty="0" smtClean="0"/>
                        <a:t>4</a:t>
                      </a:r>
                    </a:p>
                    <a:p>
                      <a:pPr algn="ctr"/>
                      <a:r>
                        <a:rPr lang="en-US" sz="1600" dirty="0" smtClean="0"/>
                        <a:t>4</a:t>
                      </a:r>
                    </a:p>
                    <a:p>
                      <a:pPr algn="ctr"/>
                      <a:r>
                        <a:rPr lang="en-US" sz="1600" dirty="0" smtClean="0"/>
                        <a:t>3</a:t>
                      </a:r>
                    </a:p>
                    <a:p>
                      <a:pPr algn="ctr"/>
                      <a:r>
                        <a:rPr lang="en-US" sz="1600" dirty="0" smtClean="0"/>
                        <a:t>4</a:t>
                      </a:r>
                      <a:endParaRPr lang="en-US" sz="1600" dirty="0"/>
                    </a:p>
                  </a:txBody>
                  <a:tcPr/>
                </a:tc>
                <a:tc>
                  <a:txBody>
                    <a:bodyPr/>
                    <a:lstStyle/>
                    <a:p>
                      <a:pPr algn="ctr"/>
                      <a:r>
                        <a:rPr lang="en-US" sz="1600" dirty="0" smtClean="0"/>
                        <a:t>SNOP -</a:t>
                      </a:r>
                      <a:r>
                        <a:rPr lang="en-US" sz="1600" baseline="0" dirty="0" smtClean="0"/>
                        <a:t> $80,000 </a:t>
                      </a:r>
                    </a:p>
                    <a:p>
                      <a:pPr algn="ctr"/>
                      <a:r>
                        <a:rPr lang="en-US" sz="1600" baseline="0" dirty="0" smtClean="0"/>
                        <a:t>SNOP pertained to 31 various records </a:t>
                      </a:r>
                    </a:p>
                    <a:p>
                      <a:pPr algn="ctr"/>
                      <a:r>
                        <a:rPr lang="en-US" sz="1600" baseline="0" dirty="0" smtClean="0"/>
                        <a:t>15 of the records were moderate risk </a:t>
                      </a:r>
                      <a:r>
                        <a:rPr lang="en-US" sz="1600" u="sng" baseline="0" dirty="0" smtClean="0"/>
                        <a:t>FAC</a:t>
                      </a:r>
                      <a:r>
                        <a:rPr lang="en-US" sz="1600" baseline="0" dirty="0" smtClean="0"/>
                        <a:t> issues</a:t>
                      </a:r>
                      <a:endParaRPr lang="en-US" sz="1600" dirty="0" smtClean="0"/>
                    </a:p>
                  </a:txBody>
                  <a:tcPr/>
                </a:tc>
                <a:extLst>
                  <a:ext uri="{0D108BD9-81ED-4DB2-BD59-A6C34878D82A}">
                    <a16:rowId xmlns:a16="http://schemas.microsoft.com/office/drawing/2014/main" val="1407129058"/>
                  </a:ext>
                </a:extLst>
              </a:tr>
            </a:tbl>
          </a:graphicData>
        </a:graphic>
      </p:graphicFrame>
    </p:spTree>
    <p:extLst>
      <p:ext uri="{BB962C8B-B14F-4D97-AF65-F5344CB8AC3E}">
        <p14:creationId xmlns:p14="http://schemas.microsoft.com/office/powerpoint/2010/main" val="18592687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FAC-009/FAC-008 Records Posted/Filed: 2018</a:t>
            </a:r>
          </a:p>
        </p:txBody>
      </p:sp>
      <p:sp>
        <p:nvSpPr>
          <p:cNvPr id="3" name="Content Placeholder 2"/>
          <p:cNvSpPr>
            <a:spLocks noGrp="1"/>
          </p:cNvSpPr>
          <p:nvPr>
            <p:ph idx="1"/>
          </p:nvPr>
        </p:nvSpPr>
        <p:spPr>
          <a:xfrm>
            <a:off x="700216" y="1120345"/>
            <a:ext cx="10983784" cy="3674077"/>
          </a:xfrm>
        </p:spPr>
        <p:txBody>
          <a:bodyPr/>
          <a:lstStyle/>
          <a:p>
            <a:pPr marL="0" indent="0">
              <a:buNone/>
            </a:pPr>
            <a:r>
              <a:rPr lang="en-US" sz="2000" dirty="0" smtClean="0"/>
              <a:t>Processed in August 2018 – 2 Audit Findings | 1 NOP Agreement for a Single Entity </a:t>
            </a:r>
            <a:endParaRPr lang="en-US" sz="2000" dirty="0"/>
          </a:p>
          <a:p>
            <a:endParaRPr lang="en-US" sz="2000" b="0" dirty="0"/>
          </a:p>
          <a:p>
            <a:pPr marL="0" indent="0">
              <a:buNone/>
            </a:pPr>
            <a:endParaRPr lang="en-US" sz="2000" dirty="0" smtClean="0"/>
          </a:p>
          <a:p>
            <a:pPr marL="0" indent="0">
              <a:buNone/>
            </a:pPr>
            <a:endParaRPr lang="en-US" dirty="0" smtClean="0"/>
          </a:p>
          <a:p>
            <a:pPr marL="0" indent="0">
              <a:buNone/>
            </a:pPr>
            <a:endParaRPr lang="en-US" dirty="0"/>
          </a:p>
        </p:txBody>
      </p:sp>
      <p:sp>
        <p:nvSpPr>
          <p:cNvPr id="4" name="Footer Placeholder 3"/>
          <p:cNvSpPr>
            <a:spLocks noGrp="1"/>
          </p:cNvSpPr>
          <p:nvPr>
            <p:ph type="ftr" sz="quarter" idx="10"/>
          </p:nvPr>
        </p:nvSpPr>
        <p:spPr/>
        <p:txBody>
          <a:bodyPr/>
          <a:lstStyle/>
          <a:p>
            <a:r>
              <a:rPr lang="en-US" dirty="0"/>
              <a:t>NDSWG Meeting</a:t>
            </a:r>
          </a:p>
          <a:p>
            <a:r>
              <a:rPr lang="en-US" dirty="0">
                <a:solidFill>
                  <a:srgbClr val="000000"/>
                </a:solidFill>
              </a:rPr>
              <a:t>October 16, 2018</a:t>
            </a:r>
          </a:p>
        </p:txBody>
      </p:sp>
      <p:graphicFrame>
        <p:nvGraphicFramePr>
          <p:cNvPr id="5" name="Table 4"/>
          <p:cNvGraphicFramePr>
            <a:graphicFrameLocks noGrp="1"/>
          </p:cNvGraphicFramePr>
          <p:nvPr>
            <p:extLst>
              <p:ext uri="{D42A27DB-BD31-4B8C-83A1-F6EECF244321}">
                <p14:modId xmlns:p14="http://schemas.microsoft.com/office/powerpoint/2010/main" val="824137516"/>
              </p:ext>
            </p:extLst>
          </p:nvPr>
        </p:nvGraphicFramePr>
        <p:xfrm>
          <a:off x="832023" y="1583566"/>
          <a:ext cx="10470562" cy="914400"/>
        </p:xfrm>
        <a:graphic>
          <a:graphicData uri="http://schemas.openxmlformats.org/drawingml/2006/table">
            <a:tbl>
              <a:tblPr firstRow="1" bandRow="1">
                <a:tableStyleId>{5C22544A-7EE6-4342-B048-85BDC9FD1C3A}</a:tableStyleId>
              </a:tblPr>
              <a:tblGrid>
                <a:gridCol w="2644345">
                  <a:extLst>
                    <a:ext uri="{9D8B030D-6E8A-4147-A177-3AD203B41FA5}">
                      <a16:colId xmlns:a16="http://schemas.microsoft.com/office/drawing/2014/main" val="295144326"/>
                    </a:ext>
                  </a:extLst>
                </a:gridCol>
                <a:gridCol w="2365231">
                  <a:extLst>
                    <a:ext uri="{9D8B030D-6E8A-4147-A177-3AD203B41FA5}">
                      <a16:colId xmlns:a16="http://schemas.microsoft.com/office/drawing/2014/main" val="151524997"/>
                    </a:ext>
                  </a:extLst>
                </a:gridCol>
                <a:gridCol w="5460986">
                  <a:extLst>
                    <a:ext uri="{9D8B030D-6E8A-4147-A177-3AD203B41FA5}">
                      <a16:colId xmlns:a16="http://schemas.microsoft.com/office/drawing/2014/main" val="281925453"/>
                    </a:ext>
                  </a:extLst>
                </a:gridCol>
              </a:tblGrid>
              <a:tr h="0">
                <a:tc>
                  <a:txBody>
                    <a:bodyPr/>
                    <a:lstStyle/>
                    <a:p>
                      <a:pPr algn="ctr"/>
                      <a:r>
                        <a:rPr lang="en-US" sz="1600" dirty="0" smtClean="0">
                          <a:solidFill>
                            <a:schemeClr val="tx2"/>
                          </a:solidFill>
                        </a:rPr>
                        <a:t>Standard Requirement</a:t>
                      </a:r>
                      <a:endParaRPr lang="en-US" sz="1600" dirty="0">
                        <a:solidFill>
                          <a:schemeClr val="tx2"/>
                        </a:solidFill>
                      </a:endParaRPr>
                    </a:p>
                  </a:txBody>
                  <a:tcPr/>
                </a:tc>
                <a:tc>
                  <a:txBody>
                    <a:bodyPr/>
                    <a:lstStyle/>
                    <a:p>
                      <a:pPr algn="ctr"/>
                      <a:r>
                        <a:rPr lang="en-US" sz="1600" dirty="0" smtClean="0">
                          <a:solidFill>
                            <a:schemeClr val="tx2"/>
                          </a:solidFill>
                        </a:rPr>
                        <a:t>Number of Record(s)</a:t>
                      </a:r>
                      <a:endParaRPr lang="en-US" sz="1600" dirty="0">
                        <a:solidFill>
                          <a:schemeClr val="tx2"/>
                        </a:solidFill>
                      </a:endParaRPr>
                    </a:p>
                  </a:txBody>
                  <a:tcPr/>
                </a:tc>
                <a:tc>
                  <a:txBody>
                    <a:bodyPr/>
                    <a:lstStyle/>
                    <a:p>
                      <a:pPr algn="ctr"/>
                      <a:r>
                        <a:rPr lang="en-US" sz="1600" dirty="0" smtClean="0">
                          <a:solidFill>
                            <a:schemeClr val="tx2"/>
                          </a:solidFill>
                        </a:rPr>
                        <a:t>Risk</a:t>
                      </a:r>
                      <a:r>
                        <a:rPr lang="en-US" sz="1600" baseline="0" dirty="0" smtClean="0">
                          <a:solidFill>
                            <a:schemeClr val="tx2"/>
                          </a:solidFill>
                        </a:rPr>
                        <a:t> and </a:t>
                      </a:r>
                      <a:r>
                        <a:rPr lang="en-US" sz="1600" dirty="0" smtClean="0">
                          <a:solidFill>
                            <a:schemeClr val="tx2"/>
                          </a:solidFill>
                        </a:rPr>
                        <a:t>Processing</a:t>
                      </a:r>
                      <a:r>
                        <a:rPr lang="en-US" sz="1600" baseline="0" dirty="0" smtClean="0">
                          <a:solidFill>
                            <a:schemeClr val="tx2"/>
                          </a:solidFill>
                        </a:rPr>
                        <a:t> Information</a:t>
                      </a:r>
                      <a:endParaRPr lang="en-US" sz="1600" dirty="0">
                        <a:solidFill>
                          <a:schemeClr val="tx2"/>
                        </a:solidFill>
                      </a:endParaRPr>
                    </a:p>
                  </a:txBody>
                  <a:tcPr/>
                </a:tc>
                <a:extLst>
                  <a:ext uri="{0D108BD9-81ED-4DB2-BD59-A6C34878D82A}">
                    <a16:rowId xmlns:a16="http://schemas.microsoft.com/office/drawing/2014/main" val="1745744371"/>
                  </a:ext>
                </a:extLst>
              </a:tr>
              <a:tr h="370840">
                <a:tc>
                  <a:txBody>
                    <a:bodyPr/>
                    <a:lstStyle/>
                    <a:p>
                      <a:pPr algn="ctr"/>
                      <a:r>
                        <a:rPr lang="en-US" sz="1600" dirty="0" smtClean="0"/>
                        <a:t>FAC-009-1 R1</a:t>
                      </a:r>
                    </a:p>
                    <a:p>
                      <a:pPr algn="ctr"/>
                      <a:r>
                        <a:rPr lang="en-US" sz="1600" dirty="0" smtClean="0"/>
                        <a:t>FAC-009-1 R2</a:t>
                      </a:r>
                      <a:endParaRPr lang="en-US" sz="1600" dirty="0"/>
                    </a:p>
                  </a:txBody>
                  <a:tcPr/>
                </a:tc>
                <a:tc>
                  <a:txBody>
                    <a:bodyPr/>
                    <a:lstStyle/>
                    <a:p>
                      <a:pPr algn="ctr"/>
                      <a:r>
                        <a:rPr lang="en-US" sz="1600" dirty="0" smtClean="0"/>
                        <a:t>1</a:t>
                      </a:r>
                    </a:p>
                    <a:p>
                      <a:pPr algn="ctr"/>
                      <a:r>
                        <a:rPr lang="en-US" sz="1600" dirty="0" smtClean="0"/>
                        <a:t>1</a:t>
                      </a:r>
                      <a:endParaRPr lang="en-US" sz="1600" dirty="0"/>
                    </a:p>
                  </a:txBody>
                  <a:tcPr/>
                </a:tc>
                <a:tc>
                  <a:txBody>
                    <a:bodyPr/>
                    <a:lstStyle/>
                    <a:p>
                      <a:pPr algn="ctr"/>
                      <a:r>
                        <a:rPr lang="en-US" sz="1600" dirty="0" smtClean="0"/>
                        <a:t>NOP -</a:t>
                      </a:r>
                      <a:r>
                        <a:rPr lang="en-US" sz="1600" baseline="0" dirty="0" smtClean="0"/>
                        <a:t> $225,000</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aseline="0" dirty="0" smtClean="0"/>
                        <a:t>Both records were moderate risk issues </a:t>
                      </a:r>
                    </a:p>
                  </a:txBody>
                  <a:tcPr/>
                </a:tc>
                <a:extLst>
                  <a:ext uri="{0D108BD9-81ED-4DB2-BD59-A6C34878D82A}">
                    <a16:rowId xmlns:a16="http://schemas.microsoft.com/office/drawing/2014/main" val="1407129058"/>
                  </a:ext>
                </a:extLst>
              </a:tr>
            </a:tbl>
          </a:graphicData>
        </a:graphic>
      </p:graphicFrame>
    </p:spTree>
    <p:extLst>
      <p:ext uri="{BB962C8B-B14F-4D97-AF65-F5344CB8AC3E}">
        <p14:creationId xmlns:p14="http://schemas.microsoft.com/office/powerpoint/2010/main" val="2321435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 Outreach Activities – FAC-008-3</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17096126"/>
              </p:ext>
            </p:extLst>
          </p:nvPr>
        </p:nvGraphicFramePr>
        <p:xfrm>
          <a:off x="1219200" y="1066800"/>
          <a:ext cx="97536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1"/>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dirty="0"/>
              <a:t>NDSWG Meeting</a:t>
            </a:r>
          </a:p>
          <a:p>
            <a:r>
              <a:rPr lang="en-US" dirty="0">
                <a:solidFill>
                  <a:srgbClr val="000000"/>
                </a:solidFill>
              </a:rPr>
              <a:t>October 16, 2018</a:t>
            </a:r>
          </a:p>
        </p:txBody>
      </p:sp>
    </p:spTree>
    <p:extLst>
      <p:ext uri="{BB962C8B-B14F-4D97-AF65-F5344CB8AC3E}">
        <p14:creationId xmlns:p14="http://schemas.microsoft.com/office/powerpoint/2010/main" val="42495577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this mean to me?</a:t>
            </a:r>
            <a:endParaRPr lang="en-US" dirty="0"/>
          </a:p>
        </p:txBody>
      </p:sp>
      <p:sp>
        <p:nvSpPr>
          <p:cNvPr id="3" name="Content Placeholder 2"/>
          <p:cNvSpPr>
            <a:spLocks noGrp="1"/>
          </p:cNvSpPr>
          <p:nvPr>
            <p:ph idx="1"/>
          </p:nvPr>
        </p:nvSpPr>
        <p:spPr/>
        <p:txBody>
          <a:bodyPr/>
          <a:lstStyle/>
          <a:p>
            <a:r>
              <a:rPr lang="en-US" dirty="0" smtClean="0"/>
              <a:t>Good chance that engagements will include FAC-008</a:t>
            </a:r>
          </a:p>
          <a:p>
            <a:r>
              <a:rPr lang="en-US" dirty="0" smtClean="0"/>
              <a:t>Points to consider</a:t>
            </a:r>
          </a:p>
          <a:p>
            <a:pPr lvl="1"/>
            <a:r>
              <a:rPr lang="en-US" dirty="0" smtClean="0"/>
              <a:t>Internal audits</a:t>
            </a:r>
          </a:p>
          <a:p>
            <a:pPr lvl="1"/>
            <a:r>
              <a:rPr lang="en-US" dirty="0" smtClean="0"/>
              <a:t>Awareness within company</a:t>
            </a:r>
          </a:p>
          <a:p>
            <a:pPr lvl="1"/>
            <a:r>
              <a:rPr lang="en-US" dirty="0" smtClean="0"/>
              <a:t>Coordination efforts with other companies</a:t>
            </a:r>
          </a:p>
          <a:p>
            <a:pPr lvl="1"/>
            <a:r>
              <a:rPr lang="en-US" dirty="0" smtClean="0"/>
              <a:t>Internal versus those provided to ERCOT</a:t>
            </a:r>
          </a:p>
          <a:p>
            <a:pPr lvl="1"/>
            <a:r>
              <a:rPr lang="en-US" dirty="0" smtClean="0"/>
              <a:t>Validation of processes</a:t>
            </a:r>
          </a:p>
          <a:p>
            <a:pPr lvl="1"/>
            <a:r>
              <a:rPr lang="en-US" dirty="0" smtClean="0"/>
              <a:t>Validation of inventory</a:t>
            </a:r>
          </a:p>
          <a:p>
            <a:pPr lvl="1"/>
            <a:r>
              <a:rPr lang="en-US" dirty="0" smtClean="0"/>
              <a:t>Validation of ownership</a:t>
            </a:r>
          </a:p>
          <a:p>
            <a:pPr lvl="1"/>
            <a:r>
              <a:rPr lang="en-US" dirty="0" smtClean="0"/>
              <a:t>Delivery time to ERCOT</a:t>
            </a:r>
          </a:p>
          <a:p>
            <a:pPr lvl="1"/>
            <a:r>
              <a:rPr lang="en-US" dirty="0" smtClean="0"/>
              <a:t>Are field personnel acutely aware?</a:t>
            </a:r>
            <a:endParaRPr lang="en-US" dirty="0"/>
          </a:p>
        </p:txBody>
      </p:sp>
      <p:sp>
        <p:nvSpPr>
          <p:cNvPr id="4" name="Footer Placeholder 3"/>
          <p:cNvSpPr>
            <a:spLocks noGrp="1"/>
          </p:cNvSpPr>
          <p:nvPr>
            <p:ph type="ftr" sz="quarter" idx="10"/>
          </p:nvPr>
        </p:nvSpPr>
        <p:spPr/>
        <p:txBody>
          <a:bodyPr/>
          <a:lstStyle/>
          <a:p>
            <a:pPr>
              <a:defRPr/>
            </a:pPr>
            <a:r>
              <a:rPr lang="en-US" dirty="0">
                <a:solidFill>
                  <a:srgbClr val="000000"/>
                </a:solidFill>
              </a:rPr>
              <a:t>NDSWG Meeting</a:t>
            </a:r>
          </a:p>
          <a:p>
            <a:pPr>
              <a:defRPr/>
            </a:pPr>
            <a:r>
              <a:rPr lang="en-US" dirty="0">
                <a:solidFill>
                  <a:srgbClr val="000000"/>
                </a:solidFill>
              </a:rPr>
              <a:t>October 16, 2018</a:t>
            </a:r>
          </a:p>
        </p:txBody>
      </p:sp>
    </p:spTree>
    <p:extLst>
      <p:ext uri="{BB962C8B-B14F-4D97-AF65-F5344CB8AC3E}">
        <p14:creationId xmlns:p14="http://schemas.microsoft.com/office/powerpoint/2010/main" val="6005071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xas Reliability Entity PowerPoint templat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exas RE Power Point Presentation - Widescreen" id="{4F35F92A-9DE6-4F1F-809B-908FBC8399B7}" vid="{0C2BF312-763C-4AC5-8DF3-85289F74F49F}"/>
    </a:ext>
  </a:extLst>
</a:theme>
</file>

<file path=ppt/theme/theme3.xml><?xml version="1.0" encoding="utf-8"?>
<a:theme xmlns:a="http://schemas.openxmlformats.org/drawingml/2006/main" name="1_Texas Reliability Entity PowerPoint templat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exas RE Power Point Presentation - Widescreen" id="{4F35F92A-9DE6-4F1F-809B-908FBC8399B7}" vid="{0C2BF312-763C-4AC5-8DF3-85289F74F49F}"/>
    </a:ext>
  </a:extLst>
</a:theme>
</file>

<file path=ppt/theme/theme4.xml><?xml version="1.0" encoding="utf-8"?>
<a:theme xmlns:a="http://schemas.openxmlformats.org/drawingml/2006/main" name="2_Texas Reliability Entity PowerPoint templat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exas RE Power Point Presentation - Widescreen" id="{4F35F92A-9DE6-4F1F-809B-908FBC8399B7}" vid="{0C2BF312-763C-4AC5-8DF3-85289F74F49F}"/>
    </a:ext>
  </a:extLst>
</a:theme>
</file>

<file path=ppt/theme/theme5.xml><?xml version="1.0" encoding="utf-8"?>
<a:theme xmlns:a="http://schemas.openxmlformats.org/drawingml/2006/main" name="3_Texas Reliability Entity PowerPoint templat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exas RE Power Point Presentation - Widescreen" id="{4F35F92A-9DE6-4F1F-809B-908FBC8399B7}" vid="{0C2BF312-763C-4AC5-8DF3-85289F74F49F}"/>
    </a:ext>
  </a:extLst>
</a:theme>
</file>

<file path=ppt/theme/theme6.xml><?xml version="1.0" encoding="utf-8"?>
<a:theme xmlns:a="http://schemas.openxmlformats.org/drawingml/2006/main" name="4_Texas Reliability Entity PowerPoint templat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exas RE Power Point Presentation - Widescreen" id="{4F35F92A-9DE6-4F1F-809B-908FBC8399B7}" vid="{0C2BF312-763C-4AC5-8DF3-85289F74F49F}"/>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Board Meeting Document" ma:contentTypeID="0x010100598C21B87A1B487BB5A794BBB36DFA5900030F37C9921041D9A3FA4CBE3453CE9A00A619C2297A6544BB8B549EEFD5B1BDB500E09A8A1E98DD4A52AEBE16E59986DF6B0090E93977FEA1400BA6E590148B3F3AE300A45247FD24E2A340970A1D17B312A371" ma:contentTypeVersion="58" ma:contentTypeDescription="Board Meeting Document Content Type" ma:contentTypeScope="" ma:versionID="a5a73589d8d0110d25f88fda4b23d584">
  <xsd:schema xmlns:xsd="http://www.w3.org/2001/XMLSchema" xmlns:xs="http://www.w3.org/2001/XMLSchema" xmlns:p="http://schemas.microsoft.com/office/2006/metadata/properties" xmlns:ns1="http://schemas.microsoft.com/sharepoint/v3" xmlns:ns2="b42784b6-6597-4871-bae6-0c82224fd28b" xmlns:ns3="8DD387FB-0EDA-4CAE-B087-3F4F08DC6979" xmlns:ns4="13f4d0c9-b27a-47cb-ae48-d9949f292f2b" xmlns:ns5="8dd387fb-0eda-4cae-b087-3f4f08dc6979" targetNamespace="http://schemas.microsoft.com/office/2006/metadata/properties" ma:root="true" ma:fieldsID="dd17cecfb9920a930b3a3f597c7c31f4" ns1:_="" ns2:_="" ns3:_="" ns4:_="" ns5:_="">
    <xsd:import namespace="http://schemas.microsoft.com/sharepoint/v3"/>
    <xsd:import namespace="b42784b6-6597-4871-bae6-0c82224fd28b"/>
    <xsd:import namespace="8DD387FB-0EDA-4CAE-B087-3F4F08DC6979"/>
    <xsd:import namespace="13f4d0c9-b27a-47cb-ae48-d9949f292f2b"/>
    <xsd:import namespace="8dd387fb-0eda-4cae-b087-3f4f08dc6979"/>
    <xsd:element name="properties">
      <xsd:complexType>
        <xsd:sequence>
          <xsd:element name="documentManagement">
            <xsd:complexType>
              <xsd:all>
                <xsd:element ref="ns1:ol_Department" minOccurs="0"/>
                <xsd:element ref="ns2:Invoice_x0020_Date" minOccurs="0"/>
                <xsd:element ref="ns2:RetentionInactiveDate" minOccurs="0"/>
                <xsd:element ref="ns2:Content_x0020_Audience" minOccurs="0"/>
                <xsd:element ref="ns2:Board_x0020_Session_x0020_Type" minOccurs="0"/>
                <xsd:element ref="ns3:DLCPolicyLabelValue" minOccurs="0"/>
                <xsd:element ref="ns2:TaxCatchAll" minOccurs="0"/>
                <xsd:element ref="ns2:o950c4eb4dc3446c8eed6ade932e7e0a" minOccurs="0"/>
                <xsd:element ref="ns2:TaxCatchAllLabel" minOccurs="0"/>
                <xsd:element ref="ns4:TaxKeywordTaxHTField" minOccurs="0"/>
                <xsd:element ref="ns1:_dlc_Exempt" minOccurs="0"/>
                <xsd:element ref="ns5:DLCPolicyLabelValue1" minOccurs="0"/>
                <xsd:element ref="ns5:DLCPolicyLabelClientValue" minOccurs="0"/>
                <xsd:element ref="ns5:DLCPolicyLabelLock"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ol_Department" ma:index="2" nillable="true" ma:displayName="Department" ma:description="" ma:internalName="ol_Department" ma:readOnly="false">
      <xsd:simpleType>
        <xsd:restriction base="dms:Text"/>
      </xsd:simpleType>
    </xsd:element>
    <xsd:element name="_dlc_Exempt" ma:index="24"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42784b6-6597-4871-bae6-0c82224fd28b" elementFormDefault="qualified">
    <xsd:import namespace="http://schemas.microsoft.com/office/2006/documentManagement/types"/>
    <xsd:import namespace="http://schemas.microsoft.com/office/infopath/2007/PartnerControls"/>
    <xsd:element name="Invoice_x0020_Date" ma:index="4" nillable="true" ma:displayName="Effective Date" ma:default="2018-12-05T01:00:00Z" ma:description="Date current item in effect (e.g. Policy Active Date, Invoice Bill Date, PO Issue Date, etc.)" ma:format="DateOnly" ma:internalName="Invoice_x0020_Date" ma:readOnly="false">
      <xsd:simpleType>
        <xsd:restriction base="dms:DateTime"/>
      </xsd:simpleType>
    </xsd:element>
    <xsd:element name="RetentionInactiveDate" ma:index="6" nillable="true" ma:displayName="Inactive Date" ma:default="2019-12-31T00:00:00Z" ma:format="DateOnly" ma:internalName="RetentionInactiveDate" ma:readOnly="false">
      <xsd:simpleType>
        <xsd:restriction base="dms:DateTime"/>
      </xsd:simpleType>
    </xsd:element>
    <xsd:element name="Content_x0020_Audience" ma:index="7" nillable="true" ma:displayName="Content Audience" ma:default="All Audiences" ma:description="Groups who may serve as consumers to this content." ma:format="Dropdown" ma:internalName="Content_x0020_Audience" ma:readOnly="false">
      <xsd:simpleType>
        <xsd:restriction base="dms:Choice">
          <xsd:enumeration value="All Audiences"/>
          <xsd:enumeration value="Annual"/>
          <xsd:enumeration value="Audit, Governance, and Finance"/>
          <xsd:enumeration value="Director Compensation Committee"/>
          <xsd:enumeration value="Hearing Body"/>
          <xsd:enumeration value="Main Board"/>
          <xsd:enumeration value="MRC"/>
          <xsd:enumeration value="Nominating Committee"/>
        </xsd:restriction>
      </xsd:simpleType>
    </xsd:element>
    <xsd:element name="Board_x0020_Session_x0020_Type" ma:index="8" nillable="true" ma:displayName="Board Session Type" ma:default="Open" ma:format="Dropdown" ma:internalName="Board_x0020_Session_x0020_Type" ma:readOnly="false">
      <xsd:simpleType>
        <xsd:restriction base="dms:Choice">
          <xsd:enumeration value="Open"/>
          <xsd:enumeration value="Executive"/>
        </xsd:restriction>
      </xsd:simpleType>
    </xsd:element>
    <xsd:element name="TaxCatchAll" ma:index="16" nillable="true" ma:displayName="Taxonomy Catch All Column" ma:hidden="true" ma:list="{c3eea1e8-8f91-420b-9e2a-392535c19d87}" ma:internalName="TaxCatchAll" ma:showField="CatchAllData" ma:web="b42784b6-6597-4871-bae6-0c82224fd28b">
      <xsd:complexType>
        <xsd:complexContent>
          <xsd:extension base="dms:MultiChoiceLookup">
            <xsd:sequence>
              <xsd:element name="Value" type="dms:Lookup" maxOccurs="unbounded" minOccurs="0" nillable="true"/>
            </xsd:sequence>
          </xsd:extension>
        </xsd:complexContent>
      </xsd:complexType>
    </xsd:element>
    <xsd:element name="o950c4eb4dc3446c8eed6ade932e7e0a" ma:index="18" ma:taxonomy="true" ma:internalName="o950c4eb4dc3446c8eed6ade932e7e0a" ma:taxonomyFieldName="Legal_x0020_Board_x0020_Meeting_x0020_Document_x0020_Type" ma:displayName="Legal Board Meeting Document Type" ma:readOnly="false" ma:default="" ma:fieldId="{8950c4eb-4dc3-446c-8eed-6ade932e7e0a}" ma:sspId="9a2ed173-384a-406c-b054-648784e2373f" ma:termSetId="94633905-ab06-4104-8f78-d820ed777176" ma:anchorId="0e0ed26f-eeaf-4599-9dbe-0e59ba4943a8" ma:open="false" ma:isKeyword="false">
      <xsd:complexType>
        <xsd:sequence>
          <xsd:element ref="pc:Terms" minOccurs="0" maxOccurs="1"/>
        </xsd:sequence>
      </xsd:complexType>
    </xsd:element>
    <xsd:element name="TaxCatchAllLabel" ma:index="19" nillable="true" ma:displayName="Taxonomy Catch All Column1" ma:hidden="true" ma:list="{c3eea1e8-8f91-420b-9e2a-392535c19d87}" ma:internalName="TaxCatchAllLabel" ma:readOnly="true" ma:showField="CatchAllDataLabel" ma:web="b42784b6-6597-4871-bae6-0c82224fd28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DD387FB-0EDA-4CAE-B087-3F4F08DC6979" elementFormDefault="qualified">
    <xsd:import namespace="http://schemas.microsoft.com/office/2006/documentManagement/types"/>
    <xsd:import namespace="http://schemas.microsoft.com/office/infopath/2007/PartnerControls"/>
    <xsd:element name="DLCPolicyLabelValue" ma:index="13" nillable="true" ma:displayName="Label" ma:description="Stores the current value of the label." ma:internalName="DLCPolicyLabelValu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f4d0c9-b27a-47cb-ae48-d9949f292f2b" elementFormDefault="qualified">
    <xsd:import namespace="http://schemas.microsoft.com/office/2006/documentManagement/types"/>
    <xsd:import namespace="http://schemas.microsoft.com/office/infopath/2007/PartnerControls"/>
    <xsd:element name="TaxKeywordTaxHTField" ma:index="22" nillable="true" ma:taxonomy="true" ma:internalName="TaxKeywordTaxHTField" ma:taxonomyFieldName="TaxKeyword" ma:displayName="Enterprise Keywords" ma:readOnly="false" ma:fieldId="{23f27201-bee3-471e-b2e7-b64fd8b7ca38}" ma:taxonomyMulti="true" ma:sspId="9a2ed173-384a-406c-b054-648784e2373f"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dd387fb-0eda-4cae-b087-3f4f08dc6979" elementFormDefault="qualified">
    <xsd:import namespace="http://schemas.microsoft.com/office/2006/documentManagement/types"/>
    <xsd:import namespace="http://schemas.microsoft.com/office/infopath/2007/PartnerControls"/>
    <xsd:element name="DLCPolicyLabelValue1" ma:index="25" nillable="true" ma:displayName="Label" ma:description="Stores the current value of the label." ma:internalName="DLCPolicyLabelValue0" ma:readOnly="true">
      <xsd:simpleType>
        <xsd:restriction base="dms:Note">
          <xsd:maxLength value="255"/>
        </xsd:restriction>
      </xsd:simpleType>
    </xsd:element>
    <xsd:element name="DLCPolicyLabelClientValue" ma:index="26" nillable="true" ma:displayName="Client Label Value" ma:description="Stores the last label value computed on the client." ma:hidden="true" ma:internalName="DLCPolicyLabelClientValue" ma:readOnly="false">
      <xsd:simpleType>
        <xsd:restriction base="dms:Note"/>
      </xsd:simpleType>
    </xsd:element>
    <xsd:element name="DLCPolicyLabelLock" ma:index="27" nillable="true" ma:displayName="Label Locked" ma:description="Indicates whether the label should be updated when item properties are modified." ma:hidden="true" ma:internalName="DLCPolicyLabelLock"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ma:index="5"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pc="http://schemas.microsoft.com/office/infopath/2007/PartnerControls" xmlns:xsi="http://www.w3.org/2001/XMLSchema-instance">
  <documentManagement>
    <DLCPolicyLabelLock xmlns="8dd387fb-0eda-4cae-b087-3f4f08dc6979" xsi:nil="true"/>
    <Invoice_x0020_Date xmlns="b42784b6-6597-4871-bae6-0c82224fd28b">2018-09-12T05:00:00+00:00</Invoice_x0020_Date>
    <TaxKeywordTaxHTField xmlns="13f4d0c9-b27a-47cb-ae48-d9949f292f2b">
      <Terms xmlns="http://schemas.microsoft.com/office/infopath/2007/PartnerControls"/>
    </TaxKeywordTaxHTField>
    <Board_x0020_Session_x0020_Type xmlns="b42784b6-6597-4871-bae6-0c82224fd28b">Open</Board_x0020_Session_x0020_Type>
    <Content_x0020_Audience xmlns="b42784b6-6597-4871-bae6-0c82224fd28b">MRC</Content_x0020_Audience>
    <o950c4eb4dc3446c8eed6ade932e7e0a xmlns="b42784b6-6597-4871-bae6-0c82224fd28b">
      <Terms xmlns="http://schemas.microsoft.com/office/infopath/2007/PartnerControls">
        <TermInfo xmlns="http://schemas.microsoft.com/office/infopath/2007/PartnerControls">
          <TermName xmlns="http://schemas.microsoft.com/office/infopath/2007/PartnerControls">Presentation</TermName>
          <TermId xmlns="http://schemas.microsoft.com/office/infopath/2007/PartnerControls">1f356b94-fd24-4fe3-9668-f10239981293</TermId>
        </TermInfo>
      </Terms>
    </o950c4eb4dc3446c8eed6ade932e7e0a>
    <ol_Department xmlns="http://schemas.microsoft.com/sharepoint/v3">Legal</ol_Department>
    <DLCPolicyLabelValue xmlns="8DD387FB-0EDA-4CAE-B087-3F4F08DC6979" xsi:nil="true"/>
    <TaxCatchAll xmlns="b42784b6-6597-4871-bae6-0c82224fd28b">
      <Value>3786</Value>
    </TaxCatchAll>
    <DLCPolicyLabelClientValue xmlns="8dd387fb-0eda-4cae-b087-3f4f08dc6979" xsi:nil="true"/>
    <RetentionInactiveDate xmlns="b42784b6-6597-4871-bae6-0c82224fd28b">2018-12-31T06:00:00+00:00</RetentionInactiveDate>
    <DLCPolicyLabelValue1 xmlns="8dd387fb-0eda-4cae-b087-3f4f08dc6979">BOD:1838v0.3</DLCPolicyLabelValue1>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p:Policy xmlns:p="office.server.policy" id="" local="true">
  <p:Name>Board Meeting Document</p:Name>
  <p:Description/>
  <p:Statement/>
  <p:PolicyItems>
    <p:PolicyItem featureId="Microsoft.Office.RecordsManagement.PolicyFeatures.PolicyLabel" staticId="0x010100598C21B87A1B487BB5A794BBB36DFA5900030F37C9921041D9A3FA4CBE3453CE9A00A619C2297A6544BB8B549EEFD5B1BDB500E09A8A1E98DD4A52AEBE16E59986DF6B0090E93977FEA1400BA6E590148B3F3AE300A45247FD24E2A340970A1D17B312A371|-1053964105" UniqueId="4a081940-72cf-422d-b75d-b9a16f45641b">
      <p:Name>Labels</p:Name>
      <p:Description>Generates labels that can be inserted in Microsoft Office documents to ensure that document properties or other important information are included when documents are printed. Labels can also be used to search for documents.</p:Description>
      <p:CustomData>
        <label>
          <segment type="literal">BOD:</segment>
          <segment type="metadata">ID</segment>
          <segment type="literal">v</segment>
          <segment type="metadata">_UIVersionString</segment>
        </label>
      </p:CustomData>
    </p:PolicyItem>
  </p:PolicyItems>
</p:Policy>
</file>

<file path=customXml/itemProps1.xml><?xml version="1.0" encoding="utf-8"?>
<ds:datastoreItem xmlns:ds="http://schemas.openxmlformats.org/officeDocument/2006/customXml" ds:itemID="{FAC94D22-12AB-42D7-AE0D-E1442C12D4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42784b6-6597-4871-bae6-0c82224fd28b"/>
    <ds:schemaRef ds:uri="8DD387FB-0EDA-4CAE-B087-3F4F08DC6979"/>
    <ds:schemaRef ds:uri="13f4d0c9-b27a-47cb-ae48-d9949f292f2b"/>
    <ds:schemaRef ds:uri="8dd387fb-0eda-4cae-b087-3f4f08dc69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870E05D-36F9-411C-843B-B4323602C292}">
  <ds:schemaRefs>
    <ds:schemaRef ds:uri="http://schemas.openxmlformats.org/package/2006/metadata/core-properties"/>
    <ds:schemaRef ds:uri="http://purl.org/dc/terms/"/>
    <ds:schemaRef ds:uri="13f4d0c9-b27a-47cb-ae48-d9949f292f2b"/>
    <ds:schemaRef ds:uri="http://purl.org/dc/dcmitype/"/>
    <ds:schemaRef ds:uri="http://schemas.microsoft.com/office/2006/documentManagement/types"/>
    <ds:schemaRef ds:uri="http://schemas.microsoft.com/office/2006/metadata/properties"/>
    <ds:schemaRef ds:uri="http://purl.org/dc/elements/1.1/"/>
    <ds:schemaRef ds:uri="b42784b6-6597-4871-bae6-0c82224fd28b"/>
    <ds:schemaRef ds:uri="http://schemas.microsoft.com/sharepoint/v3"/>
    <ds:schemaRef ds:uri="8dd387fb-0eda-4cae-b087-3f4f08dc6979"/>
    <ds:schemaRef ds:uri="http://schemas.microsoft.com/office/infopath/2007/PartnerControls"/>
    <ds:schemaRef ds:uri="8DD387FB-0EDA-4CAE-B087-3F4F08DC6979"/>
    <ds:schemaRef ds:uri="http://www.w3.org/XML/1998/namespace"/>
  </ds:schemaRefs>
</ds:datastoreItem>
</file>

<file path=customXml/itemProps3.xml><?xml version="1.0" encoding="utf-8"?>
<ds:datastoreItem xmlns:ds="http://schemas.openxmlformats.org/officeDocument/2006/customXml" ds:itemID="{B5796B91-23D7-4978-90F1-A2A0E2A90B12}">
  <ds:schemaRefs>
    <ds:schemaRef ds:uri="http://schemas.microsoft.com/sharepoint/v3/contenttype/forms"/>
  </ds:schemaRefs>
</ds:datastoreItem>
</file>

<file path=customXml/itemProps4.xml><?xml version="1.0" encoding="utf-8"?>
<ds:datastoreItem xmlns:ds="http://schemas.openxmlformats.org/officeDocument/2006/customXml" ds:itemID="{D7F71AD1-267A-4C43-9E67-D74BE0F10F46}">
  <ds:schemaRefs>
    <ds:schemaRef ds:uri="office.server.policy"/>
  </ds:schemaRefs>
</ds:datastoreItem>
</file>

<file path=docProps/app.xml><?xml version="1.0" encoding="utf-8"?>
<Properties xmlns="http://schemas.openxmlformats.org/officeDocument/2006/extended-properties" xmlns:vt="http://schemas.openxmlformats.org/officeDocument/2006/docPropsVTypes">
  <TotalTime>1834</TotalTime>
  <Words>554</Words>
  <Application>Microsoft Office PowerPoint</Application>
  <PresentationFormat>Widescreen</PresentationFormat>
  <Paragraphs>104</Paragraphs>
  <Slides>7</Slides>
  <Notes>0</Notes>
  <HiddenSlides>0</HiddenSlides>
  <MMClips>0</MMClips>
  <ScaleCrop>false</ScaleCrop>
  <HeadingPairs>
    <vt:vector size="6" baseType="variant">
      <vt:variant>
        <vt:lpstr>Fonts Used</vt:lpstr>
      </vt:variant>
      <vt:variant>
        <vt:i4>5</vt:i4>
      </vt:variant>
      <vt:variant>
        <vt:lpstr>Theme</vt:lpstr>
      </vt:variant>
      <vt:variant>
        <vt:i4>6</vt:i4>
      </vt:variant>
      <vt:variant>
        <vt:lpstr>Slide Titles</vt:lpstr>
      </vt:variant>
      <vt:variant>
        <vt:i4>7</vt:i4>
      </vt:variant>
    </vt:vector>
  </HeadingPairs>
  <TitlesOfParts>
    <vt:vector size="18" baseType="lpstr">
      <vt:lpstr>Arial</vt:lpstr>
      <vt:lpstr>Arial Black</vt:lpstr>
      <vt:lpstr>Calibri</vt:lpstr>
      <vt:lpstr>Calibri Light</vt:lpstr>
      <vt:lpstr>Wingdings</vt:lpstr>
      <vt:lpstr>Office Theme</vt:lpstr>
      <vt:lpstr>Texas Reliability Entity PowerPoint template</vt:lpstr>
      <vt:lpstr>1_Texas Reliability Entity PowerPoint template</vt:lpstr>
      <vt:lpstr>2_Texas Reliability Entity PowerPoint template</vt:lpstr>
      <vt:lpstr>3_Texas Reliability Entity PowerPoint template</vt:lpstr>
      <vt:lpstr>4_Texas Reliability Entity PowerPoint template</vt:lpstr>
      <vt:lpstr>FAC-008 Activity </vt:lpstr>
      <vt:lpstr>Facility Ratings – FAC-008-3</vt:lpstr>
      <vt:lpstr>FAC-008 Compliance Assessments: January 2016 – July 2018</vt:lpstr>
      <vt:lpstr>FAC-009/FAC-008 Records Posted/Filed: 2016 – 2017</vt:lpstr>
      <vt:lpstr>FAC-009/FAC-008 Records Posted/Filed: 2018</vt:lpstr>
      <vt:lpstr>Previous Outreach Activities – FAC-008-3</vt:lpstr>
      <vt:lpstr>What does this mean to 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Enforcement Report</dc:title>
  <dc:creator>Sweigart, Thad</dc:creator>
  <cp:keywords/>
  <dc:description/>
  <cp:lastModifiedBy>Crews, Curtis</cp:lastModifiedBy>
  <cp:revision>123</cp:revision>
  <dcterms:created xsi:type="dcterms:W3CDTF">2017-02-02T16:10:54Z</dcterms:created>
  <dcterms:modified xsi:type="dcterms:W3CDTF">2018-10-16T14:10:57Z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0x010100598C21B87A1B487BB5A794BBB36DFA5900030F37C9921041D9A3FA4CBE3453CE9A00A619C2297A6544BB8B549EEFD5B1BDB500E09A8A1E98DD4A52AEBE16E59986DF6B0090E93977FEA1400BA6E590148B3F3AE300A45247FD24E2A340970A1D17B312A371</vt:lpwstr>
  </property>
  <property fmtid="{D5CDD505-2E9C-101B-9397-08002B2CF9AE}" pid="3" name="_dlc_policyId">
    <vt:lpwstr/>
  </property>
  <property fmtid="{D5CDD505-2E9C-101B-9397-08002B2CF9AE}" pid="4" name="ItemRetentionFormula">
    <vt:lpwstr/>
  </property>
  <property fmtid="{D5CDD505-2E9C-101B-9397-08002B2CF9AE}" pid="5" name="TaxKeyword">
    <vt:lpwstr/>
  </property>
  <property fmtid="{D5CDD505-2E9C-101B-9397-08002B2CF9AE}" pid="6" name="Board_x0020_Member">
    <vt:lpwstr/>
  </property>
  <property fmtid="{D5CDD505-2E9C-101B-9397-08002B2CF9AE}" pid="7" name="Legal_x0020_Document_x0020_Type">
    <vt:lpwstr/>
  </property>
  <property fmtid="{D5CDD505-2E9C-101B-9397-08002B2CF9AE}" pid="8" name="Legal_x0020_Directors_x0020_Document_x0020_Type">
    <vt:lpwstr/>
  </property>
  <property fmtid="{D5CDD505-2E9C-101B-9397-08002B2CF9AE}" pid="9" name="Legal Board Meeting Document Type">
    <vt:lpwstr>3786;#Presentation|1f356b94-fd24-4fe3-9668-f10239981293</vt:lpwstr>
  </property>
  <property fmtid="{D5CDD505-2E9C-101B-9397-08002B2CF9AE}" pid="10" name="gcb0afc3968f4aea8782bb7c866d7121">
    <vt:lpwstr/>
  </property>
  <property fmtid="{D5CDD505-2E9C-101B-9397-08002B2CF9AE}" pid="11" name="Legal_x0020_Board_x0020_Member_x0020_Document_x0020_Type">
    <vt:lpwstr/>
  </property>
  <property fmtid="{D5CDD505-2E9C-101B-9397-08002B2CF9AE}" pid="12" name="Legal Directors Document Type">
    <vt:lpwstr/>
  </property>
  <property fmtid="{D5CDD505-2E9C-101B-9397-08002B2CF9AE}" pid="13" name="Legal Board Member Document Type">
    <vt:lpwstr/>
  </property>
  <property fmtid="{D5CDD505-2E9C-101B-9397-08002B2CF9AE}" pid="14" name="Legal Document Type">
    <vt:lpwstr>3786;#Presentation|1f356b94-fd24-4fe3-9668-f10239981293</vt:lpwstr>
  </property>
  <property fmtid="{D5CDD505-2E9C-101B-9397-08002B2CF9AE}" pid="15" name="Board Member">
    <vt:lpwstr/>
  </property>
  <property fmtid="{D5CDD505-2E9C-101B-9397-08002B2CF9AE}" pid="16" name="o950c4eb4dc3446c8eed6ade932e7e0a">
    <vt:lpwstr>Presentation|1f356b94-fd24-4fe3-9668-f10239981293</vt:lpwstr>
  </property>
  <property fmtid="{D5CDD505-2E9C-101B-9397-08002B2CF9AE}" pid="17" name="e54269d3322942439ab827078f09a274">
    <vt:lpwstr/>
  </property>
  <property fmtid="{D5CDD505-2E9C-101B-9397-08002B2CF9AE}" pid="18" name="b75eb7a449b744af9d0704e518633f4d">
    <vt:lpwstr/>
  </property>
  <property fmtid="{D5CDD505-2E9C-101B-9397-08002B2CF9AE}" pid="19" name="FileLeafRef">
    <vt:lpwstr>Item XX - MRC Enforcement Activity 23May2018.pptx</vt:lpwstr>
  </property>
  <property fmtid="{D5CDD505-2E9C-101B-9397-08002B2CF9AE}" pid="20" name="g0a6ce1da10a45c2b5a1d5e5f1df1754">
    <vt:lpwstr>Presentation|1f356b94-fd24-4fe3-9668-f10239981293</vt:lpwstr>
  </property>
</Properties>
</file>