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10/18/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NPRR850</a:t>
            </a:r>
            <a:r>
              <a:rPr lang="en-US" sz="2000" dirty="0">
                <a:solidFill>
                  <a:schemeClr val="tx1"/>
                </a:solidFill>
              </a:rPr>
              <a:t>, Market Suspension and Restart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NPRR872</a:t>
            </a:r>
            <a:r>
              <a:rPr lang="en-US" sz="2000" dirty="0">
                <a:solidFill>
                  <a:schemeClr val="tx1"/>
                </a:solidFill>
              </a:rPr>
              <a:t>, Modifying the SASM Shadow Price Cap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NPRR885</a:t>
            </a:r>
            <a:r>
              <a:rPr lang="en-US" sz="2000" dirty="0">
                <a:solidFill>
                  <a:schemeClr val="tx1"/>
                </a:solidFill>
              </a:rPr>
              <a:t>, Must-Run Alternative (MRA) Details and Revisions Resulting from PUCT Project No. 46369, Rulemaking Relating to Reliability Must-Run Service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NPRR891</a:t>
            </a:r>
            <a:r>
              <a:rPr lang="en-US" sz="2000" dirty="0">
                <a:solidFill>
                  <a:schemeClr val="tx1"/>
                </a:solidFill>
              </a:rPr>
              <a:t>, Removal of NOIE Capacity Reporting Threshold for the Unregistered Distributed Generation Report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NPRR896</a:t>
            </a:r>
            <a:r>
              <a:rPr lang="en-US" sz="2000" dirty="0">
                <a:solidFill>
                  <a:schemeClr val="tx1"/>
                </a:solidFill>
              </a:rPr>
              <a:t>, Reliability Must-Run and Must-Run Alternative Evaluation Process (ROS/WMS)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128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10/18/2018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111</cp:revision>
  <dcterms:created xsi:type="dcterms:W3CDTF">2012-06-21T12:05:52Z</dcterms:created>
  <dcterms:modified xsi:type="dcterms:W3CDTF">2018-10-17T14:36:06Z</dcterms:modified>
</cp:coreProperties>
</file>