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9" r:id="rId8"/>
    <p:sldId id="27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1" autoAdjust="0"/>
  </p:normalViewPr>
  <p:slideViewPr>
    <p:cSldViewPr showGuides="1"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9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Commercial Impacts of DC Tie Curtailments</a:t>
            </a:r>
          </a:p>
          <a:p>
            <a:endParaRPr lang="en-US" b="1" dirty="0" smtClean="0"/>
          </a:p>
          <a:p>
            <a:r>
              <a:rPr lang="en-US" dirty="0"/>
              <a:t>QMWG</a:t>
            </a:r>
          </a:p>
          <a:p>
            <a:endParaRPr lang="en-US" dirty="0" smtClean="0"/>
          </a:p>
          <a:p>
            <a:r>
              <a:rPr lang="en-US" dirty="0" smtClean="0"/>
              <a:t>October 15, 2018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DC Tie Tag </a:t>
            </a:r>
            <a:r>
              <a:rPr lang="en-US" altLang="en-US" sz="2400" dirty="0"/>
              <a:t>Curtailments – </a:t>
            </a:r>
            <a:r>
              <a:rPr lang="en-US" altLang="en-US" sz="2400" dirty="0" smtClean="0"/>
              <a:t>August 2018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63742" y="1143000"/>
            <a:ext cx="8023058" cy="3962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There </a:t>
            </a:r>
            <a:r>
              <a:rPr lang="en-US" sz="2400" dirty="0"/>
              <a:t>were </a:t>
            </a:r>
            <a:r>
              <a:rPr lang="en-US" sz="2400" dirty="0" smtClean="0"/>
              <a:t>3 </a:t>
            </a:r>
            <a:r>
              <a:rPr lang="en-US" sz="2400" dirty="0" smtClean="0"/>
              <a:t>DC </a:t>
            </a:r>
            <a:r>
              <a:rPr lang="en-US" sz="2400" dirty="0" smtClean="0"/>
              <a:t>tie tag </a:t>
            </a:r>
            <a:r>
              <a:rPr lang="en-US" sz="2400" dirty="0" smtClean="0"/>
              <a:t>curtailment events</a:t>
            </a:r>
            <a:endParaRPr lang="en-US" sz="2400" dirty="0"/>
          </a:p>
          <a:p>
            <a:r>
              <a:rPr lang="en-US" sz="2400" dirty="0" smtClean="0"/>
              <a:t>All </a:t>
            </a:r>
            <a:r>
              <a:rPr lang="en-US" sz="2400" dirty="0" smtClean="0"/>
              <a:t>were due to the DC tie </a:t>
            </a:r>
            <a:r>
              <a:rPr lang="en-US" sz="2400" dirty="0" smtClean="0"/>
              <a:t>itself</a:t>
            </a:r>
          </a:p>
          <a:p>
            <a:r>
              <a:rPr lang="en-US" sz="2400" dirty="0"/>
              <a:t>Transmission watches were declared </a:t>
            </a:r>
            <a:r>
              <a:rPr lang="en-US" sz="2400" dirty="0" smtClean="0"/>
              <a:t>during all 3 events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55763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 dirty="0"/>
              <a:t>DC Tie Tag </a:t>
            </a:r>
            <a:r>
              <a:rPr lang="en-US" altLang="en-US" sz="2400" dirty="0" smtClean="0"/>
              <a:t>Curtailments – August 2018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37120"/>
              </p:ext>
            </p:extLst>
          </p:nvPr>
        </p:nvGraphicFramePr>
        <p:xfrm>
          <a:off x="457200" y="1143000"/>
          <a:ext cx="8305799" cy="3346945"/>
        </p:xfrm>
        <a:graphic>
          <a:graphicData uri="http://schemas.openxmlformats.org/drawingml/2006/table">
            <a:tbl>
              <a:tblPr firstRow="1" firstCol="1" bandRow="1"/>
              <a:tblGrid>
                <a:gridCol w="1010189"/>
                <a:gridCol w="798565"/>
                <a:gridCol w="1047269"/>
                <a:gridCol w="1031894"/>
                <a:gridCol w="2216628"/>
                <a:gridCol w="2201254"/>
              </a:tblGrid>
              <a:tr h="5585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DC Tie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Curtailing Period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 of Tags Curtailed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Initiating Event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Curtailment Reason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929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8/18/2018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DC-R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04:00 – HE 08:00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Filter Bank Issue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De-rated to 170MW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8/27/2018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DC-R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23:00 – HE 24:00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Filter Bank Issue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De-rated to 170MW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8/31/2018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DC-S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 13:00 – HE 17:00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 Computer Failure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Forced Outage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06126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9124</TotalTime>
  <Words>110</Words>
  <Application>Microsoft Office PowerPoint</Application>
  <PresentationFormat>On-screen Show (4:3)</PresentationFormat>
  <Paragraphs>51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DC Tie Tag Curtailments – August 2018</vt:lpstr>
      <vt:lpstr>DC Tie Tag Curtailments – August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214</cp:revision>
  <cp:lastPrinted>2018-09-17T21:37:41Z</cp:lastPrinted>
  <dcterms:created xsi:type="dcterms:W3CDTF">2016-01-21T15:20:31Z</dcterms:created>
  <dcterms:modified xsi:type="dcterms:W3CDTF">2018-10-12T20:34:04Z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