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0" r:id="rId3"/>
    <p:sldId id="398" r:id="rId4"/>
    <p:sldId id="401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October 16,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10ADE7-97D5-46F5-8FCB-E81F6E8E0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Retail Training </a:t>
            </a:r>
            <a:r>
              <a:rPr lang="en-US" dirty="0"/>
              <a:t>– </a:t>
            </a:r>
            <a:r>
              <a:rPr lang="en-US" dirty="0" smtClean="0"/>
              <a:t>September </a:t>
            </a:r>
            <a:r>
              <a:rPr lang="en-US" dirty="0"/>
              <a:t>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1AF4A1E-C586-492E-941C-C720A2194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75E0AE4-D3B8-4CDA-AF53-12B12A01C7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57200" y="207777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50+  attendees representing 16 different companies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Attended by a variety of REP’s, TDSP’s and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party service providers </a:t>
            </a:r>
            <a:endParaRPr lang="en-US" sz="2400" i="1" dirty="0" smtClean="0">
              <a:solidFill>
                <a:srgbClr val="FF0000"/>
              </a:solidFill>
            </a:endParaRP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98933"/>
              </p:ext>
            </p:extLst>
          </p:nvPr>
        </p:nvGraphicFramePr>
        <p:xfrm>
          <a:off x="457200" y="1066800"/>
          <a:ext cx="8381999" cy="78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392125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Houston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 smtClean="0"/>
                        <a:t>Instructor </a:t>
                      </a:r>
                      <a:r>
                        <a:rPr lang="en-US" b="1" i="0" u="sng" dirty="0"/>
                        <a:t>Led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701996"/>
              </p:ext>
            </p:extLst>
          </p:nvPr>
        </p:nvGraphicFramePr>
        <p:xfrm>
          <a:off x="425513" y="3265264"/>
          <a:ext cx="8381999" cy="78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392125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Houston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 smtClean="0"/>
                        <a:t>Instructor </a:t>
                      </a:r>
                      <a:r>
                        <a:rPr lang="en-US" b="1" i="0" u="sng" dirty="0"/>
                        <a:t>Led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r>
                        <a:rPr lang="en-US" baseline="0" dirty="0" smtClean="0"/>
                        <a:t> 26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TxSet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57200" y="42672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/>
              <a:t>50+  attendees representing 16 different companies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Attended </a:t>
            </a:r>
            <a:r>
              <a:rPr lang="en-US" sz="2400" dirty="0"/>
              <a:t>by a variety of REP’s, TDSP’s and 3</a:t>
            </a:r>
            <a:r>
              <a:rPr lang="en-US" sz="2400" baseline="30000" dirty="0"/>
              <a:t>rd</a:t>
            </a:r>
            <a:r>
              <a:rPr lang="en-US" sz="2400" dirty="0"/>
              <a:t> party service </a:t>
            </a:r>
            <a:r>
              <a:rPr lang="en-US" sz="2400" dirty="0" smtClean="0"/>
              <a:t>providers </a:t>
            </a:r>
            <a:endParaRPr lang="en-US" sz="2400" i="1" dirty="0">
              <a:solidFill>
                <a:srgbClr val="FF0000"/>
              </a:solidFill>
            </a:endParaRP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48901" y="53340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en-US" sz="2400" dirty="0" smtClean="0"/>
          </a:p>
          <a:p>
            <a:pPr algn="ctr" fontAlgn="t"/>
            <a:r>
              <a:rPr lang="en-US" sz="2400" dirty="0" smtClean="0"/>
              <a:t>Thank You to </a:t>
            </a:r>
            <a:r>
              <a:rPr lang="en-US" sz="2400" dirty="0" err="1" smtClean="0"/>
              <a:t>Centerpoint</a:t>
            </a:r>
            <a:r>
              <a:rPr lang="en-US" sz="2400" dirty="0" smtClean="0"/>
              <a:t> for hosting the training!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635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Scheduled for </a:t>
            </a:r>
            <a:r>
              <a:rPr lang="en-US" dirty="0" smtClean="0"/>
              <a:t>2019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856389"/>
              </p:ext>
            </p:extLst>
          </p:nvPr>
        </p:nvGraphicFramePr>
        <p:xfrm>
          <a:off x="381000" y="1066800"/>
          <a:ext cx="8381999" cy="1577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Schedule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for Retail Training  -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- Confirmed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Georgetown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February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smtClean="0"/>
                        <a:t>Instructor </a:t>
                      </a:r>
                      <a:r>
                        <a:rPr lang="en-US" b="1" i="0" u="sng" baseline="0" dirty="0"/>
                        <a:t>Led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February 19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r>
                        <a:rPr lang="en-US" baseline="0" dirty="0" smtClean="0"/>
                        <a:t> 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223685"/>
              </p:ext>
            </p:extLst>
          </p:nvPr>
        </p:nvGraphicFramePr>
        <p:xfrm>
          <a:off x="381000" y="3124200"/>
          <a:ext cx="8381999" cy="2754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Schedule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for Retail Training  -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-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</a:rPr>
                        <a:t>TENTATIVE</a:t>
                      </a:r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DALLAS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February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 smtClean="0"/>
                        <a:t>Oncor</a:t>
                      </a:r>
                      <a:r>
                        <a:rPr lang="en-US" b="1" i="0" u="sng" baseline="0" dirty="0" smtClean="0"/>
                        <a:t> Offices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</a:t>
                      </a:r>
                      <a:endParaRPr lang="en-US" sz="18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1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THURSDAY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HOUSTON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February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 smtClean="0"/>
                        <a:t>Centerpoint</a:t>
                      </a:r>
                      <a:r>
                        <a:rPr lang="en-US" b="1" i="0" u="sng" baseline="0" dirty="0" smtClean="0"/>
                        <a:t> Offices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September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THURSDAY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September 26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5844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 smtClean="0">
                <a:latin typeface="Calibri" panose="020F0502020204030204" pitchFamily="34" charset="0"/>
              </a:rPr>
              <a:t>November 13, </a:t>
            </a:r>
            <a:r>
              <a:rPr lang="en-US" dirty="0">
                <a:latin typeface="Calibri" panose="020F0502020204030204" pitchFamily="34" charset="0"/>
              </a:rPr>
              <a:t>2018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dirty="0" err="1">
                <a:latin typeface="Calibri" panose="020F0502020204030204" pitchFamily="34" charset="0"/>
              </a:rPr>
              <a:t>CenterPoint</a:t>
            </a:r>
            <a:r>
              <a:rPr lang="en-US" dirty="0">
                <a:latin typeface="Calibri" panose="020F0502020204030204" pitchFamily="34" charset="0"/>
              </a:rPr>
              <a:t> Energy Tower Offices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1111 </a:t>
            </a:r>
            <a:r>
              <a:rPr lang="en-US" dirty="0">
                <a:latin typeface="Calibri" panose="020F0502020204030204" pitchFamily="34" charset="0"/>
              </a:rPr>
              <a:t>Louisiana St</a:t>
            </a:r>
            <a:r>
              <a:rPr lang="en-US" dirty="0" smtClean="0">
                <a:latin typeface="Calibri" panose="020F0502020204030204" pitchFamily="34" charset="0"/>
              </a:rPr>
              <a:t>. </a:t>
            </a:r>
            <a:r>
              <a:rPr lang="en-US" dirty="0">
                <a:latin typeface="Calibri" panose="020F0502020204030204" pitchFamily="34" charset="0"/>
              </a:rPr>
              <a:t>Room 1350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Houston, TX 77002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886200"/>
            <a:ext cx="7848600" cy="2057400"/>
          </a:xfrm>
        </p:spPr>
        <p:txBody>
          <a:bodyPr/>
          <a:lstStyle/>
          <a:p>
            <a:pPr algn="ctr">
              <a:defRPr/>
            </a:pPr>
            <a:endParaRPr lang="en-US" sz="2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Agenda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Includes: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Review updates made to slides from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 feedback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2018 </a:t>
            </a:r>
            <a:r>
              <a:rPr lang="en-US" dirty="0"/>
              <a:t>Accomplishments and </a:t>
            </a:r>
            <a:r>
              <a:rPr lang="en-US" dirty="0" smtClean="0"/>
              <a:t>2019 </a:t>
            </a:r>
            <a:r>
              <a:rPr lang="en-US" dirty="0"/>
              <a:t>Goals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7023</TotalTime>
  <Words>453</Words>
  <Application>Microsoft Office PowerPoint</Application>
  <PresentationFormat>On-screen Show (4:3)</PresentationFormat>
  <Paragraphs>108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ERCOT  Retail Market Training  Task Force</vt:lpstr>
      <vt:lpstr>Retail Training – September 2018</vt:lpstr>
      <vt:lpstr>Retail Training Scheduled for 2019</vt:lpstr>
      <vt:lpstr>MarkeTrak On-line Training Modules Available </vt:lpstr>
      <vt:lpstr>Retail Market Training - Registration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355</cp:revision>
  <cp:lastPrinted>2016-02-12T19:29:41Z</cp:lastPrinted>
  <dcterms:created xsi:type="dcterms:W3CDTF">2005-04-21T14:28:35Z</dcterms:created>
  <dcterms:modified xsi:type="dcterms:W3CDTF">2018-10-15T16:01:41Z</dcterms:modified>
</cp:coreProperties>
</file>