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40" autoAdjust="0"/>
    <p:restoredTop sz="95565" autoAdjust="0"/>
  </p:normalViewPr>
  <p:slideViewPr>
    <p:cSldViewPr>
      <p:cViewPr varScale="1">
        <p:scale>
          <a:sx n="84" d="100"/>
          <a:sy n="84" d="100"/>
        </p:scale>
        <p:origin x="605" y="67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9/27/2018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9/27/2018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9/27/2018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9/27/2018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9/27/2018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9/27/2018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9/27/2018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9/27/2018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9/27/2018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9/27/2018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Update </a:t>
            </a:r>
            <a:r>
              <a:rPr lang="en-US" sz="3600" b="1" dirty="0">
                <a:solidFill>
                  <a:schemeClr val="tx1"/>
                </a:solidFill>
              </a:rPr>
              <a:t>To AMWG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Aug 2018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 AMWG CR 2014 002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Aug 2018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62081"/>
            <a:ext cx="10655300" cy="1423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1050" dirty="0"/>
              <a:t>22nd Aug : SMT received an excessive number of files than the normal expected number 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en-US" altLang="en-US" sz="1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52CF50-EEC1-4B68-B25C-86850C064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62602"/>
            <a:ext cx="10806545" cy="457619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Aug 2018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4640116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26442" y="5272903"/>
            <a:ext cx="10655300" cy="132198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Mar-Apr 2015: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SMT outage and subsequent recovery/catch-up impacted API availability. FTPS was available for most of the part except on 03/21-03/22 for 36 hours.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26 Jul 2015: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Services were unavailable for 12 hours due to Flash storage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25 Jan 2016: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Services were unavailable for 19 hours due to storage configuration issue 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07 Mar 2016:  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API Services were unavailable for 7hours due to Oracle </a:t>
            </a:r>
            <a:r>
              <a:rPr lang="en-US" sz="1000" dirty="0"/>
              <a:t>archiver issue.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  <a:p>
            <a:pPr marL="171450" indent="-171450" defTabSz="457200">
              <a:spcBef>
                <a:spcPts val="9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b="1" dirty="0">
                <a:solidFill>
                  <a:srgbClr val="000000"/>
                </a:solidFill>
                <a:ea typeface="Microsoft YaHei" pitchFamily="34" charset="-122"/>
              </a:rPr>
              <a:t>12 Jul 2017:  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Due to network Outage FTP &amp; API services are down for 20 minutes</a:t>
            </a:r>
            <a:r>
              <a:rPr lang="en-US" sz="1000" dirty="0"/>
              <a:t>. FTPS &amp; API availability is 99.95%. </a:t>
            </a:r>
            <a:r>
              <a:rPr lang="en-US" altLang="en-US" sz="1000" dirty="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26442" y="4995904"/>
            <a:ext cx="17947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/>
              <a:t>Observed Anomalies</a:t>
            </a:r>
            <a:r>
              <a:rPr lang="en-US" altLang="en-US" sz="1200" dirty="0"/>
              <a:t>: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83349E-C06E-446B-849B-DFDE55215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98006"/>
            <a:ext cx="11887200" cy="324539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1524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AMWG CR 2014 009 – Aug 2018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81ADB6-5AC4-4CC0-BC4C-494517CE5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8712"/>
            <a:ext cx="11887200" cy="619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Aug 2018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A249DE-20D9-4456-8EB0-5F013694F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11024"/>
            <a:ext cx="5792932" cy="17404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5CE5B3-9648-4A1E-AB9E-DF1CBBB9F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7845" y="1551709"/>
            <a:ext cx="5766955" cy="18010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FE12B6-A7E1-4B04-8139-6A8D47B44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686175"/>
            <a:ext cx="5562600" cy="21812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120D42-461B-47AF-BA5B-CC43CF85DF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4155" y="3474972"/>
            <a:ext cx="5282045" cy="284962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30391</TotalTime>
  <Words>281</Words>
  <Application>Microsoft Office PowerPoint</Application>
  <PresentationFormat>Custom</PresentationFormat>
  <Paragraphs>29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Microsoft YaHei</vt:lpstr>
      <vt:lpstr>Aharoni</vt:lpstr>
      <vt:lpstr>Arial</vt:lpstr>
      <vt:lpstr>Times New Roman</vt:lpstr>
      <vt:lpstr>Wingdings</vt:lpstr>
      <vt:lpstr>S&amp;C-2010</vt:lpstr>
      <vt:lpstr>SMT Update To AMWG </vt:lpstr>
      <vt:lpstr>Monthly SMT Data Timelines AMWG CR 2014 002 End to End File Processing Completeness – Aug 2018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Kent, Esther</cp:lastModifiedBy>
  <cp:revision>1546</cp:revision>
  <cp:lastPrinted>2014-05-01T16:40:31Z</cp:lastPrinted>
  <dcterms:modified xsi:type="dcterms:W3CDTF">2018-09-27T21:02:56Z</dcterms:modified>
</cp:coreProperties>
</file>