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57" r:id="rId8"/>
    <p:sldId id="26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4660"/>
  </p:normalViewPr>
  <p:slideViewPr>
    <p:cSldViewPr showGuides="1">
      <p:cViewPr varScale="1">
        <p:scale>
          <a:sx n="126" d="100"/>
          <a:sy n="126" d="100"/>
        </p:scale>
        <p:origin x="1356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 smtClean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Dave </a:t>
            </a: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Pagliai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IT Support Services</a:t>
            </a: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October </a:t>
            </a:r>
            <a:r>
              <a:rPr lang="en-US" b="1" dirty="0" smtClean="0">
                <a:solidFill>
                  <a:srgbClr val="000000"/>
                </a:solidFill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Service </a:t>
            </a:r>
            <a:r>
              <a:rPr lang="en-US" sz="1600" b="1" kern="0" dirty="0">
                <a:solidFill>
                  <a:srgbClr val="000000"/>
                </a:solidFill>
              </a:rPr>
              <a:t>Availability </a:t>
            </a:r>
            <a:r>
              <a:rPr lang="en-US" sz="1600" b="1" kern="0" dirty="0" smtClean="0">
                <a:solidFill>
                  <a:srgbClr val="000000"/>
                </a:solidFill>
              </a:rPr>
              <a:t>– </a:t>
            </a:r>
            <a:r>
              <a:rPr lang="en-US" sz="1600" b="1" kern="0" dirty="0" smtClean="0">
                <a:solidFill>
                  <a:srgbClr val="000000"/>
                </a:solidFill>
              </a:rPr>
              <a:t>September </a:t>
            </a:r>
            <a:r>
              <a:rPr lang="en-US" sz="1600" b="1" kern="0" dirty="0" smtClean="0">
                <a:solidFill>
                  <a:srgbClr val="000000"/>
                </a:solidFill>
              </a:rPr>
              <a:t>2018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</a:t>
            </a:r>
            <a:r>
              <a:rPr lang="en-US" sz="1600" kern="0" dirty="0" smtClean="0">
                <a:solidFill>
                  <a:srgbClr val="000000"/>
                </a:solidFill>
              </a:rPr>
              <a:t>targets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</a:t>
            </a:r>
            <a:r>
              <a:rPr lang="en-US" sz="1600" kern="0" dirty="0" smtClean="0">
                <a:solidFill>
                  <a:srgbClr val="000000"/>
                </a:solidFill>
              </a:rPr>
              <a:t>targets</a:t>
            </a:r>
            <a:endParaRPr lang="en-US" sz="1600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 smtClean="0">
                <a:solidFill>
                  <a:srgbClr val="000000"/>
                </a:solidFill>
              </a:rPr>
              <a:t>Retail Incidents </a:t>
            </a:r>
            <a:r>
              <a:rPr lang="en-US" sz="1600" b="1" kern="0" dirty="0">
                <a:solidFill>
                  <a:srgbClr val="000000"/>
                </a:solidFill>
              </a:rPr>
              <a:t>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September </a:t>
            </a:r>
            <a:r>
              <a:rPr lang="en-US" sz="1600" b="1" kern="0" dirty="0" smtClean="0">
                <a:solidFill>
                  <a:srgbClr val="000000"/>
                </a:solidFill>
              </a:rPr>
              <a:t>2018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None to report</a:t>
            </a:r>
            <a:endParaRPr lang="en-US" sz="1600" dirty="0"/>
          </a:p>
          <a:p>
            <a:pPr marL="457200" lvl="1" indent="0" eaLnBrk="0" fontAlgn="base" hangingPunct="0">
              <a:spcAft>
                <a:spcPct val="0"/>
              </a:spcAft>
              <a:buNone/>
            </a:pPr>
            <a:endParaRPr lang="en-US" sz="1600" dirty="0"/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Non-Retail Incidents 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September </a:t>
            </a:r>
            <a:r>
              <a:rPr lang="en-US" sz="1600" b="1" kern="0" dirty="0" smtClean="0">
                <a:solidFill>
                  <a:srgbClr val="000000"/>
                </a:solidFill>
              </a:rPr>
              <a:t>2018</a:t>
            </a:r>
            <a:endParaRPr lang="en-US" sz="1600" dirty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09/24</a:t>
            </a:r>
            <a:r>
              <a:rPr lang="en-US" sz="1600" dirty="0" smtClean="0"/>
              <a:t>/18 </a:t>
            </a:r>
            <a:r>
              <a:rPr lang="en-US" sz="1600" dirty="0"/>
              <a:t>– Planned Maintenance </a:t>
            </a:r>
            <a:r>
              <a:rPr lang="en-US" sz="1600" dirty="0" smtClean="0"/>
              <a:t>(MIS, EWS)</a:t>
            </a:r>
            <a:endParaRPr lang="en-US" sz="1600" dirty="0" smtClean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09/25/18 7:21 – 7:48 AM </a:t>
            </a:r>
            <a:r>
              <a:rPr lang="en-US" sz="1600" dirty="0" smtClean="0"/>
              <a:t>– </a:t>
            </a:r>
            <a:r>
              <a:rPr lang="en-US" sz="1600" dirty="0"/>
              <a:t>Access to ERCOT's Market Information System (MIS) may have been </a:t>
            </a:r>
            <a:r>
              <a:rPr lang="en-US" sz="1600" dirty="0" smtClean="0"/>
              <a:t>intermittent</a:t>
            </a:r>
            <a:endParaRPr lang="en-US" sz="1600" dirty="0"/>
          </a:p>
          <a:p>
            <a:pPr marL="457200" lvl="1" indent="0" eaLnBrk="0" fontAlgn="base" hangingPunct="0">
              <a:spcAft>
                <a:spcPct val="0"/>
              </a:spcAft>
              <a:buNone/>
            </a:pPr>
            <a:endParaRPr lang="en-US" sz="1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057400"/>
            <a:ext cx="8534400" cy="1896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www.w3.org/XML/1998/namespace"/>
    <ds:schemaRef ds:uri="c34af464-7aa1-4edd-9be4-83dffc1cb926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1433</TotalTime>
  <Words>90</Words>
  <Application>Microsoft Office PowerPoint</Application>
  <PresentationFormat>On-screen Show (4:3)</PresentationFormat>
  <Paragraphs>25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</vt:lpstr>
      <vt:lpstr>MarkeTrak Performance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Pagliai, Dave</cp:lastModifiedBy>
  <cp:revision>132</cp:revision>
  <cp:lastPrinted>2016-01-21T20:53:15Z</cp:lastPrinted>
  <dcterms:created xsi:type="dcterms:W3CDTF">2016-01-21T15:20:31Z</dcterms:created>
  <dcterms:modified xsi:type="dcterms:W3CDTF">2018-10-15T15:45:27Z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