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41868-D4F6-468E-9E87-2BB80B829E9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39AE9-2211-40CD-977C-F8211E837C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94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64CB65-4A26-4E2C-800B-1216D51377F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016E25-BDA5-4D69-85DD-FCE659156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982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30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016E25-BDA5-4D69-85DD-FCE6591566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28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61ABB3-A5D0-4B54-8443-AA5463B30129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864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DAE77C-473F-4F18-9654-588F672617FE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57D9FB-51C5-42F2-A8D8-2BD1142D24F6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6A311-55A2-4798-8F42-017CA8ADF4C9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639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71DEAE-8757-4F4E-BDF9-408F29C43D26}" type="datetime1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2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BE8FDB-E01F-4862-BFDA-268D410D4597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2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FFF9B8-FD68-4ECA-BA98-A494DFDBA8CE}" type="datetime1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28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B38BD9-F84C-4816-91CA-4014C49F8AAB}" type="datetime1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7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DE10D5F-93A9-4D96-B4DF-A05BDBA84C0E}" type="datetime1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258526-333B-4128-939A-EFFF748FCC81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4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90EF7-D0D7-4FDE-A421-583A595248B5}" type="datetime1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5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7806"/>
            <a:ext cx="6391275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D227D-ABCA-4F68-B3DB-8B05E74578E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lectric Reliability Council of Texas (ERCOT)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475" y="-25400"/>
            <a:ext cx="2295525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628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mmittees/board/tac/rms/tdtms/index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Texas Data Transport &amp;  </a:t>
            </a:r>
            <a:r>
              <a:rPr lang="en-US" altLang="en-US" sz="4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MarkeTrak</a:t>
            </a:r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Systems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sz="4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(TDTMS)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n-US" altLang="en-US" sz="12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Update to RMS</a:t>
            </a:r>
          </a:p>
          <a:p>
            <a:pPr algn="ctr">
              <a:spcBef>
                <a:spcPts val="600"/>
              </a:spcBef>
              <a:buNone/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October 16, </a:t>
            </a: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2018</a:t>
            </a:r>
          </a:p>
          <a:p>
            <a:pPr algn="ctr">
              <a:buNone/>
              <a:defRPr/>
            </a:pPr>
            <a:endParaRPr lang="en-US" altLang="en-US" sz="12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Sam 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Pak (</a:t>
            </a:r>
            <a:r>
              <a:rPr lang="en-US" altLang="en-US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ONCOR</a:t>
            </a:r>
            <a:r>
              <a:rPr lang="en-US" altLang="en-US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Times New Roman" pitchFamily="18" charset="0"/>
              </a:rPr>
              <a:t>) – Vice Chair</a:t>
            </a:r>
            <a:endParaRPr lang="en-US" altLang="en-US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Times New Roman" pitchFamily="18" charset="0"/>
            </a:endParaRPr>
          </a:p>
          <a:p>
            <a:endParaRPr lang="en-US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4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 smtClean="0">
                <a:solidFill>
                  <a:srgbClr val="002060"/>
                </a:solidFill>
              </a:rPr>
              <a:t>September </a:t>
            </a:r>
            <a:r>
              <a:rPr lang="en-US" sz="3200" b="1" dirty="0" smtClean="0">
                <a:solidFill>
                  <a:srgbClr val="002060"/>
                </a:solidFill>
              </a:rPr>
              <a:t>Meeting </a:t>
            </a:r>
            <a:r>
              <a:rPr lang="en-US" sz="3200" b="1" dirty="0" smtClean="0">
                <a:solidFill>
                  <a:srgbClr val="002060"/>
                </a:solidFill>
              </a:rPr>
              <a:t>Summary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382000" cy="4800600"/>
          </a:xfrm>
        </p:spPr>
        <p:txBody>
          <a:bodyPr>
            <a:normAutofit lnSpcReduction="10000"/>
          </a:bodyPr>
          <a:lstStyle/>
          <a:p>
            <a:r>
              <a:rPr lang="en-US" sz="2600" b="1" dirty="0" err="1">
                <a:solidFill>
                  <a:srgbClr val="002060"/>
                </a:solidFill>
              </a:rPr>
              <a:t>MarkeTrak</a:t>
            </a:r>
            <a:r>
              <a:rPr lang="en-US" sz="2600" b="1" dirty="0">
                <a:solidFill>
                  <a:srgbClr val="002060"/>
                </a:solidFill>
              </a:rPr>
              <a:t> Performance </a:t>
            </a:r>
            <a:r>
              <a:rPr lang="en-US" sz="2600" b="1" dirty="0" smtClean="0">
                <a:solidFill>
                  <a:srgbClr val="002060"/>
                </a:solidFill>
              </a:rPr>
              <a:t>met </a:t>
            </a:r>
            <a:r>
              <a:rPr lang="en-US" sz="2600" b="1" dirty="0">
                <a:solidFill>
                  <a:srgbClr val="002060"/>
                </a:solidFill>
              </a:rPr>
              <a:t>all SLA targets for </a:t>
            </a:r>
            <a:r>
              <a:rPr lang="en-US" sz="2600" b="1" dirty="0" smtClean="0">
                <a:solidFill>
                  <a:srgbClr val="002060"/>
                </a:solidFill>
              </a:rPr>
              <a:t>Aug 2018</a:t>
            </a:r>
            <a:endParaRPr lang="en-US" sz="26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endParaRPr lang="en-US" sz="2000" b="1" dirty="0">
              <a:solidFill>
                <a:srgbClr val="002060"/>
              </a:solidFill>
            </a:endParaRPr>
          </a:p>
          <a:p>
            <a:endParaRPr lang="en-US" sz="2400" b="1" dirty="0" smtClean="0">
              <a:solidFill>
                <a:srgbClr val="002060"/>
              </a:solidFill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</a:rPr>
              <a:t>MarkeTrak</a:t>
            </a:r>
            <a:r>
              <a:rPr lang="en-US" sz="2800" b="1" dirty="0" smtClean="0">
                <a:solidFill>
                  <a:srgbClr val="002060"/>
                </a:solidFill>
              </a:rPr>
              <a:t> Subtype Analysis</a:t>
            </a: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Reviewed volumes of subtype activities from Jan-June </a:t>
            </a:r>
            <a:r>
              <a:rPr lang="en-US" sz="2400" b="1" dirty="0" smtClean="0">
                <a:solidFill>
                  <a:srgbClr val="002060"/>
                </a:solidFill>
              </a:rPr>
              <a:t>2018</a:t>
            </a:r>
          </a:p>
          <a:p>
            <a:pPr lvl="1"/>
            <a:r>
              <a:rPr lang="en-US" sz="2400" b="1" dirty="0" smtClean="0">
                <a:solidFill>
                  <a:srgbClr val="002060"/>
                </a:solidFill>
              </a:rPr>
              <a:t>Working toward identifying more efficient means of data request and analysis</a:t>
            </a:r>
            <a:endParaRPr lang="en-US" sz="2400" b="1" dirty="0" smtClean="0">
              <a:solidFill>
                <a:srgbClr val="002060"/>
              </a:solidFill>
            </a:endParaRP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dirty="0" smtClean="0">
              <a:solidFill>
                <a:srgbClr val="002060"/>
              </a:solidFill>
            </a:endParaRPr>
          </a:p>
          <a:p>
            <a:pPr marL="1200150" lvl="1" indent="-457200"/>
            <a:endParaRPr lang="en-US" sz="2000" b="0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 smtClean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</a:pP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762000" y="1905000"/>
            <a:ext cx="74676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002060"/>
                </a:solidFill>
              </a:rPr>
              <a:t>Next Meeting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u="sng" dirty="0" smtClean="0">
                <a:solidFill>
                  <a:srgbClr val="002060"/>
                </a:solidFill>
              </a:rPr>
              <a:t>Next meeting information: 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b="1" i="1" u="sng" dirty="0" smtClean="0">
                <a:solidFill>
                  <a:srgbClr val="002060"/>
                </a:solidFill>
              </a:rPr>
              <a:t>October 24</a:t>
            </a:r>
            <a:r>
              <a:rPr lang="en-US" altLang="en-US" b="1" i="1" u="sng" baseline="30000" dirty="0" smtClean="0">
                <a:solidFill>
                  <a:srgbClr val="002060"/>
                </a:solidFill>
              </a:rPr>
              <a:t>th</a:t>
            </a:r>
            <a:r>
              <a:rPr lang="en-US" altLang="en-US" b="1" i="1" u="sng" dirty="0" smtClean="0">
                <a:solidFill>
                  <a:srgbClr val="002060"/>
                </a:solidFill>
              </a:rPr>
              <a:t> Meeting Cancelled</a:t>
            </a:r>
            <a:endParaRPr lang="en-US" altLang="en-US" b="1" i="1" u="sng" dirty="0" smtClean="0">
              <a:solidFill>
                <a:srgbClr val="002060"/>
              </a:solidFill>
            </a:endParaRPr>
          </a:p>
          <a:p>
            <a:pPr algn="ctr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en-US" dirty="0" smtClean="0">
                <a:solidFill>
                  <a:srgbClr val="002060"/>
                </a:solidFill>
              </a:rPr>
              <a:t> Next TDTMS </a:t>
            </a:r>
            <a:r>
              <a:rPr lang="en-US" altLang="en-US" dirty="0">
                <a:solidFill>
                  <a:srgbClr val="002060"/>
                </a:solidFill>
              </a:rPr>
              <a:t>Meeting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Thursday, </a:t>
            </a:r>
            <a:r>
              <a:rPr lang="en-US" altLang="en-US" dirty="0" smtClean="0">
                <a:solidFill>
                  <a:srgbClr val="002060"/>
                </a:solidFill>
              </a:rPr>
              <a:t>December 6, </a:t>
            </a:r>
            <a:r>
              <a:rPr lang="en-US" altLang="en-US" dirty="0">
                <a:solidFill>
                  <a:srgbClr val="002060"/>
                </a:solidFill>
              </a:rPr>
              <a:t>2018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9:30am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@ ERCOT MET Center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dirty="0">
                <a:solidFill>
                  <a:srgbClr val="002060"/>
                </a:solidFill>
              </a:rPr>
              <a:t>Room </a:t>
            </a:r>
            <a:r>
              <a:rPr lang="en-US" altLang="en-US" dirty="0" smtClean="0">
                <a:solidFill>
                  <a:srgbClr val="002060"/>
                </a:solidFill>
              </a:rPr>
              <a:t>210A</a:t>
            </a:r>
            <a:endParaRPr lang="en-US" altLang="en-US" dirty="0">
              <a:solidFill>
                <a:srgbClr val="002060"/>
              </a:solidFill>
            </a:endParaRPr>
          </a:p>
          <a:p>
            <a:pPr algn="ctr">
              <a:spcBef>
                <a:spcPct val="50000"/>
              </a:spcBef>
              <a:buNone/>
            </a:pPr>
            <a:endParaRPr lang="en-US" altLang="en-US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2060"/>
                </a:solidFill>
              </a:rPr>
              <a:t>TDTMS meeting website:</a:t>
            </a: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en-US" sz="2600" dirty="0" smtClean="0">
                <a:solidFill>
                  <a:srgbClr val="000000"/>
                </a:solidFill>
                <a:hlinkClick r:id="rId2"/>
              </a:rPr>
              <a:t>http://ercot.com/committees/board/tac/rms/tdtms/index.html</a:t>
            </a:r>
            <a:endParaRPr lang="en-US" altLang="en-US" sz="26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D227D-ABCA-4F68-B3DB-8B05E74578E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72046"/>
            <a:ext cx="3810000" cy="4801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81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33619</TotalTime>
  <Words>98</Words>
  <Application>Microsoft Office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September Meeting Summary</vt:lpstr>
      <vt:lpstr>Next Meeting</vt:lpstr>
      <vt:lpstr>PowerPoint Presentation</vt:lpstr>
    </vt:vector>
  </TitlesOfParts>
  <Company>Oncor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Pak, Sam</dc:creator>
  <cp:lastModifiedBy>Pak, Sam</cp:lastModifiedBy>
  <cp:revision>34</cp:revision>
  <dcterms:created xsi:type="dcterms:W3CDTF">2018-05-07T07:13:49Z</dcterms:created>
  <dcterms:modified xsi:type="dcterms:W3CDTF">2018-10-15T21:26:08Z</dcterms:modified>
</cp:coreProperties>
</file>