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0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451" autoAdjust="0"/>
  </p:normalViewPr>
  <p:slideViewPr>
    <p:cSldViewPr showGuides="1">
      <p:cViewPr varScale="1">
        <p:scale>
          <a:sx n="111" d="100"/>
          <a:sy n="111" d="100"/>
        </p:scale>
        <p:origin x="153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952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Market Update</a:t>
            </a:r>
            <a:endParaRPr lang="en-US" b="1" dirty="0"/>
          </a:p>
          <a:p>
            <a:r>
              <a:rPr lang="en-US" b="1" dirty="0" smtClean="0"/>
              <a:t>QSE Managers Working Group</a:t>
            </a:r>
          </a:p>
          <a:p>
            <a:endParaRPr lang="en-US" dirty="0"/>
          </a:p>
          <a:p>
            <a:r>
              <a:rPr lang="en-US" dirty="0" smtClean="0"/>
              <a:t>Market Analysis &amp; Validation</a:t>
            </a:r>
            <a:endParaRPr lang="en-US" dirty="0"/>
          </a:p>
          <a:p>
            <a:r>
              <a:rPr lang="en-US" dirty="0" smtClean="0"/>
              <a:t>10/15/2018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Update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 smtClean="0"/>
              <a:t>No SASMs from August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through September 30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19255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Manual Overrides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 smtClean="0"/>
              <a:t>No HDL/LDL Overrides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5590</TotalTime>
  <Words>36</Words>
  <Application>Microsoft Office PowerPoint</Application>
  <PresentationFormat>On-screen Show (4:3)</PresentationFormat>
  <Paragraphs>13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Townsend, Aaron</cp:lastModifiedBy>
  <cp:revision>169</cp:revision>
  <cp:lastPrinted>2016-01-21T20:53:15Z</cp:lastPrinted>
  <dcterms:created xsi:type="dcterms:W3CDTF">2016-01-21T15:20:31Z</dcterms:created>
  <dcterms:modified xsi:type="dcterms:W3CDTF">2018-10-12T20:11:45Z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