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9" d="100"/>
          <a:sy n="109" d="100"/>
        </p:scale>
        <p:origin x="84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1018 </a:t>
            </a:r>
            <a:r>
              <a:rPr lang="en-US" dirty="0"/>
              <a:t>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357018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</a:t>
            </a:r>
            <a:r>
              <a:rPr lang="en-US" sz="2000" dirty="0" smtClean="0"/>
              <a:t>1018 </a:t>
            </a:r>
            <a:r>
              <a:rPr lang="en-US" sz="2000" dirty="0"/>
              <a:t>signup deadline </a:t>
            </a:r>
            <a:r>
              <a:rPr lang="en-US" sz="2000" dirty="0" smtClean="0"/>
              <a:t>was 09/05/18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began </a:t>
            </a:r>
            <a:r>
              <a:rPr lang="en-US" sz="2000" dirty="0"/>
              <a:t>on </a:t>
            </a:r>
            <a:r>
              <a:rPr lang="en-US" sz="2000" dirty="0" smtClean="0"/>
              <a:t>09/11/18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began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10/01/18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1018 was </a:t>
            </a:r>
            <a:r>
              <a:rPr lang="en-US" sz="2000" dirty="0">
                <a:solidFill>
                  <a:prstClr val="black"/>
                </a:solidFill>
              </a:rPr>
              <a:t>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10/12/18 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1018 </a:t>
            </a:r>
            <a:r>
              <a:rPr lang="en-US" sz="2000" dirty="0">
                <a:solidFill>
                  <a:prstClr val="black"/>
                </a:solidFill>
              </a:rPr>
              <a:t>Adhoc signup deadline </a:t>
            </a:r>
            <a:r>
              <a:rPr lang="en-US" sz="2000" dirty="0" smtClean="0">
                <a:solidFill>
                  <a:prstClr val="black"/>
                </a:solidFill>
              </a:rPr>
              <a:t>was 10/12/18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Contingency/Adhoc </a:t>
            </a:r>
            <a:r>
              <a:rPr lang="en-US" sz="2000" dirty="0">
                <a:solidFill>
                  <a:prstClr val="black"/>
                </a:solidFill>
              </a:rPr>
              <a:t>period concludes </a:t>
            </a:r>
            <a:r>
              <a:rPr lang="en-US" sz="2000" dirty="0" smtClean="0">
                <a:solidFill>
                  <a:prstClr val="black"/>
                </a:solidFill>
              </a:rPr>
              <a:t>11/16/18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10/16/18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1018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319832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r>
              <a:rPr lang="en-US" sz="2000" b="1" dirty="0" smtClean="0">
                <a:solidFill>
                  <a:prstClr val="black"/>
                </a:solidFill>
              </a:rPr>
              <a:t>As of 10/12/2018 at 8:00AM CPT</a:t>
            </a:r>
            <a:endParaRPr lang="en-US" sz="2000" b="1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Flight 1018 is </a:t>
            </a:r>
            <a:r>
              <a:rPr lang="en-US" sz="2000" dirty="0" smtClean="0">
                <a:solidFill>
                  <a:prstClr val="black"/>
                </a:solidFill>
              </a:rPr>
              <a:t>96.29% </a:t>
            </a:r>
            <a:r>
              <a:rPr lang="en-US" sz="2000" dirty="0" smtClean="0">
                <a:solidFill>
                  <a:prstClr val="black"/>
                </a:solidFill>
              </a:rPr>
              <a:t>complete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10 New CRs are </a:t>
            </a:r>
            <a:r>
              <a:rPr lang="en-US" sz="2000" dirty="0" smtClean="0">
                <a:solidFill>
                  <a:prstClr val="black"/>
                </a:solidFill>
              </a:rPr>
              <a:t>testing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10 </a:t>
            </a:r>
            <a:r>
              <a:rPr lang="en-US" sz="2000" dirty="0">
                <a:solidFill>
                  <a:prstClr val="black"/>
                </a:solidFill>
              </a:rPr>
              <a:t>existing CRs </a:t>
            </a:r>
            <a:r>
              <a:rPr lang="en-US" sz="2000" dirty="0" smtClean="0">
                <a:solidFill>
                  <a:prstClr val="black"/>
                </a:solidFill>
              </a:rPr>
              <a:t>are 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 New CR did not complete Connectivity Testing and did not test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2326 </a:t>
            </a:r>
            <a:r>
              <a:rPr lang="en-US" sz="2000" dirty="0">
                <a:solidFill>
                  <a:prstClr val="black"/>
                </a:solidFill>
              </a:rPr>
              <a:t>tasks </a:t>
            </a:r>
            <a:r>
              <a:rPr lang="en-US" sz="2000" dirty="0" smtClean="0">
                <a:solidFill>
                  <a:prstClr val="black"/>
                </a:solidFill>
              </a:rPr>
              <a:t>were scheduled including </a:t>
            </a:r>
            <a:r>
              <a:rPr lang="en-US" sz="2000" dirty="0">
                <a:solidFill>
                  <a:prstClr val="black"/>
                </a:solidFill>
              </a:rPr>
              <a:t>Connectivity and Penny </a:t>
            </a:r>
            <a:r>
              <a:rPr lang="en-US" sz="2000" dirty="0" smtClean="0">
                <a:solidFill>
                  <a:prstClr val="black"/>
                </a:solidFill>
              </a:rPr>
              <a:t>tests</a:t>
            </a: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10/16/18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purl.org/dc/terms/"/>
    <ds:schemaRef ds:uri="http://purl.org/dc/elements/1.1/"/>
    <ds:schemaRef ds:uri="http://purl.org/dc/dcmitype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4940</TotalTime>
  <Words>100</Words>
  <Application>Microsoft Office PowerPoint</Application>
  <PresentationFormat>On-screen Show (4:3)</PresentationFormat>
  <Paragraphs>24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1018 Preview</vt:lpstr>
      <vt:lpstr>Flight 1018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146</cp:revision>
  <cp:lastPrinted>2016-01-21T20:53:15Z</cp:lastPrinted>
  <dcterms:created xsi:type="dcterms:W3CDTF">2016-01-21T15:20:31Z</dcterms:created>
  <dcterms:modified xsi:type="dcterms:W3CDTF">2018-10-12T14:14:28Z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