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8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1018 </a:t>
            </a:r>
            <a:r>
              <a:rPr lang="en-US" sz="2000" dirty="0"/>
              <a:t>signup deadline </a:t>
            </a:r>
            <a:r>
              <a:rPr lang="en-US" sz="2000" dirty="0" smtClean="0"/>
              <a:t>was 09/05/18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09/11/18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10/01/18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was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10/12/18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</a:t>
            </a:r>
            <a:r>
              <a:rPr lang="en-US" sz="2000" dirty="0">
                <a:solidFill>
                  <a:prstClr val="black"/>
                </a:solidFill>
              </a:rPr>
              <a:t>Adhoc signup deadline </a:t>
            </a:r>
            <a:r>
              <a:rPr lang="en-US" sz="2000" dirty="0" smtClean="0">
                <a:solidFill>
                  <a:prstClr val="black"/>
                </a:solidFill>
              </a:rPr>
              <a:t>was 10/12/18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11/16/18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b="1" dirty="0" smtClean="0">
                <a:solidFill>
                  <a:prstClr val="black"/>
                </a:solidFill>
              </a:rPr>
              <a:t>As of 10/12/2018 at 8:00AM CPT</a:t>
            </a:r>
            <a:endParaRPr lang="en-US" sz="2000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1018 is </a:t>
            </a:r>
            <a:r>
              <a:rPr lang="en-US" sz="2000" dirty="0" smtClean="0">
                <a:solidFill>
                  <a:prstClr val="black"/>
                </a:solidFill>
              </a:rPr>
              <a:t>96.29% </a:t>
            </a:r>
            <a:r>
              <a:rPr lang="en-US" sz="2000" dirty="0" smtClean="0">
                <a:solidFill>
                  <a:prstClr val="black"/>
                </a:solidFill>
              </a:rPr>
              <a:t>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New CRs are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10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New CR did not complete Connectivity Testing and did not test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2326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scheduled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4940</TotalTime>
  <Words>100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Preview</vt:lpstr>
      <vt:lpstr>Flight 1018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146</cp:revision>
  <cp:lastPrinted>2016-01-21T20:53:15Z</cp:lastPrinted>
  <dcterms:created xsi:type="dcterms:W3CDTF">2016-01-21T15:20:31Z</dcterms:created>
  <dcterms:modified xsi:type="dcterms:W3CDTF">2018-10-12T14:14:28Z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