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86" r:id="rId9"/>
    <p:sldId id="321" r:id="rId10"/>
    <p:sldId id="320" r:id="rId11"/>
    <p:sldId id="32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</p14:sldIdLst>
        </p14:section>
        <p14:section name="Untitled Section" id="{9C8AAA46-D19D-4A80-B088-EE3F869F029F}">
          <p14:sldIdLst>
            <p14:sldId id="32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2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September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8129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92693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5,430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100830"/>
              </p:ext>
            </p:extLst>
          </p:nvPr>
        </p:nvGraphicFramePr>
        <p:xfrm>
          <a:off x="400522" y="1219200"/>
          <a:ext cx="8153399" cy="4330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60164"/>
              </p:ext>
            </p:extLst>
          </p:nvPr>
        </p:nvGraphicFramePr>
        <p:xfrm>
          <a:off x="457201" y="1143000"/>
          <a:ext cx="8153399" cy="50752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192237"/>
              </p:ext>
            </p:extLst>
          </p:nvPr>
        </p:nvGraphicFramePr>
        <p:xfrm>
          <a:off x="457201" y="1143000"/>
          <a:ext cx="8153399" cy="32145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c34af464-7aa1-4edd-9be4-83dffc1cb926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377</Words>
  <Application>Microsoft Office PowerPoint</Application>
  <PresentationFormat>On-screen Show (4:3)</PresentationFormat>
  <Paragraphs>222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September 2018 </vt:lpstr>
      <vt:lpstr>IRR Summary – September 2018</vt:lpstr>
      <vt:lpstr>IRR &lt; 95%, ≥ 100 Scored Intervals – September 2018</vt:lpstr>
      <vt:lpstr>IRR ≥ 95%, ≥ 100 Scored Intervals – September 2018</vt:lpstr>
      <vt:lpstr>IRR ≥ 95%, ≥ 100 Scored Intervals – September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228</cp:revision>
  <cp:lastPrinted>2016-01-21T20:53:15Z</cp:lastPrinted>
  <dcterms:created xsi:type="dcterms:W3CDTF">2016-01-21T15:20:31Z</dcterms:created>
  <dcterms:modified xsi:type="dcterms:W3CDTF">2018-10-01T18:11:51Z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