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86" r:id="rId9"/>
    <p:sldId id="316" r:id="rId10"/>
    <p:sldId id="32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16"/>
          </p14:sldIdLst>
        </p14:section>
        <p14:section name="Untitled Section" id="{9C8AAA46-D19D-4A80-B088-EE3F869F029F}">
          <p14:sldIdLst>
            <p14:sldId id="32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01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7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</a:rPr>
              <a:t>Generation </a:t>
            </a:r>
            <a:r>
              <a:rPr lang="en-US" sz="1800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dirty="0" smtClean="0">
                <a:solidFill>
                  <a:schemeClr val="tx1"/>
                </a:solidFill>
              </a:rPr>
              <a:t>August 2018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August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289271"/>
              </p:ext>
            </p:extLst>
          </p:nvPr>
        </p:nvGraphicFramePr>
        <p:xfrm>
          <a:off x="533400" y="1066800"/>
          <a:ext cx="8153399" cy="180220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August 2018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685134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87.27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91.01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15,920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8,776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8,019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153.96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891.00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August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524135"/>
              </p:ext>
            </p:extLst>
          </p:nvPr>
        </p:nvGraphicFramePr>
        <p:xfrm>
          <a:off x="533400" y="959096"/>
          <a:ext cx="8153399" cy="395881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ndale WT"/>
                          <a:ea typeface="+mn-ea"/>
                          <a:cs typeface="+mn-cs"/>
                        </a:rPr>
                        <a:t>57.40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ndale WT"/>
                          <a:ea typeface="+mn-ea"/>
                          <a:cs typeface="+mn-cs"/>
                        </a:rPr>
                        <a:t>93.54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99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</a:t>
            </a:r>
            <a:r>
              <a:rPr lang="en-US" dirty="0" smtClean="0"/>
              <a:t>August </a:t>
            </a:r>
            <a:r>
              <a:rPr lang="en-US" dirty="0" smtClean="0"/>
              <a:t>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3677096"/>
              </p:ext>
            </p:extLst>
          </p:nvPr>
        </p:nvGraphicFramePr>
        <p:xfrm>
          <a:off x="533400" y="914400"/>
          <a:ext cx="8153399" cy="358668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ndale WT"/>
                          <a:ea typeface="+mn-ea"/>
                          <a:cs typeface="+mn-cs"/>
                        </a:rPr>
                        <a:t>95.25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ndale WT"/>
                          <a:ea typeface="+mn-ea"/>
                          <a:cs typeface="+mn-cs"/>
                        </a:rPr>
                        <a:t>95.07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41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3536</TotalTime>
  <Words>286</Words>
  <Application>Microsoft Office PowerPoint</Application>
  <PresentationFormat>On-screen Show (4:3)</PresentationFormat>
  <Paragraphs>163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August 2018 </vt:lpstr>
      <vt:lpstr>IRR Summary – August 2018</vt:lpstr>
      <vt:lpstr>IRR &lt; 95%, ≥ 100 Scored Intervals – August 2018</vt:lpstr>
      <vt:lpstr>IRR ≥ 95%, ≥ 100 Scored Intervals – August 2018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224</cp:revision>
  <cp:lastPrinted>2016-01-21T20:53:15Z</cp:lastPrinted>
  <dcterms:created xsi:type="dcterms:W3CDTF">2016-01-21T15:20:31Z</dcterms:created>
  <dcterms:modified xsi:type="dcterms:W3CDTF">2018-09-04T17:29:31Z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