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3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1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0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5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3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4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0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5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6E6E-92E1-4BA2-B73F-1C55EABF52C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FD71-BDC9-4050-B369-0D3DC823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2019 Proposed CWG/MCWG Meetings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03326"/>
              </p:ext>
            </p:extLst>
          </p:nvPr>
        </p:nvGraphicFramePr>
        <p:xfrm>
          <a:off x="838200" y="863600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2019 Proposed CWG/MCWG Meetings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Proposed CWG/MCWG Meetings</dc:title>
  <dc:creator>Spells, Vanessa</dc:creator>
  <cp:lastModifiedBy>Spells, Vanessa</cp:lastModifiedBy>
  <cp:revision>2</cp:revision>
  <dcterms:created xsi:type="dcterms:W3CDTF">2018-10-10T14:26:49Z</dcterms:created>
  <dcterms:modified xsi:type="dcterms:W3CDTF">2018-10-10T15:46:47Z</dcterms:modified>
</cp:coreProperties>
</file>