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1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86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0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5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5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3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4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60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6E6E-92E1-4BA2-B73F-1C55EABF52CC}" type="datetimeFigureOut">
              <a:rPr lang="en-US" smtClean="0"/>
              <a:t>10/10/2018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CFD71-BDC9-4050-B369-0D3DC823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5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2019 Proposed CWG/MCWG Meetings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503326"/>
              </p:ext>
            </p:extLst>
          </p:nvPr>
        </p:nvGraphicFramePr>
        <p:xfrm>
          <a:off x="838200" y="863600"/>
          <a:ext cx="10515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January</a:t>
                      </a:r>
                      <a:r>
                        <a:rPr lang="en-US" baseline="0" dirty="0" smtClean="0"/>
                        <a:t> 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February 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March 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April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June 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July 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August 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September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October 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November 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December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75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2019 Proposed CWG/MCWG Meetings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Proposed CWG/MCWG Meetings</dc:title>
  <dc:creator>Spells, Vanessa</dc:creator>
  <cp:lastModifiedBy>Spells, Vanessa</cp:lastModifiedBy>
  <cp:revision>2</cp:revision>
  <dcterms:created xsi:type="dcterms:W3CDTF">2018-10-10T14:26:49Z</dcterms:created>
  <dcterms:modified xsi:type="dcterms:W3CDTF">2018-10-10T15:46:47Z</dcterms:modified>
</cp:coreProperties>
</file>