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  <p:sldMasterId id="2147483664" r:id="rId7"/>
  </p:sldMasterIdLst>
  <p:notesMasterIdLst>
    <p:notesMasterId r:id="rId33"/>
  </p:notesMasterIdLst>
  <p:handoutMasterIdLst>
    <p:handoutMasterId r:id="rId34"/>
  </p:handoutMasterIdLst>
  <p:sldIdLst>
    <p:sldId id="576" r:id="rId8"/>
    <p:sldId id="900" r:id="rId9"/>
    <p:sldId id="800" r:id="rId10"/>
    <p:sldId id="860" r:id="rId11"/>
    <p:sldId id="898" r:id="rId12"/>
    <p:sldId id="861" r:id="rId13"/>
    <p:sldId id="862" r:id="rId14"/>
    <p:sldId id="846" r:id="rId15"/>
    <p:sldId id="866" r:id="rId16"/>
    <p:sldId id="876" r:id="rId17"/>
    <p:sldId id="877" r:id="rId18"/>
    <p:sldId id="865" r:id="rId19"/>
    <p:sldId id="867" r:id="rId20"/>
    <p:sldId id="901" r:id="rId21"/>
    <p:sldId id="881" r:id="rId22"/>
    <p:sldId id="883" r:id="rId23"/>
    <p:sldId id="885" r:id="rId24"/>
    <p:sldId id="855" r:id="rId25"/>
    <p:sldId id="886" r:id="rId26"/>
    <p:sldId id="887" r:id="rId27"/>
    <p:sldId id="894" r:id="rId28"/>
    <p:sldId id="896" r:id="rId29"/>
    <p:sldId id="897" r:id="rId30"/>
    <p:sldId id="856" r:id="rId31"/>
    <p:sldId id="854" r:id="rId3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ierce, Evan" initials="PE" lastIdx="1" clrIdx="0">
    <p:extLst>
      <p:ext uri="{19B8F6BF-5375-455C-9EA6-DF929625EA0E}">
        <p15:presenceInfo xmlns:p15="http://schemas.microsoft.com/office/powerpoint/2012/main" userId="S-1-5-21-639947351-343809578-3807592339-5524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200"/>
    <a:srgbClr val="26D07C"/>
    <a:srgbClr val="00AC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68" autoAdjust="0"/>
    <p:restoredTop sz="92416" autoAdjust="0"/>
  </p:normalViewPr>
  <p:slideViewPr>
    <p:cSldViewPr showGuides="1">
      <p:cViewPr varScale="1">
        <p:scale>
          <a:sx n="124" d="100"/>
          <a:sy n="124" d="100"/>
        </p:scale>
        <p:origin x="1098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34" Type="http://schemas.openxmlformats.org/officeDocument/2006/relationships/handoutMaster" Target="handoutMasters/handout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B11B22-B757-492D-98CF-8E63B5A1918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BBCD4F8-ABEB-47AB-B134-B50F7357CD65}">
      <dgm:prSet phldrT="[Text]"/>
      <dgm:spPr/>
      <dgm:t>
        <a:bodyPr/>
        <a:lstStyle/>
        <a:p>
          <a:r>
            <a:rPr lang="en-US" dirty="0" smtClean="0"/>
            <a:t>1. Computer Based Training</a:t>
          </a:r>
          <a:endParaRPr lang="en-US" dirty="0"/>
        </a:p>
      </dgm:t>
    </dgm:pt>
    <dgm:pt modelId="{F1B48BD6-ACE6-4246-B02D-A511B0901F08}" type="parTrans" cxnId="{8236FD00-CD09-4F20-A160-DF845A02004D}">
      <dgm:prSet/>
      <dgm:spPr/>
      <dgm:t>
        <a:bodyPr/>
        <a:lstStyle/>
        <a:p>
          <a:endParaRPr lang="en-US"/>
        </a:p>
      </dgm:t>
    </dgm:pt>
    <dgm:pt modelId="{DAEBCB55-061E-47F8-AD7D-FB7FC31680AC}" type="sibTrans" cxnId="{8236FD00-CD09-4F20-A160-DF845A02004D}">
      <dgm:prSet/>
      <dgm:spPr/>
      <dgm:t>
        <a:bodyPr/>
        <a:lstStyle/>
        <a:p>
          <a:endParaRPr lang="en-US"/>
        </a:p>
      </dgm:t>
    </dgm:pt>
    <dgm:pt modelId="{CB1BEDDD-6B33-4336-9FF5-8DB57EA21B95}">
      <dgm:prSet phldrT="[Text]"/>
      <dgm:spPr/>
      <dgm:t>
        <a:bodyPr/>
        <a:lstStyle/>
        <a:p>
          <a:r>
            <a:rPr lang="en-US" dirty="0" smtClean="0"/>
            <a:t>2. Regional Training</a:t>
          </a:r>
          <a:endParaRPr lang="en-US" dirty="0"/>
        </a:p>
      </dgm:t>
    </dgm:pt>
    <dgm:pt modelId="{398B3202-DD4C-4363-AF56-CF593E8D13BC}" type="parTrans" cxnId="{2D51D484-A6FE-4A66-9A6E-55F6C8A6385D}">
      <dgm:prSet/>
      <dgm:spPr/>
      <dgm:t>
        <a:bodyPr/>
        <a:lstStyle/>
        <a:p>
          <a:endParaRPr lang="en-US"/>
        </a:p>
      </dgm:t>
    </dgm:pt>
    <dgm:pt modelId="{A7DD1EF8-F21D-4E1D-A8A8-714B7BF192A6}" type="sibTrans" cxnId="{2D51D484-A6FE-4A66-9A6E-55F6C8A6385D}">
      <dgm:prSet/>
      <dgm:spPr/>
      <dgm:t>
        <a:bodyPr/>
        <a:lstStyle/>
        <a:p>
          <a:endParaRPr lang="en-US"/>
        </a:p>
      </dgm:t>
    </dgm:pt>
    <dgm:pt modelId="{888C39F6-A6C8-4192-8747-090410D86F66}">
      <dgm:prSet phldrT="[Text]"/>
      <dgm:spPr/>
      <dgm:t>
        <a:bodyPr/>
        <a:lstStyle/>
        <a:p>
          <a:r>
            <a:rPr lang="en-US" dirty="0" smtClean="0"/>
            <a:t>3. ERCOT Training</a:t>
          </a:r>
          <a:endParaRPr lang="en-US" dirty="0"/>
        </a:p>
      </dgm:t>
    </dgm:pt>
    <dgm:pt modelId="{EF108C51-C2D1-4696-823F-14C331F18EDF}" type="parTrans" cxnId="{C6CFD5A1-20B1-4ABB-B5A5-321B274E6555}">
      <dgm:prSet/>
      <dgm:spPr/>
      <dgm:t>
        <a:bodyPr/>
        <a:lstStyle/>
        <a:p>
          <a:endParaRPr lang="en-US"/>
        </a:p>
      </dgm:t>
    </dgm:pt>
    <dgm:pt modelId="{F626EBE7-5D44-44E1-8176-7973108B0A0E}" type="sibTrans" cxnId="{C6CFD5A1-20B1-4ABB-B5A5-321B274E6555}">
      <dgm:prSet/>
      <dgm:spPr/>
      <dgm:t>
        <a:bodyPr/>
        <a:lstStyle/>
        <a:p>
          <a:endParaRPr lang="en-US"/>
        </a:p>
      </dgm:t>
    </dgm:pt>
    <dgm:pt modelId="{D8229F4C-F8FA-4D34-8ECB-D5BCC89DCB8F}">
      <dgm:prSet phldrT="[Text]"/>
      <dgm:spPr/>
      <dgm:t>
        <a:bodyPr/>
        <a:lstStyle/>
        <a:p>
          <a:r>
            <a:rPr lang="en-US" dirty="0" smtClean="0"/>
            <a:t>Timing</a:t>
          </a:r>
          <a:endParaRPr lang="en-US" dirty="0"/>
        </a:p>
      </dgm:t>
    </dgm:pt>
    <dgm:pt modelId="{BDF5A3FB-ED0C-4C70-B98A-A9DD0EC01288}" type="parTrans" cxnId="{B106402B-7AB7-429A-BAD4-567F6E9BE342}">
      <dgm:prSet/>
      <dgm:spPr/>
      <dgm:t>
        <a:bodyPr/>
        <a:lstStyle/>
        <a:p>
          <a:endParaRPr lang="en-US"/>
        </a:p>
      </dgm:t>
    </dgm:pt>
    <dgm:pt modelId="{8D7435AB-5BA9-47F8-AD77-FB9FAA7FA81E}" type="sibTrans" cxnId="{B106402B-7AB7-429A-BAD4-567F6E9BE342}">
      <dgm:prSet/>
      <dgm:spPr/>
      <dgm:t>
        <a:bodyPr/>
        <a:lstStyle/>
        <a:p>
          <a:endParaRPr lang="en-US"/>
        </a:p>
      </dgm:t>
    </dgm:pt>
    <dgm:pt modelId="{C893D5EE-FB8E-4001-A615-833967709C63}">
      <dgm:prSet phldrT="[Text]"/>
      <dgm:spPr/>
      <dgm:t>
        <a:bodyPr/>
        <a:lstStyle/>
        <a:p>
          <a:r>
            <a:rPr lang="en-US" dirty="0" smtClean="0"/>
            <a:t>Before System Restoration Training?</a:t>
          </a:r>
          <a:endParaRPr lang="en-US" dirty="0"/>
        </a:p>
      </dgm:t>
    </dgm:pt>
    <dgm:pt modelId="{C7A52EA2-5CD4-431E-8D62-F06590A9B921}" type="parTrans" cxnId="{E9FED277-1960-40BB-9C18-F980135A37B6}">
      <dgm:prSet/>
      <dgm:spPr/>
      <dgm:t>
        <a:bodyPr/>
        <a:lstStyle/>
        <a:p>
          <a:endParaRPr lang="en-US"/>
        </a:p>
      </dgm:t>
    </dgm:pt>
    <dgm:pt modelId="{0CBEEE0F-7200-4744-81F9-0E1719783579}" type="sibTrans" cxnId="{E9FED277-1960-40BB-9C18-F980135A37B6}">
      <dgm:prSet/>
      <dgm:spPr/>
      <dgm:t>
        <a:bodyPr/>
        <a:lstStyle/>
        <a:p>
          <a:endParaRPr lang="en-US"/>
        </a:p>
      </dgm:t>
    </dgm:pt>
    <dgm:pt modelId="{08309D60-FC54-4B49-8224-919C0A89F2E8}">
      <dgm:prSet phldrT="[Text]"/>
      <dgm:spPr/>
      <dgm:t>
        <a:bodyPr/>
        <a:lstStyle/>
        <a:p>
          <a:r>
            <a:rPr lang="en-US" dirty="0" smtClean="0"/>
            <a:t>Increased participation?</a:t>
          </a:r>
          <a:endParaRPr lang="en-US" dirty="0"/>
        </a:p>
      </dgm:t>
    </dgm:pt>
    <dgm:pt modelId="{BD55410A-04EC-4C28-AE1B-CE1B4F563F48}" type="parTrans" cxnId="{C7E12A29-DA55-4A91-845A-B5219F954E3F}">
      <dgm:prSet/>
      <dgm:spPr/>
      <dgm:t>
        <a:bodyPr/>
        <a:lstStyle/>
        <a:p>
          <a:endParaRPr lang="en-US"/>
        </a:p>
      </dgm:t>
    </dgm:pt>
    <dgm:pt modelId="{78505ECC-AB19-4683-A2BB-61E02B3533AF}" type="sibTrans" cxnId="{C7E12A29-DA55-4A91-845A-B5219F954E3F}">
      <dgm:prSet/>
      <dgm:spPr/>
      <dgm:t>
        <a:bodyPr/>
        <a:lstStyle/>
        <a:p>
          <a:endParaRPr lang="en-US"/>
        </a:p>
      </dgm:t>
    </dgm:pt>
    <dgm:pt modelId="{5E878502-E840-4470-8095-BCC391FB2152}" type="pres">
      <dgm:prSet presAssocID="{E8B11B22-B757-492D-98CF-8E63B5A1918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3BBFB4-771D-4679-905B-ED002FD3F4B2}" type="pres">
      <dgm:prSet presAssocID="{EBBCD4F8-ABEB-47AB-B134-B50F7357CD65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10D288-7FFE-4CD1-BA8C-78622082030D}" type="pres">
      <dgm:prSet presAssocID="{DAEBCB55-061E-47F8-AD7D-FB7FC31680AC}" presName="spacer" presStyleCnt="0"/>
      <dgm:spPr/>
    </dgm:pt>
    <dgm:pt modelId="{8F48078F-8442-44D3-A51A-7B14F171A899}" type="pres">
      <dgm:prSet presAssocID="{CB1BEDDD-6B33-4336-9FF5-8DB57EA21B95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E5D7BB-CA9E-4F6D-A96C-0D5C8A6A98DA}" type="pres">
      <dgm:prSet presAssocID="{A7DD1EF8-F21D-4E1D-A8A8-714B7BF192A6}" presName="spacer" presStyleCnt="0"/>
      <dgm:spPr/>
    </dgm:pt>
    <dgm:pt modelId="{CAA8FF27-B609-4402-A50E-411FBBC1B0DC}" type="pres">
      <dgm:prSet presAssocID="{888C39F6-A6C8-4192-8747-090410D86F66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F9DCE8-7E4A-41E6-9F28-496981A4F78E}" type="pres">
      <dgm:prSet presAssocID="{F626EBE7-5D44-44E1-8176-7973108B0A0E}" presName="spacer" presStyleCnt="0"/>
      <dgm:spPr/>
    </dgm:pt>
    <dgm:pt modelId="{75E5890D-2667-4343-B242-C2215CD3C000}" type="pres">
      <dgm:prSet presAssocID="{D8229F4C-F8FA-4D34-8ECB-D5BCC89DCB8F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8726BE-26BC-461A-93D6-AE244DF6431E}" type="pres">
      <dgm:prSet presAssocID="{D8229F4C-F8FA-4D34-8ECB-D5BCC89DCB8F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57D9654-4D50-463C-B51B-50418A4E26CB}" type="presOf" srcId="{E8B11B22-B757-492D-98CF-8E63B5A1918D}" destId="{5E878502-E840-4470-8095-BCC391FB2152}" srcOrd="0" destOrd="0" presId="urn:microsoft.com/office/officeart/2005/8/layout/vList2"/>
    <dgm:cxn modelId="{401B3F0F-7B99-4A9B-BA13-4BDF15F81C8D}" type="presOf" srcId="{08309D60-FC54-4B49-8224-919C0A89F2E8}" destId="{C38726BE-26BC-461A-93D6-AE244DF6431E}" srcOrd="0" destOrd="1" presId="urn:microsoft.com/office/officeart/2005/8/layout/vList2"/>
    <dgm:cxn modelId="{1E4B6942-BB1A-42C5-8B6C-3F8620DC00E8}" type="presOf" srcId="{888C39F6-A6C8-4192-8747-090410D86F66}" destId="{CAA8FF27-B609-4402-A50E-411FBBC1B0DC}" srcOrd="0" destOrd="0" presId="urn:microsoft.com/office/officeart/2005/8/layout/vList2"/>
    <dgm:cxn modelId="{8236FD00-CD09-4F20-A160-DF845A02004D}" srcId="{E8B11B22-B757-492D-98CF-8E63B5A1918D}" destId="{EBBCD4F8-ABEB-47AB-B134-B50F7357CD65}" srcOrd="0" destOrd="0" parTransId="{F1B48BD6-ACE6-4246-B02D-A511B0901F08}" sibTransId="{DAEBCB55-061E-47F8-AD7D-FB7FC31680AC}"/>
    <dgm:cxn modelId="{9FFECB6B-A959-4F8F-8DED-BE3832224A83}" type="presOf" srcId="{EBBCD4F8-ABEB-47AB-B134-B50F7357CD65}" destId="{4B3BBFB4-771D-4679-905B-ED002FD3F4B2}" srcOrd="0" destOrd="0" presId="urn:microsoft.com/office/officeart/2005/8/layout/vList2"/>
    <dgm:cxn modelId="{9BB7F439-3A1F-4C66-B3AB-EA337251961D}" type="presOf" srcId="{D8229F4C-F8FA-4D34-8ECB-D5BCC89DCB8F}" destId="{75E5890D-2667-4343-B242-C2215CD3C000}" srcOrd="0" destOrd="0" presId="urn:microsoft.com/office/officeart/2005/8/layout/vList2"/>
    <dgm:cxn modelId="{E2BC30D7-588D-4934-8F06-33E72AF516AF}" type="presOf" srcId="{CB1BEDDD-6B33-4336-9FF5-8DB57EA21B95}" destId="{8F48078F-8442-44D3-A51A-7B14F171A899}" srcOrd="0" destOrd="0" presId="urn:microsoft.com/office/officeart/2005/8/layout/vList2"/>
    <dgm:cxn modelId="{C6CFD5A1-20B1-4ABB-B5A5-321B274E6555}" srcId="{E8B11B22-B757-492D-98CF-8E63B5A1918D}" destId="{888C39F6-A6C8-4192-8747-090410D86F66}" srcOrd="2" destOrd="0" parTransId="{EF108C51-C2D1-4696-823F-14C331F18EDF}" sibTransId="{F626EBE7-5D44-44E1-8176-7973108B0A0E}"/>
    <dgm:cxn modelId="{E9FED277-1960-40BB-9C18-F980135A37B6}" srcId="{D8229F4C-F8FA-4D34-8ECB-D5BCC89DCB8F}" destId="{C893D5EE-FB8E-4001-A615-833967709C63}" srcOrd="0" destOrd="0" parTransId="{C7A52EA2-5CD4-431E-8D62-F06590A9B921}" sibTransId="{0CBEEE0F-7200-4744-81F9-0E1719783579}"/>
    <dgm:cxn modelId="{2D51D484-A6FE-4A66-9A6E-55F6C8A6385D}" srcId="{E8B11B22-B757-492D-98CF-8E63B5A1918D}" destId="{CB1BEDDD-6B33-4336-9FF5-8DB57EA21B95}" srcOrd="1" destOrd="0" parTransId="{398B3202-DD4C-4363-AF56-CF593E8D13BC}" sibTransId="{A7DD1EF8-F21D-4E1D-A8A8-714B7BF192A6}"/>
    <dgm:cxn modelId="{B0F4E131-9C87-4B2F-AD52-E70D4D40E6E2}" type="presOf" srcId="{C893D5EE-FB8E-4001-A615-833967709C63}" destId="{C38726BE-26BC-461A-93D6-AE244DF6431E}" srcOrd="0" destOrd="0" presId="urn:microsoft.com/office/officeart/2005/8/layout/vList2"/>
    <dgm:cxn modelId="{B106402B-7AB7-429A-BAD4-567F6E9BE342}" srcId="{E8B11B22-B757-492D-98CF-8E63B5A1918D}" destId="{D8229F4C-F8FA-4D34-8ECB-D5BCC89DCB8F}" srcOrd="3" destOrd="0" parTransId="{BDF5A3FB-ED0C-4C70-B98A-A9DD0EC01288}" sibTransId="{8D7435AB-5BA9-47F8-AD77-FB9FAA7FA81E}"/>
    <dgm:cxn modelId="{C7E12A29-DA55-4A91-845A-B5219F954E3F}" srcId="{D8229F4C-F8FA-4D34-8ECB-D5BCC89DCB8F}" destId="{08309D60-FC54-4B49-8224-919C0A89F2E8}" srcOrd="1" destOrd="0" parTransId="{BD55410A-04EC-4C28-AE1B-CE1B4F563F48}" sibTransId="{78505ECC-AB19-4683-A2BB-61E02B3533AF}"/>
    <dgm:cxn modelId="{0F578BE0-36B7-4477-803B-8FB0A90DDBA7}" type="presParOf" srcId="{5E878502-E840-4470-8095-BCC391FB2152}" destId="{4B3BBFB4-771D-4679-905B-ED002FD3F4B2}" srcOrd="0" destOrd="0" presId="urn:microsoft.com/office/officeart/2005/8/layout/vList2"/>
    <dgm:cxn modelId="{59E4C7EA-6B7B-4942-8AB3-573FAD9EEBD0}" type="presParOf" srcId="{5E878502-E840-4470-8095-BCC391FB2152}" destId="{0010D288-7FFE-4CD1-BA8C-78622082030D}" srcOrd="1" destOrd="0" presId="urn:microsoft.com/office/officeart/2005/8/layout/vList2"/>
    <dgm:cxn modelId="{E541951B-2B7A-4389-A2B0-115ADE151B2E}" type="presParOf" srcId="{5E878502-E840-4470-8095-BCC391FB2152}" destId="{8F48078F-8442-44D3-A51A-7B14F171A899}" srcOrd="2" destOrd="0" presId="urn:microsoft.com/office/officeart/2005/8/layout/vList2"/>
    <dgm:cxn modelId="{744FF1DF-95E7-4197-A856-27E37B5E22B6}" type="presParOf" srcId="{5E878502-E840-4470-8095-BCC391FB2152}" destId="{A3E5D7BB-CA9E-4F6D-A96C-0D5C8A6A98DA}" srcOrd="3" destOrd="0" presId="urn:microsoft.com/office/officeart/2005/8/layout/vList2"/>
    <dgm:cxn modelId="{25258941-A4D7-4A34-83C7-949077704593}" type="presParOf" srcId="{5E878502-E840-4470-8095-BCC391FB2152}" destId="{CAA8FF27-B609-4402-A50E-411FBBC1B0DC}" srcOrd="4" destOrd="0" presId="urn:microsoft.com/office/officeart/2005/8/layout/vList2"/>
    <dgm:cxn modelId="{5B63A043-0DBD-42D7-A2D1-169185C060D6}" type="presParOf" srcId="{5E878502-E840-4470-8095-BCC391FB2152}" destId="{86F9DCE8-7E4A-41E6-9F28-496981A4F78E}" srcOrd="5" destOrd="0" presId="urn:microsoft.com/office/officeart/2005/8/layout/vList2"/>
    <dgm:cxn modelId="{4A441199-5F81-4A0F-B38C-B454020E458B}" type="presParOf" srcId="{5E878502-E840-4470-8095-BCC391FB2152}" destId="{75E5890D-2667-4343-B242-C2215CD3C000}" srcOrd="6" destOrd="0" presId="urn:microsoft.com/office/officeart/2005/8/layout/vList2"/>
    <dgm:cxn modelId="{32F6DACF-FCDB-4473-80C2-010E80E0D7D6}" type="presParOf" srcId="{5E878502-E840-4470-8095-BCC391FB2152}" destId="{C38726BE-26BC-461A-93D6-AE244DF6431E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7707797-784D-42B1-90B4-92F3DE2D3AF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C57DE6C-1349-450C-9ADD-E67D3D32C21F}">
      <dgm:prSet phldrT="[Text]" custT="1"/>
      <dgm:spPr/>
      <dgm:t>
        <a:bodyPr/>
        <a:lstStyle/>
        <a:p>
          <a:r>
            <a:rPr lang="en-US" sz="5400" dirty="0" smtClean="0"/>
            <a:t>Please ask me a question</a:t>
          </a:r>
          <a:endParaRPr lang="en-US" sz="5400" dirty="0"/>
        </a:p>
      </dgm:t>
    </dgm:pt>
    <dgm:pt modelId="{9FD91D66-CFC9-4484-BE6F-598E192F81AC}" type="parTrans" cxnId="{16D4179C-79F0-4202-B796-1A5FC3D6CA9E}">
      <dgm:prSet/>
      <dgm:spPr/>
      <dgm:t>
        <a:bodyPr/>
        <a:lstStyle/>
        <a:p>
          <a:endParaRPr lang="en-US"/>
        </a:p>
      </dgm:t>
    </dgm:pt>
    <dgm:pt modelId="{8D5674F0-821C-447F-8526-41F6FA15AFCF}" type="sibTrans" cxnId="{16D4179C-79F0-4202-B796-1A5FC3D6CA9E}">
      <dgm:prSet/>
      <dgm:spPr/>
      <dgm:t>
        <a:bodyPr/>
        <a:lstStyle/>
        <a:p>
          <a:endParaRPr lang="en-US"/>
        </a:p>
      </dgm:t>
    </dgm:pt>
    <dgm:pt modelId="{0DAF2C93-A0A1-455C-B8AB-A2412B6E63F0}" type="pres">
      <dgm:prSet presAssocID="{47707797-784D-42B1-90B4-92F3DE2D3AF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9E7428A-C704-4300-800C-9E6A49F719B2}" type="pres">
      <dgm:prSet presAssocID="{3C57DE6C-1349-450C-9ADD-E67D3D32C21F}" presName="parentText" presStyleLbl="node1" presStyleIdx="0" presStyleCnt="1" custLinFactNeighborY="-5692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6D4179C-79F0-4202-B796-1A5FC3D6CA9E}" srcId="{47707797-784D-42B1-90B4-92F3DE2D3AF0}" destId="{3C57DE6C-1349-450C-9ADD-E67D3D32C21F}" srcOrd="0" destOrd="0" parTransId="{9FD91D66-CFC9-4484-BE6F-598E192F81AC}" sibTransId="{8D5674F0-821C-447F-8526-41F6FA15AFCF}"/>
    <dgm:cxn modelId="{D7299578-0AD8-4498-BC7F-CE66784C7B91}" type="presOf" srcId="{3C57DE6C-1349-450C-9ADD-E67D3D32C21F}" destId="{39E7428A-C704-4300-800C-9E6A49F719B2}" srcOrd="0" destOrd="0" presId="urn:microsoft.com/office/officeart/2005/8/layout/vList2"/>
    <dgm:cxn modelId="{178AB257-93E4-4A68-9C37-5A429FED8492}" type="presOf" srcId="{47707797-784D-42B1-90B4-92F3DE2D3AF0}" destId="{0DAF2C93-A0A1-455C-B8AB-A2412B6E63F0}" srcOrd="0" destOrd="0" presId="urn:microsoft.com/office/officeart/2005/8/layout/vList2"/>
    <dgm:cxn modelId="{AAE9D327-373D-45A1-A1D4-B4B79C49C8F4}" type="presParOf" srcId="{0DAF2C93-A0A1-455C-B8AB-A2412B6E63F0}" destId="{39E7428A-C704-4300-800C-9E6A49F719B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A6020A-64AE-4CB8-B4E7-B2588A4319D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7F9B58E-C330-4F43-9216-0B5C7D45AFC7}">
      <dgm:prSet phldrT="[Text]"/>
      <dgm:spPr/>
      <dgm:t>
        <a:bodyPr/>
        <a:lstStyle/>
        <a:p>
          <a:r>
            <a:rPr lang="en-US" dirty="0" smtClean="0"/>
            <a:t>Wall Outlet</a:t>
          </a:r>
          <a:endParaRPr lang="en-US" dirty="0"/>
        </a:p>
      </dgm:t>
    </dgm:pt>
    <dgm:pt modelId="{7034EA5F-1AE2-4136-8207-7AAECA57A47D}" type="parTrans" cxnId="{490537E3-52CF-4AE7-9770-D3D2CA79D430}">
      <dgm:prSet/>
      <dgm:spPr/>
      <dgm:t>
        <a:bodyPr/>
        <a:lstStyle/>
        <a:p>
          <a:endParaRPr lang="en-US"/>
        </a:p>
      </dgm:t>
    </dgm:pt>
    <dgm:pt modelId="{B1BFD4D5-170D-40DE-B8AE-E4B86643C6D4}" type="sibTrans" cxnId="{490537E3-52CF-4AE7-9770-D3D2CA79D430}">
      <dgm:prSet/>
      <dgm:spPr/>
      <dgm:t>
        <a:bodyPr/>
        <a:lstStyle/>
        <a:p>
          <a:endParaRPr lang="en-US"/>
        </a:p>
      </dgm:t>
    </dgm:pt>
    <dgm:pt modelId="{6B1176E9-F4F6-4D92-A8B9-020459F8D45D}">
      <dgm:prSet phldrT="[Text]"/>
      <dgm:spPr/>
      <dgm:t>
        <a:bodyPr/>
        <a:lstStyle/>
        <a:p>
          <a:r>
            <a:rPr lang="en-US" dirty="0" smtClean="0"/>
            <a:t>Primary Back-up center</a:t>
          </a:r>
          <a:endParaRPr lang="en-US" dirty="0"/>
        </a:p>
      </dgm:t>
    </dgm:pt>
    <dgm:pt modelId="{0D1AAC05-10FD-490B-8E86-C956EABAB1B5}" type="parTrans" cxnId="{828853E1-5CAA-4866-8BD0-FAEC5910DD98}">
      <dgm:prSet/>
      <dgm:spPr/>
      <dgm:t>
        <a:bodyPr/>
        <a:lstStyle/>
        <a:p>
          <a:endParaRPr lang="en-US"/>
        </a:p>
      </dgm:t>
    </dgm:pt>
    <dgm:pt modelId="{D51FA84D-E8C5-4ED6-A316-4BE2160F49CA}" type="sibTrans" cxnId="{828853E1-5CAA-4866-8BD0-FAEC5910DD98}">
      <dgm:prSet/>
      <dgm:spPr/>
      <dgm:t>
        <a:bodyPr/>
        <a:lstStyle/>
        <a:p>
          <a:endParaRPr lang="en-US"/>
        </a:p>
      </dgm:t>
    </dgm:pt>
    <dgm:pt modelId="{DCF74CA0-C5FF-4C19-BB95-2AD5D1A4CCCB}">
      <dgm:prSet phldrT="[Text]"/>
      <dgm:spPr/>
      <dgm:t>
        <a:bodyPr/>
        <a:lstStyle/>
        <a:p>
          <a:r>
            <a:rPr lang="en-US" dirty="0" smtClean="0"/>
            <a:t>ERCOT Frequency ICCP</a:t>
          </a:r>
          <a:endParaRPr lang="en-US" dirty="0"/>
        </a:p>
      </dgm:t>
    </dgm:pt>
    <dgm:pt modelId="{C07340C9-CDB0-446C-A156-C79843F8EE10}" type="parTrans" cxnId="{FC6C936F-88E5-4E16-850D-F2FE35EC2112}">
      <dgm:prSet/>
      <dgm:spPr/>
      <dgm:t>
        <a:bodyPr/>
        <a:lstStyle/>
        <a:p>
          <a:endParaRPr lang="en-US"/>
        </a:p>
      </dgm:t>
    </dgm:pt>
    <dgm:pt modelId="{ED15E4DD-CFDE-421C-90C6-6AE477333382}" type="sibTrans" cxnId="{FC6C936F-88E5-4E16-850D-F2FE35EC2112}">
      <dgm:prSet/>
      <dgm:spPr/>
      <dgm:t>
        <a:bodyPr/>
        <a:lstStyle/>
        <a:p>
          <a:endParaRPr lang="en-US"/>
        </a:p>
      </dgm:t>
    </dgm:pt>
    <dgm:pt modelId="{527A4DFB-4D4B-42B1-AF83-741A258038D6}">
      <dgm:prSet phldrT="[Text]"/>
      <dgm:spPr/>
      <dgm:t>
        <a:bodyPr/>
        <a:lstStyle/>
        <a:p>
          <a:r>
            <a:rPr lang="en-US" dirty="0" smtClean="0"/>
            <a:t>Arlington, TX</a:t>
          </a:r>
          <a:endParaRPr lang="en-US" dirty="0"/>
        </a:p>
      </dgm:t>
    </dgm:pt>
    <dgm:pt modelId="{2114B8E8-C6E5-4B0C-A5D4-CE355482749A}" type="parTrans" cxnId="{5BA511F0-6615-4236-9776-64462D23E768}">
      <dgm:prSet/>
      <dgm:spPr/>
      <dgm:t>
        <a:bodyPr/>
        <a:lstStyle/>
        <a:p>
          <a:endParaRPr lang="en-US"/>
        </a:p>
      </dgm:t>
    </dgm:pt>
    <dgm:pt modelId="{752C5886-AE2B-4BF6-8C1E-546FCC06DF9B}" type="sibTrans" cxnId="{5BA511F0-6615-4236-9776-64462D23E768}">
      <dgm:prSet/>
      <dgm:spPr/>
      <dgm:t>
        <a:bodyPr/>
        <a:lstStyle/>
        <a:p>
          <a:endParaRPr lang="en-US"/>
        </a:p>
      </dgm:t>
    </dgm:pt>
    <dgm:pt modelId="{75551493-757C-4BBB-A472-F0CCE94737C3}">
      <dgm:prSet phldrT="[Text]"/>
      <dgm:spPr/>
      <dgm:t>
        <a:bodyPr/>
        <a:lstStyle/>
        <a:p>
          <a:r>
            <a:rPr lang="en-US" dirty="0" smtClean="0"/>
            <a:t>Grid Power @ TDSP primary control center</a:t>
          </a:r>
          <a:endParaRPr lang="en-US" dirty="0"/>
        </a:p>
      </dgm:t>
    </dgm:pt>
    <dgm:pt modelId="{0A98CEC3-7159-4150-951D-75FA14E52F6A}" type="parTrans" cxnId="{6A76A99F-4181-4847-A0D0-61C2FC56D4FC}">
      <dgm:prSet/>
      <dgm:spPr/>
      <dgm:t>
        <a:bodyPr/>
        <a:lstStyle/>
        <a:p>
          <a:endParaRPr lang="en-US"/>
        </a:p>
      </dgm:t>
    </dgm:pt>
    <dgm:pt modelId="{8516AAA4-A024-4B06-9958-3CEE52C25DC5}" type="sibTrans" cxnId="{6A76A99F-4181-4847-A0D0-61C2FC56D4FC}">
      <dgm:prSet/>
      <dgm:spPr/>
      <dgm:t>
        <a:bodyPr/>
        <a:lstStyle/>
        <a:p>
          <a:endParaRPr lang="en-US"/>
        </a:p>
      </dgm:t>
    </dgm:pt>
    <dgm:pt modelId="{1F1DEB18-3692-40E4-8019-3D2491926361}">
      <dgm:prSet phldrT="[Text]"/>
      <dgm:spPr/>
      <dgm:t>
        <a:bodyPr/>
        <a:lstStyle/>
        <a:p>
          <a:r>
            <a:rPr lang="en-US" dirty="0" smtClean="0"/>
            <a:t>Control Room CFC</a:t>
          </a:r>
          <a:endParaRPr lang="en-US" dirty="0"/>
        </a:p>
      </dgm:t>
    </dgm:pt>
    <dgm:pt modelId="{F4312CA2-5CEF-426E-82D7-5B8B34D4014B}" type="parTrans" cxnId="{53B08DAB-73A0-4284-94E9-19F0C64EC960}">
      <dgm:prSet/>
      <dgm:spPr/>
      <dgm:t>
        <a:bodyPr/>
        <a:lstStyle/>
        <a:p>
          <a:endParaRPr lang="en-US"/>
        </a:p>
      </dgm:t>
    </dgm:pt>
    <dgm:pt modelId="{2FE4AF90-2CB2-4CFF-8036-86CE6F8D8810}" type="sibTrans" cxnId="{53B08DAB-73A0-4284-94E9-19F0C64EC960}">
      <dgm:prSet/>
      <dgm:spPr/>
      <dgm:t>
        <a:bodyPr/>
        <a:lstStyle/>
        <a:p>
          <a:endParaRPr lang="en-US"/>
        </a:p>
      </dgm:t>
    </dgm:pt>
    <dgm:pt modelId="{DC112E4F-4937-4CA5-A01D-47F6CAAEB788}" type="pres">
      <dgm:prSet presAssocID="{74A6020A-64AE-4CB8-B4E7-B2588A4319D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6ADAE52-5A4F-4283-A8CA-B744501AF012}" type="pres">
      <dgm:prSet presAssocID="{17F9B58E-C330-4F43-9216-0B5C7D45AFC7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85C0CB-AA15-431C-8138-7DD090511E6D}" type="pres">
      <dgm:prSet presAssocID="{B1BFD4D5-170D-40DE-B8AE-E4B86643C6D4}" presName="spacer" presStyleCnt="0"/>
      <dgm:spPr/>
    </dgm:pt>
    <dgm:pt modelId="{F3BF51D9-A5DF-4FCF-95CB-06DB199170AE}" type="pres">
      <dgm:prSet presAssocID="{6B1176E9-F4F6-4D92-A8B9-020459F8D45D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80F41C-7785-4C82-B051-BF9BCCFC99CE}" type="pres">
      <dgm:prSet presAssocID="{D51FA84D-E8C5-4ED6-A316-4BE2160F49CA}" presName="spacer" presStyleCnt="0"/>
      <dgm:spPr/>
    </dgm:pt>
    <dgm:pt modelId="{C83E74C5-65D7-4A7C-BE50-2DB81A5C26F4}" type="pres">
      <dgm:prSet presAssocID="{DCF74CA0-C5FF-4C19-BB95-2AD5D1A4CCCB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E5BDB0-257C-4B30-9BE9-E66424A3711D}" type="pres">
      <dgm:prSet presAssocID="{ED15E4DD-CFDE-421C-90C6-6AE477333382}" presName="spacer" presStyleCnt="0"/>
      <dgm:spPr/>
    </dgm:pt>
    <dgm:pt modelId="{E5BC6ED4-ECB7-4584-BC2D-58FECB2476AF}" type="pres">
      <dgm:prSet presAssocID="{527A4DFB-4D4B-42B1-AF83-741A258038D6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638D92-07FF-4685-9D1D-D131455A8CB1}" type="pres">
      <dgm:prSet presAssocID="{752C5886-AE2B-4BF6-8C1E-546FCC06DF9B}" presName="spacer" presStyleCnt="0"/>
      <dgm:spPr/>
    </dgm:pt>
    <dgm:pt modelId="{24F41EA9-E396-47E0-93B0-BDB48BF5108F}" type="pres">
      <dgm:prSet presAssocID="{75551493-757C-4BBB-A472-F0CCE94737C3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2C17A2-9890-4192-9FEC-FDA0FBB640FF}" type="pres">
      <dgm:prSet presAssocID="{8516AAA4-A024-4B06-9958-3CEE52C25DC5}" presName="spacer" presStyleCnt="0"/>
      <dgm:spPr/>
    </dgm:pt>
    <dgm:pt modelId="{177B4194-B072-4534-B40B-6E3329F8AD9D}" type="pres">
      <dgm:prSet presAssocID="{1F1DEB18-3692-40E4-8019-3D2491926361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A76A99F-4181-4847-A0D0-61C2FC56D4FC}" srcId="{74A6020A-64AE-4CB8-B4E7-B2588A4319D0}" destId="{75551493-757C-4BBB-A472-F0CCE94737C3}" srcOrd="4" destOrd="0" parTransId="{0A98CEC3-7159-4150-951D-75FA14E52F6A}" sibTransId="{8516AAA4-A024-4B06-9958-3CEE52C25DC5}"/>
    <dgm:cxn modelId="{5BA511F0-6615-4236-9776-64462D23E768}" srcId="{74A6020A-64AE-4CB8-B4E7-B2588A4319D0}" destId="{527A4DFB-4D4B-42B1-AF83-741A258038D6}" srcOrd="3" destOrd="0" parTransId="{2114B8E8-C6E5-4B0C-A5D4-CE355482749A}" sibTransId="{752C5886-AE2B-4BF6-8C1E-546FCC06DF9B}"/>
    <dgm:cxn modelId="{5F4948EE-E59A-452E-AF63-B7759CFED624}" type="presOf" srcId="{17F9B58E-C330-4F43-9216-0B5C7D45AFC7}" destId="{D6ADAE52-5A4F-4283-A8CA-B744501AF012}" srcOrd="0" destOrd="0" presId="urn:microsoft.com/office/officeart/2005/8/layout/vList2"/>
    <dgm:cxn modelId="{6B2841EE-9EDA-4FF5-9ED6-083C7C5697A6}" type="presOf" srcId="{74A6020A-64AE-4CB8-B4E7-B2588A4319D0}" destId="{DC112E4F-4937-4CA5-A01D-47F6CAAEB788}" srcOrd="0" destOrd="0" presId="urn:microsoft.com/office/officeart/2005/8/layout/vList2"/>
    <dgm:cxn modelId="{53B08DAB-73A0-4284-94E9-19F0C64EC960}" srcId="{74A6020A-64AE-4CB8-B4E7-B2588A4319D0}" destId="{1F1DEB18-3692-40E4-8019-3D2491926361}" srcOrd="5" destOrd="0" parTransId="{F4312CA2-5CEF-426E-82D7-5B8B34D4014B}" sibTransId="{2FE4AF90-2CB2-4CFF-8036-86CE6F8D8810}"/>
    <dgm:cxn modelId="{D2447ED7-E8FE-4811-A2AC-39B97DECC0DB}" type="presOf" srcId="{75551493-757C-4BBB-A472-F0CCE94737C3}" destId="{24F41EA9-E396-47E0-93B0-BDB48BF5108F}" srcOrd="0" destOrd="0" presId="urn:microsoft.com/office/officeart/2005/8/layout/vList2"/>
    <dgm:cxn modelId="{FC7C3EA1-6D0E-43AE-BAA2-712FC970A599}" type="presOf" srcId="{527A4DFB-4D4B-42B1-AF83-741A258038D6}" destId="{E5BC6ED4-ECB7-4584-BC2D-58FECB2476AF}" srcOrd="0" destOrd="0" presId="urn:microsoft.com/office/officeart/2005/8/layout/vList2"/>
    <dgm:cxn modelId="{4D616A21-B1F4-4389-9752-C4A892E755EA}" type="presOf" srcId="{1F1DEB18-3692-40E4-8019-3D2491926361}" destId="{177B4194-B072-4534-B40B-6E3329F8AD9D}" srcOrd="0" destOrd="0" presId="urn:microsoft.com/office/officeart/2005/8/layout/vList2"/>
    <dgm:cxn modelId="{5D9755CC-57F9-48BA-A25F-40F06361528E}" type="presOf" srcId="{6B1176E9-F4F6-4D92-A8B9-020459F8D45D}" destId="{F3BF51D9-A5DF-4FCF-95CB-06DB199170AE}" srcOrd="0" destOrd="0" presId="urn:microsoft.com/office/officeart/2005/8/layout/vList2"/>
    <dgm:cxn modelId="{490537E3-52CF-4AE7-9770-D3D2CA79D430}" srcId="{74A6020A-64AE-4CB8-B4E7-B2588A4319D0}" destId="{17F9B58E-C330-4F43-9216-0B5C7D45AFC7}" srcOrd="0" destOrd="0" parTransId="{7034EA5F-1AE2-4136-8207-7AAECA57A47D}" sibTransId="{B1BFD4D5-170D-40DE-B8AE-E4B86643C6D4}"/>
    <dgm:cxn modelId="{02B7621F-784E-4B1A-97B5-CD48FF42D4D1}" type="presOf" srcId="{DCF74CA0-C5FF-4C19-BB95-2AD5D1A4CCCB}" destId="{C83E74C5-65D7-4A7C-BE50-2DB81A5C26F4}" srcOrd="0" destOrd="0" presId="urn:microsoft.com/office/officeart/2005/8/layout/vList2"/>
    <dgm:cxn modelId="{828853E1-5CAA-4866-8BD0-FAEC5910DD98}" srcId="{74A6020A-64AE-4CB8-B4E7-B2588A4319D0}" destId="{6B1176E9-F4F6-4D92-A8B9-020459F8D45D}" srcOrd="1" destOrd="0" parTransId="{0D1AAC05-10FD-490B-8E86-C956EABAB1B5}" sibTransId="{D51FA84D-E8C5-4ED6-A316-4BE2160F49CA}"/>
    <dgm:cxn modelId="{FC6C936F-88E5-4E16-850D-F2FE35EC2112}" srcId="{74A6020A-64AE-4CB8-B4E7-B2588A4319D0}" destId="{DCF74CA0-C5FF-4C19-BB95-2AD5D1A4CCCB}" srcOrd="2" destOrd="0" parTransId="{C07340C9-CDB0-446C-A156-C79843F8EE10}" sibTransId="{ED15E4DD-CFDE-421C-90C6-6AE477333382}"/>
    <dgm:cxn modelId="{48CB7448-F95F-40C9-AF4D-D363800D64EC}" type="presParOf" srcId="{DC112E4F-4937-4CA5-A01D-47F6CAAEB788}" destId="{D6ADAE52-5A4F-4283-A8CA-B744501AF012}" srcOrd="0" destOrd="0" presId="urn:microsoft.com/office/officeart/2005/8/layout/vList2"/>
    <dgm:cxn modelId="{05B8D5E0-8A7E-47DF-8E05-F2C33D061543}" type="presParOf" srcId="{DC112E4F-4937-4CA5-A01D-47F6CAAEB788}" destId="{4F85C0CB-AA15-431C-8138-7DD090511E6D}" srcOrd="1" destOrd="0" presId="urn:microsoft.com/office/officeart/2005/8/layout/vList2"/>
    <dgm:cxn modelId="{4E4DCBC4-9B5E-4948-BD6E-59A809466EA9}" type="presParOf" srcId="{DC112E4F-4937-4CA5-A01D-47F6CAAEB788}" destId="{F3BF51D9-A5DF-4FCF-95CB-06DB199170AE}" srcOrd="2" destOrd="0" presId="urn:microsoft.com/office/officeart/2005/8/layout/vList2"/>
    <dgm:cxn modelId="{B7AE25CE-D0F5-486B-94F7-5FC5E593387F}" type="presParOf" srcId="{DC112E4F-4937-4CA5-A01D-47F6CAAEB788}" destId="{CA80F41C-7785-4C82-B051-BF9BCCFC99CE}" srcOrd="3" destOrd="0" presId="urn:microsoft.com/office/officeart/2005/8/layout/vList2"/>
    <dgm:cxn modelId="{8D89CCC7-4901-4C60-A6F4-849854DCF0B1}" type="presParOf" srcId="{DC112E4F-4937-4CA5-A01D-47F6CAAEB788}" destId="{C83E74C5-65D7-4A7C-BE50-2DB81A5C26F4}" srcOrd="4" destOrd="0" presId="urn:microsoft.com/office/officeart/2005/8/layout/vList2"/>
    <dgm:cxn modelId="{60E3EACD-3B79-4669-B4E6-B439461A9EEE}" type="presParOf" srcId="{DC112E4F-4937-4CA5-A01D-47F6CAAEB788}" destId="{2AE5BDB0-257C-4B30-9BE9-E66424A3711D}" srcOrd="5" destOrd="0" presId="urn:microsoft.com/office/officeart/2005/8/layout/vList2"/>
    <dgm:cxn modelId="{E1EE7CC0-332A-4E71-95E1-5C80D4765713}" type="presParOf" srcId="{DC112E4F-4937-4CA5-A01D-47F6CAAEB788}" destId="{E5BC6ED4-ECB7-4584-BC2D-58FECB2476AF}" srcOrd="6" destOrd="0" presId="urn:microsoft.com/office/officeart/2005/8/layout/vList2"/>
    <dgm:cxn modelId="{3192890B-F6A1-4366-B384-C88860DBC24C}" type="presParOf" srcId="{DC112E4F-4937-4CA5-A01D-47F6CAAEB788}" destId="{1C638D92-07FF-4685-9D1D-D131455A8CB1}" srcOrd="7" destOrd="0" presId="urn:microsoft.com/office/officeart/2005/8/layout/vList2"/>
    <dgm:cxn modelId="{B410A866-7D87-45AB-8BEC-D45140E1FFBA}" type="presParOf" srcId="{DC112E4F-4937-4CA5-A01D-47F6CAAEB788}" destId="{24F41EA9-E396-47E0-93B0-BDB48BF5108F}" srcOrd="8" destOrd="0" presId="urn:microsoft.com/office/officeart/2005/8/layout/vList2"/>
    <dgm:cxn modelId="{5CBC7A16-0954-4055-B58C-714ED5847751}" type="presParOf" srcId="{DC112E4F-4937-4CA5-A01D-47F6CAAEB788}" destId="{292C17A2-9890-4192-9FEC-FDA0FBB640FF}" srcOrd="9" destOrd="0" presId="urn:microsoft.com/office/officeart/2005/8/layout/vList2"/>
    <dgm:cxn modelId="{B9941A65-5A1A-4701-8139-9085429D769D}" type="presParOf" srcId="{DC112E4F-4937-4CA5-A01D-47F6CAAEB788}" destId="{177B4194-B072-4534-B40B-6E3329F8AD9D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1A806D-B89F-4C10-89B8-41B923DD2DC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E4A7E79-3793-4D99-838E-90CE6437FD59}">
      <dgm:prSet phldrT="[Text]"/>
      <dgm:spPr/>
      <dgm:t>
        <a:bodyPr/>
        <a:lstStyle/>
        <a:p>
          <a:r>
            <a:rPr lang="en-US" dirty="0" smtClean="0"/>
            <a:t>Victor Vaughn (GPL): Chairman</a:t>
          </a:r>
          <a:endParaRPr lang="en-US" dirty="0"/>
        </a:p>
      </dgm:t>
    </dgm:pt>
    <dgm:pt modelId="{25A9B0BB-B1EC-4024-BCAF-CFCC00FC43DF}" type="parTrans" cxnId="{86D3FD34-EE95-47FE-BBFC-DC0635072A1C}">
      <dgm:prSet/>
      <dgm:spPr/>
      <dgm:t>
        <a:bodyPr/>
        <a:lstStyle/>
        <a:p>
          <a:endParaRPr lang="en-US"/>
        </a:p>
      </dgm:t>
    </dgm:pt>
    <dgm:pt modelId="{8BBE42A6-9424-4E0B-BC52-98EFC10E960A}" type="sibTrans" cxnId="{86D3FD34-EE95-47FE-BBFC-DC0635072A1C}">
      <dgm:prSet/>
      <dgm:spPr/>
      <dgm:t>
        <a:bodyPr/>
        <a:lstStyle/>
        <a:p>
          <a:endParaRPr lang="en-US"/>
        </a:p>
      </dgm:t>
    </dgm:pt>
    <dgm:pt modelId="{4EE3354B-F603-4B9B-BD94-7ACE0F00B9A5}">
      <dgm:prSet phldrT="[Text]"/>
      <dgm:spPr/>
      <dgm:t>
        <a:bodyPr/>
        <a:lstStyle/>
        <a:p>
          <a:r>
            <a:rPr lang="en-US" dirty="0" smtClean="0"/>
            <a:t>Deadlines</a:t>
          </a:r>
          <a:endParaRPr lang="en-US" dirty="0"/>
        </a:p>
      </dgm:t>
    </dgm:pt>
    <dgm:pt modelId="{A3D0C3A0-DCE9-4A45-AB56-7749ADCB6DE5}" type="parTrans" cxnId="{15A498E5-C78B-42D8-A952-49B362EAE23E}">
      <dgm:prSet/>
      <dgm:spPr/>
      <dgm:t>
        <a:bodyPr/>
        <a:lstStyle/>
        <a:p>
          <a:endParaRPr lang="en-US"/>
        </a:p>
      </dgm:t>
    </dgm:pt>
    <dgm:pt modelId="{6B0B3169-D398-45CB-AAC3-3137F22BA5A5}" type="sibTrans" cxnId="{15A498E5-C78B-42D8-A952-49B362EAE23E}">
      <dgm:prSet/>
      <dgm:spPr/>
      <dgm:t>
        <a:bodyPr/>
        <a:lstStyle/>
        <a:p>
          <a:endParaRPr lang="en-US"/>
        </a:p>
      </dgm:t>
    </dgm:pt>
    <dgm:pt modelId="{7A2978C4-0F18-496D-864C-0ACFE0A6CBDF}">
      <dgm:prSet phldrT="[Text]"/>
      <dgm:spPr/>
      <dgm:t>
        <a:bodyPr/>
        <a:lstStyle/>
        <a:p>
          <a:r>
            <a:rPr lang="en-US" dirty="0" smtClean="0"/>
            <a:t>January 14</a:t>
          </a:r>
          <a:r>
            <a:rPr lang="en-US" baseline="30000" dirty="0" smtClean="0"/>
            <a:t>th</a:t>
          </a:r>
          <a:r>
            <a:rPr lang="en-US" dirty="0" smtClean="0"/>
            <a:t>, 2019: Completed staffing of task force</a:t>
          </a:r>
          <a:endParaRPr lang="en-US" dirty="0"/>
        </a:p>
      </dgm:t>
    </dgm:pt>
    <dgm:pt modelId="{D639B1B9-44A1-437F-9F9F-85F13194C5F4}" type="parTrans" cxnId="{D5B71C16-06FF-4970-AA0E-2F74E4236B52}">
      <dgm:prSet/>
      <dgm:spPr/>
      <dgm:t>
        <a:bodyPr/>
        <a:lstStyle/>
        <a:p>
          <a:endParaRPr lang="en-US"/>
        </a:p>
      </dgm:t>
    </dgm:pt>
    <dgm:pt modelId="{609D7BB0-1B7F-41FB-B4BB-DFC1846076FD}" type="sibTrans" cxnId="{D5B71C16-06FF-4970-AA0E-2F74E4236B52}">
      <dgm:prSet/>
      <dgm:spPr/>
      <dgm:t>
        <a:bodyPr/>
        <a:lstStyle/>
        <a:p>
          <a:endParaRPr lang="en-US"/>
        </a:p>
      </dgm:t>
    </dgm:pt>
    <dgm:pt modelId="{D413AA91-311F-4EC1-9846-8BA3C0301D9D}">
      <dgm:prSet phldrT="[Text]"/>
      <dgm:spPr/>
      <dgm:t>
        <a:bodyPr/>
        <a:lstStyle/>
        <a:p>
          <a:r>
            <a:rPr lang="en-US" dirty="0" smtClean="0"/>
            <a:t>June 10</a:t>
          </a:r>
          <a:r>
            <a:rPr lang="en-US" baseline="30000" dirty="0" smtClean="0"/>
            <a:t>th</a:t>
          </a:r>
          <a:r>
            <a:rPr lang="en-US" dirty="0" smtClean="0"/>
            <a:t>, 2019: Report findings to BSWG for voting</a:t>
          </a:r>
          <a:endParaRPr lang="en-US" dirty="0"/>
        </a:p>
      </dgm:t>
    </dgm:pt>
    <dgm:pt modelId="{FB30DF78-9324-4250-9457-238D7F8560D7}" type="parTrans" cxnId="{3BCFFFDC-7D23-4E66-BF43-1E6C299FF7A3}">
      <dgm:prSet/>
      <dgm:spPr/>
      <dgm:t>
        <a:bodyPr/>
        <a:lstStyle/>
        <a:p>
          <a:endParaRPr lang="en-US"/>
        </a:p>
      </dgm:t>
    </dgm:pt>
    <dgm:pt modelId="{52BCFA9D-9B3E-4A78-BE2D-E8775C7599E5}" type="sibTrans" cxnId="{3BCFFFDC-7D23-4E66-BF43-1E6C299FF7A3}">
      <dgm:prSet/>
      <dgm:spPr/>
      <dgm:t>
        <a:bodyPr/>
        <a:lstStyle/>
        <a:p>
          <a:endParaRPr lang="en-US"/>
        </a:p>
      </dgm:t>
    </dgm:pt>
    <dgm:pt modelId="{E355916E-BB87-477B-8C6F-6AC044BA993B}">
      <dgm:prSet phldrT="[Text]"/>
      <dgm:spPr/>
      <dgm:t>
        <a:bodyPr/>
        <a:lstStyle/>
        <a:p>
          <a:r>
            <a:rPr lang="en-US" dirty="0" smtClean="0"/>
            <a:t>“Loads necessary for the self-sustaining operation of the electric grid following a partial or complete system collapse.”</a:t>
          </a:r>
          <a:endParaRPr lang="en-US" dirty="0"/>
        </a:p>
      </dgm:t>
    </dgm:pt>
    <dgm:pt modelId="{95BABBF5-6116-4896-9C0B-5A1B4314F7C5}" type="parTrans" cxnId="{A7E63C84-5EE0-4B7F-AB13-45FBA6DED521}">
      <dgm:prSet/>
      <dgm:spPr/>
    </dgm:pt>
    <dgm:pt modelId="{DB540D33-B3C0-4CD0-B1AA-E7B4154515B4}" type="sibTrans" cxnId="{A7E63C84-5EE0-4B7F-AB13-45FBA6DED521}">
      <dgm:prSet/>
      <dgm:spPr/>
    </dgm:pt>
    <dgm:pt modelId="{F06774EA-818A-4CCF-B29F-4A13A9C67951}">
      <dgm:prSet phldrT="[Text]"/>
      <dgm:spPr/>
      <dgm:t>
        <a:bodyPr/>
        <a:lstStyle/>
        <a:p>
          <a:r>
            <a:rPr lang="en-US" dirty="0" smtClean="0"/>
            <a:t>Need</a:t>
          </a:r>
          <a:endParaRPr lang="en-US" dirty="0"/>
        </a:p>
      </dgm:t>
    </dgm:pt>
    <dgm:pt modelId="{A2951BE2-5ECF-44E0-9F55-F2E63DB0598B}" type="parTrans" cxnId="{00F885EC-8003-4DDE-8FCF-0A5BB861CB60}">
      <dgm:prSet/>
      <dgm:spPr/>
    </dgm:pt>
    <dgm:pt modelId="{04071863-2D6F-47B0-BD66-9855869A8D0D}" type="sibTrans" cxnId="{00F885EC-8003-4DDE-8FCF-0A5BB861CB60}">
      <dgm:prSet/>
      <dgm:spPr/>
    </dgm:pt>
    <dgm:pt modelId="{77B9188A-2887-4805-B34F-3EBFD9BE5BA5}">
      <dgm:prSet phldrT="[Text]"/>
      <dgm:spPr/>
      <dgm:t>
        <a:bodyPr/>
        <a:lstStyle/>
        <a:p>
          <a:r>
            <a:rPr lang="en-US" dirty="0" smtClean="0"/>
            <a:t>Identification</a:t>
          </a:r>
          <a:endParaRPr lang="en-US" dirty="0"/>
        </a:p>
      </dgm:t>
    </dgm:pt>
    <dgm:pt modelId="{C7B816A6-9738-4CFB-84A2-FE986A795BD6}" type="parTrans" cxnId="{13B72473-06A6-4717-BC68-4144D8EDE75C}">
      <dgm:prSet/>
      <dgm:spPr/>
    </dgm:pt>
    <dgm:pt modelId="{97B0B302-E69F-4503-AE21-5AB2426A9BF1}" type="sibTrans" cxnId="{13B72473-06A6-4717-BC68-4144D8EDE75C}">
      <dgm:prSet/>
      <dgm:spPr/>
    </dgm:pt>
    <dgm:pt modelId="{14A91562-79BE-45BF-980D-0D85FD0A5679}" type="pres">
      <dgm:prSet presAssocID="{811A806D-B89F-4C10-89B8-41B923DD2DC4}" presName="linear" presStyleCnt="0">
        <dgm:presLayoutVars>
          <dgm:animLvl val="lvl"/>
          <dgm:resizeHandles val="exact"/>
        </dgm:presLayoutVars>
      </dgm:prSet>
      <dgm:spPr/>
    </dgm:pt>
    <dgm:pt modelId="{081BFE04-19CC-40A8-A8FB-75A4BCD87B7A}" type="pres">
      <dgm:prSet presAssocID="{BE4A7E79-3793-4D99-838E-90CE6437FD59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49CDD0-369B-47BD-AAC8-CB7B0D21B52F}" type="pres">
      <dgm:prSet presAssocID="{8BBE42A6-9424-4E0B-BC52-98EFC10E960A}" presName="spacer" presStyleCnt="0"/>
      <dgm:spPr/>
    </dgm:pt>
    <dgm:pt modelId="{01B6A1CB-9846-425C-9666-CED2E1B0FEB6}" type="pres">
      <dgm:prSet presAssocID="{E355916E-BB87-477B-8C6F-6AC044BA993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E29A67-8C87-4236-AEFA-AC40F5ABE42E}" type="pres">
      <dgm:prSet presAssocID="{E355916E-BB87-477B-8C6F-6AC044BA993B}" presName="childText" presStyleLbl="revTx" presStyleIdx="0" presStyleCnt="2">
        <dgm:presLayoutVars>
          <dgm:bulletEnabled val="1"/>
        </dgm:presLayoutVars>
      </dgm:prSet>
      <dgm:spPr/>
    </dgm:pt>
    <dgm:pt modelId="{2C7D6540-3424-4608-9C46-367171B82094}" type="pres">
      <dgm:prSet presAssocID="{4EE3354B-F603-4B9B-BD94-7ACE0F00B9A5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781DD724-9398-4996-9978-B946409A053C}" type="pres">
      <dgm:prSet presAssocID="{4EE3354B-F603-4B9B-BD94-7ACE0F00B9A5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F376A69-2DB9-4B25-9A18-0C8FDCFC311E}" type="presOf" srcId="{F06774EA-818A-4CCF-B29F-4A13A9C67951}" destId="{9AE29A67-8C87-4236-AEFA-AC40F5ABE42E}" srcOrd="0" destOrd="0" presId="urn:microsoft.com/office/officeart/2005/8/layout/vList2"/>
    <dgm:cxn modelId="{5ECD0E5F-F56D-4A49-BA4A-680DE689C658}" type="presOf" srcId="{77B9188A-2887-4805-B34F-3EBFD9BE5BA5}" destId="{9AE29A67-8C87-4236-AEFA-AC40F5ABE42E}" srcOrd="0" destOrd="1" presId="urn:microsoft.com/office/officeart/2005/8/layout/vList2"/>
    <dgm:cxn modelId="{86D3FD34-EE95-47FE-BBFC-DC0635072A1C}" srcId="{811A806D-B89F-4C10-89B8-41B923DD2DC4}" destId="{BE4A7E79-3793-4D99-838E-90CE6437FD59}" srcOrd="0" destOrd="0" parTransId="{25A9B0BB-B1EC-4024-BCAF-CFCC00FC43DF}" sibTransId="{8BBE42A6-9424-4E0B-BC52-98EFC10E960A}"/>
    <dgm:cxn modelId="{2FD1E78F-4E41-4111-9BDC-101A42E9BE9A}" type="presOf" srcId="{7A2978C4-0F18-496D-864C-0ACFE0A6CBDF}" destId="{781DD724-9398-4996-9978-B946409A053C}" srcOrd="0" destOrd="0" presId="urn:microsoft.com/office/officeart/2005/8/layout/vList2"/>
    <dgm:cxn modelId="{00F885EC-8003-4DDE-8FCF-0A5BB861CB60}" srcId="{E355916E-BB87-477B-8C6F-6AC044BA993B}" destId="{F06774EA-818A-4CCF-B29F-4A13A9C67951}" srcOrd="0" destOrd="0" parTransId="{A2951BE2-5ECF-44E0-9F55-F2E63DB0598B}" sibTransId="{04071863-2D6F-47B0-BD66-9855869A8D0D}"/>
    <dgm:cxn modelId="{227339F4-3930-4A79-8E20-22FE35DA58F0}" type="presOf" srcId="{D413AA91-311F-4EC1-9846-8BA3C0301D9D}" destId="{781DD724-9398-4996-9978-B946409A053C}" srcOrd="0" destOrd="1" presId="urn:microsoft.com/office/officeart/2005/8/layout/vList2"/>
    <dgm:cxn modelId="{BD291FE2-7C6F-4A77-89DF-12C5B3D4323A}" type="presOf" srcId="{E355916E-BB87-477B-8C6F-6AC044BA993B}" destId="{01B6A1CB-9846-425C-9666-CED2E1B0FEB6}" srcOrd="0" destOrd="0" presId="urn:microsoft.com/office/officeart/2005/8/layout/vList2"/>
    <dgm:cxn modelId="{13B72473-06A6-4717-BC68-4144D8EDE75C}" srcId="{E355916E-BB87-477B-8C6F-6AC044BA993B}" destId="{77B9188A-2887-4805-B34F-3EBFD9BE5BA5}" srcOrd="1" destOrd="0" parTransId="{C7B816A6-9738-4CFB-84A2-FE986A795BD6}" sibTransId="{97B0B302-E69F-4503-AE21-5AB2426A9BF1}"/>
    <dgm:cxn modelId="{3BCFFFDC-7D23-4E66-BF43-1E6C299FF7A3}" srcId="{4EE3354B-F603-4B9B-BD94-7ACE0F00B9A5}" destId="{D413AA91-311F-4EC1-9846-8BA3C0301D9D}" srcOrd="1" destOrd="0" parTransId="{FB30DF78-9324-4250-9457-238D7F8560D7}" sibTransId="{52BCFA9D-9B3E-4A78-BE2D-E8775C7599E5}"/>
    <dgm:cxn modelId="{15A498E5-C78B-42D8-A952-49B362EAE23E}" srcId="{811A806D-B89F-4C10-89B8-41B923DD2DC4}" destId="{4EE3354B-F603-4B9B-BD94-7ACE0F00B9A5}" srcOrd="2" destOrd="0" parTransId="{A3D0C3A0-DCE9-4A45-AB56-7749ADCB6DE5}" sibTransId="{6B0B3169-D398-45CB-AAC3-3137F22BA5A5}"/>
    <dgm:cxn modelId="{A7E63C84-5EE0-4B7F-AB13-45FBA6DED521}" srcId="{811A806D-B89F-4C10-89B8-41B923DD2DC4}" destId="{E355916E-BB87-477B-8C6F-6AC044BA993B}" srcOrd="1" destOrd="0" parTransId="{95BABBF5-6116-4896-9C0B-5A1B4314F7C5}" sibTransId="{DB540D33-B3C0-4CD0-B1AA-E7B4154515B4}"/>
    <dgm:cxn modelId="{D5B71C16-06FF-4970-AA0E-2F74E4236B52}" srcId="{4EE3354B-F603-4B9B-BD94-7ACE0F00B9A5}" destId="{7A2978C4-0F18-496D-864C-0ACFE0A6CBDF}" srcOrd="0" destOrd="0" parTransId="{D639B1B9-44A1-437F-9F9F-85F13194C5F4}" sibTransId="{609D7BB0-1B7F-41FB-B4BB-DFC1846076FD}"/>
    <dgm:cxn modelId="{0C621A84-E965-4083-B3FC-3D9712AB5D48}" type="presOf" srcId="{4EE3354B-F603-4B9B-BD94-7ACE0F00B9A5}" destId="{2C7D6540-3424-4608-9C46-367171B82094}" srcOrd="0" destOrd="0" presId="urn:microsoft.com/office/officeart/2005/8/layout/vList2"/>
    <dgm:cxn modelId="{334416D8-2BFD-445A-B8A0-5109BCCC8503}" type="presOf" srcId="{BE4A7E79-3793-4D99-838E-90CE6437FD59}" destId="{081BFE04-19CC-40A8-A8FB-75A4BCD87B7A}" srcOrd="0" destOrd="0" presId="urn:microsoft.com/office/officeart/2005/8/layout/vList2"/>
    <dgm:cxn modelId="{24FE0E6F-525D-4E7B-9942-F0887C164502}" type="presOf" srcId="{811A806D-B89F-4C10-89B8-41B923DD2DC4}" destId="{14A91562-79BE-45BF-980D-0D85FD0A5679}" srcOrd="0" destOrd="0" presId="urn:microsoft.com/office/officeart/2005/8/layout/vList2"/>
    <dgm:cxn modelId="{E410B2D4-0CC8-45AE-82D9-982F4E4B2EE0}" type="presParOf" srcId="{14A91562-79BE-45BF-980D-0D85FD0A5679}" destId="{081BFE04-19CC-40A8-A8FB-75A4BCD87B7A}" srcOrd="0" destOrd="0" presId="urn:microsoft.com/office/officeart/2005/8/layout/vList2"/>
    <dgm:cxn modelId="{C0BDDF6E-179D-40B6-87FC-D05066D86CE0}" type="presParOf" srcId="{14A91562-79BE-45BF-980D-0D85FD0A5679}" destId="{0B49CDD0-369B-47BD-AAC8-CB7B0D21B52F}" srcOrd="1" destOrd="0" presId="urn:microsoft.com/office/officeart/2005/8/layout/vList2"/>
    <dgm:cxn modelId="{973ADE5F-EF18-455E-9E07-B801CEB8928C}" type="presParOf" srcId="{14A91562-79BE-45BF-980D-0D85FD0A5679}" destId="{01B6A1CB-9846-425C-9666-CED2E1B0FEB6}" srcOrd="2" destOrd="0" presId="urn:microsoft.com/office/officeart/2005/8/layout/vList2"/>
    <dgm:cxn modelId="{637A8853-DC9F-40FA-8FA6-98E7344C87EB}" type="presParOf" srcId="{14A91562-79BE-45BF-980D-0D85FD0A5679}" destId="{9AE29A67-8C87-4236-AEFA-AC40F5ABE42E}" srcOrd="3" destOrd="0" presId="urn:microsoft.com/office/officeart/2005/8/layout/vList2"/>
    <dgm:cxn modelId="{33704C91-8C76-4DA8-94F1-105D46FA1760}" type="presParOf" srcId="{14A91562-79BE-45BF-980D-0D85FD0A5679}" destId="{2C7D6540-3424-4608-9C46-367171B82094}" srcOrd="4" destOrd="0" presId="urn:microsoft.com/office/officeart/2005/8/layout/vList2"/>
    <dgm:cxn modelId="{CD732E1B-810F-4EF4-8A42-5074DB49573D}" type="presParOf" srcId="{14A91562-79BE-45BF-980D-0D85FD0A5679}" destId="{781DD724-9398-4996-9978-B946409A053C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8DCE8A9-E72A-4347-986A-61A04CE3663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D501824-878D-499F-B4A7-F7041BE305DF}">
      <dgm:prSet phldrT="[Text]"/>
      <dgm:spPr/>
      <dgm:t>
        <a:bodyPr/>
        <a:lstStyle/>
        <a:p>
          <a:r>
            <a:rPr lang="en-US" dirty="0" smtClean="0"/>
            <a:t>Request OTWG:</a:t>
          </a:r>
        </a:p>
      </dgm:t>
    </dgm:pt>
    <dgm:pt modelId="{EB9E46DF-22DE-4C4A-860D-D2F75755D97F}" type="parTrans" cxnId="{F0EAD3FC-76D8-4475-A2A2-4AC1BC441F54}">
      <dgm:prSet/>
      <dgm:spPr/>
      <dgm:t>
        <a:bodyPr/>
        <a:lstStyle/>
        <a:p>
          <a:endParaRPr lang="en-US"/>
        </a:p>
      </dgm:t>
    </dgm:pt>
    <dgm:pt modelId="{B34B02D2-DB99-4992-8105-3DE0B2A2FF45}" type="sibTrans" cxnId="{F0EAD3FC-76D8-4475-A2A2-4AC1BC441F54}">
      <dgm:prSet/>
      <dgm:spPr/>
      <dgm:t>
        <a:bodyPr/>
        <a:lstStyle/>
        <a:p>
          <a:endParaRPr lang="en-US"/>
        </a:p>
      </dgm:t>
    </dgm:pt>
    <dgm:pt modelId="{9339AE6F-8844-4507-9DAA-75A99CAE483D}">
      <dgm:prSet phldrT="[Text]"/>
      <dgm:spPr/>
      <dgm:t>
        <a:bodyPr/>
        <a:lstStyle/>
        <a:p>
          <a:r>
            <a:rPr lang="en-US" dirty="0" smtClean="0"/>
            <a:t>Proposal 1: Approved</a:t>
          </a:r>
        </a:p>
      </dgm:t>
    </dgm:pt>
    <dgm:pt modelId="{DA6D5763-557C-4500-8C1C-30D51A9655F8}" type="parTrans" cxnId="{C1FB2C48-E426-4417-9AE8-6C8AF3AF9B65}">
      <dgm:prSet/>
      <dgm:spPr/>
      <dgm:t>
        <a:bodyPr/>
        <a:lstStyle/>
        <a:p>
          <a:endParaRPr lang="en-US"/>
        </a:p>
      </dgm:t>
    </dgm:pt>
    <dgm:pt modelId="{3A8D2C74-DEBC-4941-ABBD-50DA5967609D}" type="sibTrans" cxnId="{C1FB2C48-E426-4417-9AE8-6C8AF3AF9B65}">
      <dgm:prSet/>
      <dgm:spPr/>
      <dgm:t>
        <a:bodyPr/>
        <a:lstStyle/>
        <a:p>
          <a:endParaRPr lang="en-US"/>
        </a:p>
      </dgm:t>
    </dgm:pt>
    <dgm:pt modelId="{0AD6054A-4C4C-4A71-9079-6CA625BA061A}">
      <dgm:prSet phldrT="[Text]"/>
      <dgm:spPr/>
      <dgm:t>
        <a:bodyPr/>
        <a:lstStyle/>
        <a:p>
          <a:r>
            <a:rPr lang="en-US" dirty="0" smtClean="0"/>
            <a:t>Evaluate 2018 Black Start Training Recommendations,</a:t>
          </a:r>
        </a:p>
      </dgm:t>
    </dgm:pt>
    <dgm:pt modelId="{8CD64DBD-3AD1-445E-B2D0-0BBC5522F20F}" type="parTrans" cxnId="{ED7C7883-1184-42F0-ABFE-12F79E4D68B9}">
      <dgm:prSet/>
      <dgm:spPr/>
      <dgm:t>
        <a:bodyPr/>
        <a:lstStyle/>
        <a:p>
          <a:endParaRPr lang="en-US"/>
        </a:p>
      </dgm:t>
    </dgm:pt>
    <dgm:pt modelId="{7BD6295A-9DB9-47D0-B353-67372300657D}" type="sibTrans" cxnId="{ED7C7883-1184-42F0-ABFE-12F79E4D68B9}">
      <dgm:prSet/>
      <dgm:spPr/>
      <dgm:t>
        <a:bodyPr/>
        <a:lstStyle/>
        <a:p>
          <a:endParaRPr lang="en-US"/>
        </a:p>
      </dgm:t>
    </dgm:pt>
    <dgm:pt modelId="{160C69FE-C5FB-4261-828B-2A5699EA6D37}">
      <dgm:prSet phldrT="[Text]"/>
      <dgm:spPr/>
      <dgm:t>
        <a:bodyPr/>
        <a:lstStyle/>
        <a:p>
          <a:r>
            <a:rPr lang="en-US" dirty="0" smtClean="0"/>
            <a:t>Create action plan, and</a:t>
          </a:r>
        </a:p>
      </dgm:t>
    </dgm:pt>
    <dgm:pt modelId="{87D4CF76-3F17-43BA-9BCB-52FAA0AC3C2D}" type="parTrans" cxnId="{879B7CCD-D098-4B8C-9757-6E89ACC5BE5C}">
      <dgm:prSet/>
      <dgm:spPr/>
      <dgm:t>
        <a:bodyPr/>
        <a:lstStyle/>
        <a:p>
          <a:endParaRPr lang="en-US"/>
        </a:p>
      </dgm:t>
    </dgm:pt>
    <dgm:pt modelId="{2A3AC885-73BE-48C5-A740-3AEACB12BB3F}" type="sibTrans" cxnId="{879B7CCD-D098-4B8C-9757-6E89ACC5BE5C}">
      <dgm:prSet/>
      <dgm:spPr/>
      <dgm:t>
        <a:bodyPr/>
        <a:lstStyle/>
        <a:p>
          <a:endParaRPr lang="en-US"/>
        </a:p>
      </dgm:t>
    </dgm:pt>
    <dgm:pt modelId="{BF6938F5-4FEA-4F95-9D05-CD8D8B44FEBD}">
      <dgm:prSet phldrT="[Text]"/>
      <dgm:spPr/>
      <dgm:t>
        <a:bodyPr/>
        <a:lstStyle/>
        <a:p>
          <a:r>
            <a:rPr lang="en-US" dirty="0" smtClean="0"/>
            <a:t>Report results to BSWG.</a:t>
          </a:r>
        </a:p>
      </dgm:t>
    </dgm:pt>
    <dgm:pt modelId="{F16537AA-1761-48F8-B34A-5E8185CC3C0D}" type="parTrans" cxnId="{DA203A7C-D5E9-4D89-9BA8-9BE46B801DD5}">
      <dgm:prSet/>
      <dgm:spPr/>
      <dgm:t>
        <a:bodyPr/>
        <a:lstStyle/>
        <a:p>
          <a:endParaRPr lang="en-US"/>
        </a:p>
      </dgm:t>
    </dgm:pt>
    <dgm:pt modelId="{6BC1D7F0-ECBF-4195-9E60-7C1A2FFB5E6E}" type="sibTrans" cxnId="{DA203A7C-D5E9-4D89-9BA8-9BE46B801DD5}">
      <dgm:prSet/>
      <dgm:spPr/>
      <dgm:t>
        <a:bodyPr/>
        <a:lstStyle/>
        <a:p>
          <a:endParaRPr lang="en-US"/>
        </a:p>
      </dgm:t>
    </dgm:pt>
    <dgm:pt modelId="{0FB1828F-DC16-4054-ABF6-34260B3A9EA7}" type="pres">
      <dgm:prSet presAssocID="{E8DCE8A9-E72A-4347-986A-61A04CE3663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D1B4532-8F60-4F02-8FFE-969779992167}" type="pres">
      <dgm:prSet presAssocID="{9339AE6F-8844-4507-9DAA-75A99CAE483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7ACB7F-497E-456E-A313-42B06F06F09B}" type="pres">
      <dgm:prSet presAssocID="{9339AE6F-8844-4507-9DAA-75A99CAE483D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66450F4-6009-4F55-B95E-E121D4E9BB2C}" type="presOf" srcId="{0AD6054A-4C4C-4A71-9079-6CA625BA061A}" destId="{397ACB7F-497E-456E-A313-42B06F06F09B}" srcOrd="0" destOrd="1" presId="urn:microsoft.com/office/officeart/2005/8/layout/vList2"/>
    <dgm:cxn modelId="{9AE05719-C52C-417B-906F-F96CDE20733C}" type="presOf" srcId="{E8DCE8A9-E72A-4347-986A-61A04CE36632}" destId="{0FB1828F-DC16-4054-ABF6-34260B3A9EA7}" srcOrd="0" destOrd="0" presId="urn:microsoft.com/office/officeart/2005/8/layout/vList2"/>
    <dgm:cxn modelId="{ED7C7883-1184-42F0-ABFE-12F79E4D68B9}" srcId="{8D501824-878D-499F-B4A7-F7041BE305DF}" destId="{0AD6054A-4C4C-4A71-9079-6CA625BA061A}" srcOrd="0" destOrd="0" parTransId="{8CD64DBD-3AD1-445E-B2D0-0BBC5522F20F}" sibTransId="{7BD6295A-9DB9-47D0-B353-67372300657D}"/>
    <dgm:cxn modelId="{DA203A7C-D5E9-4D89-9BA8-9BE46B801DD5}" srcId="{8D501824-878D-499F-B4A7-F7041BE305DF}" destId="{BF6938F5-4FEA-4F95-9D05-CD8D8B44FEBD}" srcOrd="2" destOrd="0" parTransId="{F16537AA-1761-48F8-B34A-5E8185CC3C0D}" sibTransId="{6BC1D7F0-ECBF-4195-9E60-7C1A2FFB5E6E}"/>
    <dgm:cxn modelId="{CED4399B-BE2B-4354-BD73-C1C1A17B9156}" type="presOf" srcId="{9339AE6F-8844-4507-9DAA-75A99CAE483D}" destId="{DD1B4532-8F60-4F02-8FFE-969779992167}" srcOrd="0" destOrd="0" presId="urn:microsoft.com/office/officeart/2005/8/layout/vList2"/>
    <dgm:cxn modelId="{C1FB2C48-E426-4417-9AE8-6C8AF3AF9B65}" srcId="{E8DCE8A9-E72A-4347-986A-61A04CE36632}" destId="{9339AE6F-8844-4507-9DAA-75A99CAE483D}" srcOrd="0" destOrd="0" parTransId="{DA6D5763-557C-4500-8C1C-30D51A9655F8}" sibTransId="{3A8D2C74-DEBC-4941-ABBD-50DA5967609D}"/>
    <dgm:cxn modelId="{879B7CCD-D098-4B8C-9757-6E89ACC5BE5C}" srcId="{8D501824-878D-499F-B4A7-F7041BE305DF}" destId="{160C69FE-C5FB-4261-828B-2A5699EA6D37}" srcOrd="1" destOrd="0" parTransId="{87D4CF76-3F17-43BA-9BCB-52FAA0AC3C2D}" sibTransId="{2A3AC885-73BE-48C5-A740-3AEACB12BB3F}"/>
    <dgm:cxn modelId="{F0EAD3FC-76D8-4475-A2A2-4AC1BC441F54}" srcId="{9339AE6F-8844-4507-9DAA-75A99CAE483D}" destId="{8D501824-878D-499F-B4A7-F7041BE305DF}" srcOrd="0" destOrd="0" parTransId="{EB9E46DF-22DE-4C4A-860D-D2F75755D97F}" sibTransId="{B34B02D2-DB99-4992-8105-3DE0B2A2FF45}"/>
    <dgm:cxn modelId="{5CD78484-E1FD-4CB8-855A-240BD8EA14E3}" type="presOf" srcId="{BF6938F5-4FEA-4F95-9D05-CD8D8B44FEBD}" destId="{397ACB7F-497E-456E-A313-42B06F06F09B}" srcOrd="0" destOrd="3" presId="urn:microsoft.com/office/officeart/2005/8/layout/vList2"/>
    <dgm:cxn modelId="{89932C02-D135-4C28-9AD3-BDB1A4320E83}" type="presOf" srcId="{8D501824-878D-499F-B4A7-F7041BE305DF}" destId="{397ACB7F-497E-456E-A313-42B06F06F09B}" srcOrd="0" destOrd="0" presId="urn:microsoft.com/office/officeart/2005/8/layout/vList2"/>
    <dgm:cxn modelId="{C448D131-DBAD-44B4-A2C4-D01D22264498}" type="presOf" srcId="{160C69FE-C5FB-4261-828B-2A5699EA6D37}" destId="{397ACB7F-497E-456E-A313-42B06F06F09B}" srcOrd="0" destOrd="2" presId="urn:microsoft.com/office/officeart/2005/8/layout/vList2"/>
    <dgm:cxn modelId="{F2C7CB20-F80B-436E-AC5A-F445BC7E60D6}" type="presParOf" srcId="{0FB1828F-DC16-4054-ABF6-34260B3A9EA7}" destId="{DD1B4532-8F60-4F02-8FFE-969779992167}" srcOrd="0" destOrd="0" presId="urn:microsoft.com/office/officeart/2005/8/layout/vList2"/>
    <dgm:cxn modelId="{41C5ED98-4142-4EAA-994A-8EF8126CDF5B}" type="presParOf" srcId="{0FB1828F-DC16-4054-ABF6-34260B3A9EA7}" destId="{397ACB7F-497E-456E-A313-42B06F06F09B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8DCE8A9-E72A-4347-986A-61A04CE3663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339AE6F-8844-4507-9DAA-75A99CAE483D}">
      <dgm:prSet phldrT="[Text]"/>
      <dgm:spPr/>
      <dgm:t>
        <a:bodyPr/>
        <a:lstStyle/>
        <a:p>
          <a:r>
            <a:rPr lang="en-US" dirty="0" smtClean="0"/>
            <a:t>Proposal 2: Approved</a:t>
          </a:r>
        </a:p>
      </dgm:t>
    </dgm:pt>
    <dgm:pt modelId="{DA6D5763-557C-4500-8C1C-30D51A9655F8}" type="parTrans" cxnId="{C1FB2C48-E426-4417-9AE8-6C8AF3AF9B65}">
      <dgm:prSet/>
      <dgm:spPr/>
      <dgm:t>
        <a:bodyPr/>
        <a:lstStyle/>
        <a:p>
          <a:endParaRPr lang="en-US"/>
        </a:p>
      </dgm:t>
    </dgm:pt>
    <dgm:pt modelId="{3A8D2C74-DEBC-4941-ABBD-50DA5967609D}" type="sibTrans" cxnId="{C1FB2C48-E426-4417-9AE8-6C8AF3AF9B65}">
      <dgm:prSet/>
      <dgm:spPr/>
      <dgm:t>
        <a:bodyPr/>
        <a:lstStyle/>
        <a:p>
          <a:endParaRPr lang="en-US"/>
        </a:p>
      </dgm:t>
    </dgm:pt>
    <dgm:pt modelId="{FC912078-919C-4536-89EC-66992809901A}">
      <dgm:prSet phldrT="[Text]"/>
      <dgm:spPr/>
      <dgm:t>
        <a:bodyPr/>
        <a:lstStyle/>
        <a:p>
          <a:r>
            <a:rPr lang="en-US" dirty="0" smtClean="0"/>
            <a:t>Request survey to validate which Transmission Operators have Black Start Unit frequency indication in their respective control rooms.</a:t>
          </a:r>
        </a:p>
      </dgm:t>
    </dgm:pt>
    <dgm:pt modelId="{A09923E5-3B19-4E88-8615-36599DE9AC93}" type="parTrans" cxnId="{5D4E5D9B-10DA-4DA9-A4AB-30A6032EF92B}">
      <dgm:prSet/>
      <dgm:spPr/>
    </dgm:pt>
    <dgm:pt modelId="{9A2D9E80-35C8-4CA4-B848-824AFAB416B8}" type="sibTrans" cxnId="{5D4E5D9B-10DA-4DA9-A4AB-30A6032EF92B}">
      <dgm:prSet/>
      <dgm:spPr/>
    </dgm:pt>
    <dgm:pt modelId="{0FB1828F-DC16-4054-ABF6-34260B3A9EA7}" type="pres">
      <dgm:prSet presAssocID="{E8DCE8A9-E72A-4347-986A-61A04CE3663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D1B4532-8F60-4F02-8FFE-969779992167}" type="pres">
      <dgm:prSet presAssocID="{9339AE6F-8844-4507-9DAA-75A99CAE483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7ACB7F-497E-456E-A313-42B06F06F09B}" type="pres">
      <dgm:prSet presAssocID="{9339AE6F-8844-4507-9DAA-75A99CAE483D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50FB4D1-F5C2-41BD-BCE2-66894B2F5685}" type="presOf" srcId="{E8DCE8A9-E72A-4347-986A-61A04CE36632}" destId="{0FB1828F-DC16-4054-ABF6-34260B3A9EA7}" srcOrd="0" destOrd="0" presId="urn:microsoft.com/office/officeart/2005/8/layout/vList2"/>
    <dgm:cxn modelId="{90942662-CC6B-4CA2-9DD9-D28709ED0472}" type="presOf" srcId="{9339AE6F-8844-4507-9DAA-75A99CAE483D}" destId="{DD1B4532-8F60-4F02-8FFE-969779992167}" srcOrd="0" destOrd="0" presId="urn:microsoft.com/office/officeart/2005/8/layout/vList2"/>
    <dgm:cxn modelId="{8B2F9C9C-8501-47AA-A9A1-39DA3E9B5F74}" type="presOf" srcId="{FC912078-919C-4536-89EC-66992809901A}" destId="{397ACB7F-497E-456E-A313-42B06F06F09B}" srcOrd="0" destOrd="0" presId="urn:microsoft.com/office/officeart/2005/8/layout/vList2"/>
    <dgm:cxn modelId="{C1FB2C48-E426-4417-9AE8-6C8AF3AF9B65}" srcId="{E8DCE8A9-E72A-4347-986A-61A04CE36632}" destId="{9339AE6F-8844-4507-9DAA-75A99CAE483D}" srcOrd="0" destOrd="0" parTransId="{DA6D5763-557C-4500-8C1C-30D51A9655F8}" sibTransId="{3A8D2C74-DEBC-4941-ABBD-50DA5967609D}"/>
    <dgm:cxn modelId="{5D4E5D9B-10DA-4DA9-A4AB-30A6032EF92B}" srcId="{9339AE6F-8844-4507-9DAA-75A99CAE483D}" destId="{FC912078-919C-4536-89EC-66992809901A}" srcOrd="0" destOrd="0" parTransId="{A09923E5-3B19-4E88-8615-36599DE9AC93}" sibTransId="{9A2D9E80-35C8-4CA4-B848-824AFAB416B8}"/>
    <dgm:cxn modelId="{3C4F77AB-7F5A-4A5A-AEEF-78AA098081B5}" type="presParOf" srcId="{0FB1828F-DC16-4054-ABF6-34260B3A9EA7}" destId="{DD1B4532-8F60-4F02-8FFE-969779992167}" srcOrd="0" destOrd="0" presId="urn:microsoft.com/office/officeart/2005/8/layout/vList2"/>
    <dgm:cxn modelId="{C5410E0C-4BA0-441E-A9B4-43BCB360B9F1}" type="presParOf" srcId="{0FB1828F-DC16-4054-ABF6-34260B3A9EA7}" destId="{397ACB7F-497E-456E-A313-42B06F06F09B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8DCE8A9-E72A-4347-986A-61A04CE3663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339AE6F-8844-4507-9DAA-75A99CAE483D}">
      <dgm:prSet phldrT="[Text]"/>
      <dgm:spPr/>
      <dgm:t>
        <a:bodyPr/>
        <a:lstStyle/>
        <a:p>
          <a:r>
            <a:rPr lang="en-US" dirty="0" smtClean="0"/>
            <a:t>Proposal 3: Approved</a:t>
          </a:r>
        </a:p>
      </dgm:t>
    </dgm:pt>
    <dgm:pt modelId="{DA6D5763-557C-4500-8C1C-30D51A9655F8}" type="parTrans" cxnId="{C1FB2C48-E426-4417-9AE8-6C8AF3AF9B65}">
      <dgm:prSet/>
      <dgm:spPr/>
      <dgm:t>
        <a:bodyPr/>
        <a:lstStyle/>
        <a:p>
          <a:endParaRPr lang="en-US"/>
        </a:p>
      </dgm:t>
    </dgm:pt>
    <dgm:pt modelId="{3A8D2C74-DEBC-4941-ABBD-50DA5967609D}" type="sibTrans" cxnId="{C1FB2C48-E426-4417-9AE8-6C8AF3AF9B65}">
      <dgm:prSet/>
      <dgm:spPr/>
      <dgm:t>
        <a:bodyPr/>
        <a:lstStyle/>
        <a:p>
          <a:endParaRPr lang="en-US"/>
        </a:p>
      </dgm:t>
    </dgm:pt>
    <dgm:pt modelId="{FC912078-919C-4536-89EC-66992809901A}">
      <dgm:prSet phldrT="[Text]"/>
      <dgm:spPr/>
      <dgm:t>
        <a:bodyPr/>
        <a:lstStyle/>
        <a:p>
          <a:r>
            <a:rPr lang="en-US" dirty="0" smtClean="0"/>
            <a:t>Request ERCOT create an internal control that captures a generator’s ability to operate on Isochronous Governor Control.</a:t>
          </a:r>
        </a:p>
      </dgm:t>
    </dgm:pt>
    <dgm:pt modelId="{A09923E5-3B19-4E88-8615-36599DE9AC93}" type="parTrans" cxnId="{5D4E5D9B-10DA-4DA9-A4AB-30A6032EF92B}">
      <dgm:prSet/>
      <dgm:spPr/>
      <dgm:t>
        <a:bodyPr/>
        <a:lstStyle/>
        <a:p>
          <a:endParaRPr lang="en-US"/>
        </a:p>
      </dgm:t>
    </dgm:pt>
    <dgm:pt modelId="{9A2D9E80-35C8-4CA4-B848-824AFAB416B8}" type="sibTrans" cxnId="{5D4E5D9B-10DA-4DA9-A4AB-30A6032EF92B}">
      <dgm:prSet/>
      <dgm:spPr/>
      <dgm:t>
        <a:bodyPr/>
        <a:lstStyle/>
        <a:p>
          <a:endParaRPr lang="en-US"/>
        </a:p>
      </dgm:t>
    </dgm:pt>
    <dgm:pt modelId="{3CD8768F-D55E-438F-BAF1-71CC8133A77A}">
      <dgm:prSet phldrT="[Text]"/>
      <dgm:spPr/>
      <dgm:t>
        <a:bodyPr/>
        <a:lstStyle/>
        <a:p>
          <a:r>
            <a:rPr lang="en-US" dirty="0" smtClean="0"/>
            <a:t>RRGRR or other.</a:t>
          </a:r>
        </a:p>
      </dgm:t>
    </dgm:pt>
    <dgm:pt modelId="{2790F7B9-28D0-4ED9-A320-74E2A87B1D00}" type="parTrans" cxnId="{92448B40-4156-441A-A6C1-0367E2BF1AB6}">
      <dgm:prSet/>
      <dgm:spPr/>
    </dgm:pt>
    <dgm:pt modelId="{FA560D46-4E99-409A-98E1-BE23B2523A57}" type="sibTrans" cxnId="{92448B40-4156-441A-A6C1-0367E2BF1AB6}">
      <dgm:prSet/>
      <dgm:spPr/>
    </dgm:pt>
    <dgm:pt modelId="{0FB1828F-DC16-4054-ABF6-34260B3A9EA7}" type="pres">
      <dgm:prSet presAssocID="{E8DCE8A9-E72A-4347-986A-61A04CE3663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D1B4532-8F60-4F02-8FFE-969779992167}" type="pres">
      <dgm:prSet presAssocID="{9339AE6F-8844-4507-9DAA-75A99CAE483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7ACB7F-497E-456E-A313-42B06F06F09B}" type="pres">
      <dgm:prSet presAssocID="{9339AE6F-8844-4507-9DAA-75A99CAE483D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2807964-10B5-4C55-85CE-DC20E1B393A3}" type="presOf" srcId="{9339AE6F-8844-4507-9DAA-75A99CAE483D}" destId="{DD1B4532-8F60-4F02-8FFE-969779992167}" srcOrd="0" destOrd="0" presId="urn:microsoft.com/office/officeart/2005/8/layout/vList2"/>
    <dgm:cxn modelId="{F951D7FA-5576-4676-9DE9-1A39D52BEA84}" type="presOf" srcId="{E8DCE8A9-E72A-4347-986A-61A04CE36632}" destId="{0FB1828F-DC16-4054-ABF6-34260B3A9EA7}" srcOrd="0" destOrd="0" presId="urn:microsoft.com/office/officeart/2005/8/layout/vList2"/>
    <dgm:cxn modelId="{0B0C9A5D-4CA4-4E5C-BA76-7E400B63C119}" type="presOf" srcId="{3CD8768F-D55E-438F-BAF1-71CC8133A77A}" destId="{397ACB7F-497E-456E-A313-42B06F06F09B}" srcOrd="0" destOrd="1" presId="urn:microsoft.com/office/officeart/2005/8/layout/vList2"/>
    <dgm:cxn modelId="{EE5937C8-DA72-4EEF-9BF4-F04AC673196E}" type="presOf" srcId="{FC912078-919C-4536-89EC-66992809901A}" destId="{397ACB7F-497E-456E-A313-42B06F06F09B}" srcOrd="0" destOrd="0" presId="urn:microsoft.com/office/officeart/2005/8/layout/vList2"/>
    <dgm:cxn modelId="{C1FB2C48-E426-4417-9AE8-6C8AF3AF9B65}" srcId="{E8DCE8A9-E72A-4347-986A-61A04CE36632}" destId="{9339AE6F-8844-4507-9DAA-75A99CAE483D}" srcOrd="0" destOrd="0" parTransId="{DA6D5763-557C-4500-8C1C-30D51A9655F8}" sibTransId="{3A8D2C74-DEBC-4941-ABBD-50DA5967609D}"/>
    <dgm:cxn modelId="{5D4E5D9B-10DA-4DA9-A4AB-30A6032EF92B}" srcId="{9339AE6F-8844-4507-9DAA-75A99CAE483D}" destId="{FC912078-919C-4536-89EC-66992809901A}" srcOrd="0" destOrd="0" parTransId="{A09923E5-3B19-4E88-8615-36599DE9AC93}" sibTransId="{9A2D9E80-35C8-4CA4-B848-824AFAB416B8}"/>
    <dgm:cxn modelId="{92448B40-4156-441A-A6C1-0367E2BF1AB6}" srcId="{9339AE6F-8844-4507-9DAA-75A99CAE483D}" destId="{3CD8768F-D55E-438F-BAF1-71CC8133A77A}" srcOrd="1" destOrd="0" parTransId="{2790F7B9-28D0-4ED9-A320-74E2A87B1D00}" sibTransId="{FA560D46-4E99-409A-98E1-BE23B2523A57}"/>
    <dgm:cxn modelId="{CB2BFF72-5F3F-4137-A7EA-DDEC4DF19AEC}" type="presParOf" srcId="{0FB1828F-DC16-4054-ABF6-34260B3A9EA7}" destId="{DD1B4532-8F60-4F02-8FFE-969779992167}" srcOrd="0" destOrd="0" presId="urn:microsoft.com/office/officeart/2005/8/layout/vList2"/>
    <dgm:cxn modelId="{DA457607-EAB4-47B0-82CF-22CDF0EDAF98}" type="presParOf" srcId="{0FB1828F-DC16-4054-ABF6-34260B3A9EA7}" destId="{397ACB7F-497E-456E-A313-42B06F06F09B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8DCE8A9-E72A-4347-986A-61A04CE3663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339AE6F-8844-4507-9DAA-75A99CAE483D}">
      <dgm:prSet phldrT="[Text]"/>
      <dgm:spPr/>
      <dgm:t>
        <a:bodyPr/>
        <a:lstStyle/>
        <a:p>
          <a:r>
            <a:rPr lang="en-US" dirty="0" smtClean="0"/>
            <a:t>Proposal 6: Approved</a:t>
          </a:r>
        </a:p>
      </dgm:t>
    </dgm:pt>
    <dgm:pt modelId="{DA6D5763-557C-4500-8C1C-30D51A9655F8}" type="parTrans" cxnId="{C1FB2C48-E426-4417-9AE8-6C8AF3AF9B65}">
      <dgm:prSet/>
      <dgm:spPr/>
      <dgm:t>
        <a:bodyPr/>
        <a:lstStyle/>
        <a:p>
          <a:endParaRPr lang="en-US"/>
        </a:p>
      </dgm:t>
    </dgm:pt>
    <dgm:pt modelId="{3A8D2C74-DEBC-4941-ABBD-50DA5967609D}" type="sibTrans" cxnId="{C1FB2C48-E426-4417-9AE8-6C8AF3AF9B65}">
      <dgm:prSet/>
      <dgm:spPr/>
      <dgm:t>
        <a:bodyPr/>
        <a:lstStyle/>
        <a:p>
          <a:endParaRPr lang="en-US"/>
        </a:p>
      </dgm:t>
    </dgm:pt>
    <dgm:pt modelId="{4EE1EA44-9A6C-4559-A854-7E2A9BA7A368}">
      <dgm:prSet phldrT="[Text]"/>
      <dgm:spPr/>
      <dgm:t>
        <a:bodyPr/>
        <a:lstStyle/>
        <a:p>
          <a:r>
            <a:rPr lang="en-US" dirty="0" smtClean="0"/>
            <a:t>Create plan to mitigate the effects of Natural Gas Fuel Scarcity during System Restoration.</a:t>
          </a:r>
        </a:p>
      </dgm:t>
    </dgm:pt>
    <dgm:pt modelId="{1B510ECF-0345-4285-933C-EDEB5030E4DA}" type="parTrans" cxnId="{C2C044F2-01F0-4085-8415-33A7C4B63AF9}">
      <dgm:prSet/>
      <dgm:spPr/>
      <dgm:t>
        <a:bodyPr/>
        <a:lstStyle/>
        <a:p>
          <a:endParaRPr lang="en-US"/>
        </a:p>
      </dgm:t>
    </dgm:pt>
    <dgm:pt modelId="{63A70935-9515-4D89-9606-30C2E460670B}" type="sibTrans" cxnId="{C2C044F2-01F0-4085-8415-33A7C4B63AF9}">
      <dgm:prSet/>
      <dgm:spPr/>
      <dgm:t>
        <a:bodyPr/>
        <a:lstStyle/>
        <a:p>
          <a:endParaRPr lang="en-US"/>
        </a:p>
      </dgm:t>
    </dgm:pt>
    <dgm:pt modelId="{C32C91D9-134E-4CA5-81FE-F5E577037121}">
      <dgm:prSet phldrT="[Text]"/>
      <dgm:spPr/>
      <dgm:t>
        <a:bodyPr/>
        <a:lstStyle/>
        <a:p>
          <a:r>
            <a:rPr lang="en-US" dirty="0" smtClean="0"/>
            <a:t>Coordinated effort with BSGCG</a:t>
          </a:r>
        </a:p>
      </dgm:t>
    </dgm:pt>
    <dgm:pt modelId="{686044C8-6DB6-43A7-AC31-E8C86634ACF0}" type="parTrans" cxnId="{EE04B507-9247-4DA0-86E8-A1C02C195D13}">
      <dgm:prSet/>
      <dgm:spPr/>
      <dgm:t>
        <a:bodyPr/>
        <a:lstStyle/>
        <a:p>
          <a:endParaRPr lang="en-US"/>
        </a:p>
      </dgm:t>
    </dgm:pt>
    <dgm:pt modelId="{78F07C12-1EBC-4D25-993A-7BD0436DAE44}" type="sibTrans" cxnId="{EE04B507-9247-4DA0-86E8-A1C02C195D13}">
      <dgm:prSet/>
      <dgm:spPr/>
      <dgm:t>
        <a:bodyPr/>
        <a:lstStyle/>
        <a:p>
          <a:endParaRPr lang="en-US"/>
        </a:p>
      </dgm:t>
    </dgm:pt>
    <dgm:pt modelId="{0FB1828F-DC16-4054-ABF6-34260B3A9EA7}" type="pres">
      <dgm:prSet presAssocID="{E8DCE8A9-E72A-4347-986A-61A04CE3663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D1B4532-8F60-4F02-8FFE-969779992167}" type="pres">
      <dgm:prSet presAssocID="{9339AE6F-8844-4507-9DAA-75A99CAE483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7ACB7F-497E-456E-A313-42B06F06F09B}" type="pres">
      <dgm:prSet presAssocID="{9339AE6F-8844-4507-9DAA-75A99CAE483D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2C044F2-01F0-4085-8415-33A7C4B63AF9}" srcId="{9339AE6F-8844-4507-9DAA-75A99CAE483D}" destId="{4EE1EA44-9A6C-4559-A854-7E2A9BA7A368}" srcOrd="0" destOrd="0" parTransId="{1B510ECF-0345-4285-933C-EDEB5030E4DA}" sibTransId="{63A70935-9515-4D89-9606-30C2E460670B}"/>
    <dgm:cxn modelId="{24E072E5-30A3-436E-BA24-ACF61B7D2C2B}" type="presOf" srcId="{E8DCE8A9-E72A-4347-986A-61A04CE36632}" destId="{0FB1828F-DC16-4054-ABF6-34260B3A9EA7}" srcOrd="0" destOrd="0" presId="urn:microsoft.com/office/officeart/2005/8/layout/vList2"/>
    <dgm:cxn modelId="{292442C0-93A7-499D-BD07-828868EEC160}" type="presOf" srcId="{4EE1EA44-9A6C-4559-A854-7E2A9BA7A368}" destId="{397ACB7F-497E-456E-A313-42B06F06F09B}" srcOrd="0" destOrd="0" presId="urn:microsoft.com/office/officeart/2005/8/layout/vList2"/>
    <dgm:cxn modelId="{7F174E86-30CF-4632-B48F-C4D7FA4D2E5C}" type="presOf" srcId="{C32C91D9-134E-4CA5-81FE-F5E577037121}" destId="{397ACB7F-497E-456E-A313-42B06F06F09B}" srcOrd="0" destOrd="1" presId="urn:microsoft.com/office/officeart/2005/8/layout/vList2"/>
    <dgm:cxn modelId="{EE04B507-9247-4DA0-86E8-A1C02C195D13}" srcId="{4EE1EA44-9A6C-4559-A854-7E2A9BA7A368}" destId="{C32C91D9-134E-4CA5-81FE-F5E577037121}" srcOrd="0" destOrd="0" parTransId="{686044C8-6DB6-43A7-AC31-E8C86634ACF0}" sibTransId="{78F07C12-1EBC-4D25-993A-7BD0436DAE44}"/>
    <dgm:cxn modelId="{C1FB2C48-E426-4417-9AE8-6C8AF3AF9B65}" srcId="{E8DCE8A9-E72A-4347-986A-61A04CE36632}" destId="{9339AE6F-8844-4507-9DAA-75A99CAE483D}" srcOrd="0" destOrd="0" parTransId="{DA6D5763-557C-4500-8C1C-30D51A9655F8}" sibTransId="{3A8D2C74-DEBC-4941-ABBD-50DA5967609D}"/>
    <dgm:cxn modelId="{AA165ECE-3832-4BA5-9EBD-EBC72CD117B2}" type="presOf" srcId="{9339AE6F-8844-4507-9DAA-75A99CAE483D}" destId="{DD1B4532-8F60-4F02-8FFE-969779992167}" srcOrd="0" destOrd="0" presId="urn:microsoft.com/office/officeart/2005/8/layout/vList2"/>
    <dgm:cxn modelId="{8055DE16-8345-41AA-AAF5-22909A8D4892}" type="presParOf" srcId="{0FB1828F-DC16-4054-ABF6-34260B3A9EA7}" destId="{DD1B4532-8F60-4F02-8FFE-969779992167}" srcOrd="0" destOrd="0" presId="urn:microsoft.com/office/officeart/2005/8/layout/vList2"/>
    <dgm:cxn modelId="{33BCFAE0-4D5F-4117-BFE7-036644C52419}" type="presParOf" srcId="{0FB1828F-DC16-4054-ABF6-34260B3A9EA7}" destId="{397ACB7F-497E-456E-A313-42B06F06F09B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8DCE8A9-E72A-4347-986A-61A04CE3663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339AE6F-8844-4507-9DAA-75A99CAE483D}">
      <dgm:prSet phldrT="[Text]"/>
      <dgm:spPr/>
      <dgm:t>
        <a:bodyPr/>
        <a:lstStyle/>
        <a:p>
          <a:r>
            <a:rPr lang="en-US" dirty="0" smtClean="0"/>
            <a:t>Proposal 7: Approved</a:t>
          </a:r>
        </a:p>
      </dgm:t>
    </dgm:pt>
    <dgm:pt modelId="{DA6D5763-557C-4500-8C1C-30D51A9655F8}" type="parTrans" cxnId="{C1FB2C48-E426-4417-9AE8-6C8AF3AF9B65}">
      <dgm:prSet/>
      <dgm:spPr/>
      <dgm:t>
        <a:bodyPr/>
        <a:lstStyle/>
        <a:p>
          <a:endParaRPr lang="en-US"/>
        </a:p>
      </dgm:t>
    </dgm:pt>
    <dgm:pt modelId="{3A8D2C74-DEBC-4941-ABBD-50DA5967609D}" type="sibTrans" cxnId="{C1FB2C48-E426-4417-9AE8-6C8AF3AF9B65}">
      <dgm:prSet/>
      <dgm:spPr/>
      <dgm:t>
        <a:bodyPr/>
        <a:lstStyle/>
        <a:p>
          <a:endParaRPr lang="en-US"/>
        </a:p>
      </dgm:t>
    </dgm:pt>
    <dgm:pt modelId="{4EE1EA44-9A6C-4559-A854-7E2A9BA7A368}">
      <dgm:prSet phldrT="[Text]"/>
      <dgm:spPr/>
      <dgm:t>
        <a:bodyPr/>
        <a:lstStyle/>
        <a:p>
          <a:r>
            <a:rPr lang="en-US" dirty="0" smtClean="0"/>
            <a:t>Evaluate the need for a Black Start/System Restoration Gas Company Single Point of Contact (SPOC).</a:t>
          </a:r>
        </a:p>
      </dgm:t>
    </dgm:pt>
    <dgm:pt modelId="{1B510ECF-0345-4285-933C-EDEB5030E4DA}" type="parTrans" cxnId="{C2C044F2-01F0-4085-8415-33A7C4B63AF9}">
      <dgm:prSet/>
      <dgm:spPr/>
      <dgm:t>
        <a:bodyPr/>
        <a:lstStyle/>
        <a:p>
          <a:endParaRPr lang="en-US"/>
        </a:p>
      </dgm:t>
    </dgm:pt>
    <dgm:pt modelId="{63A70935-9515-4D89-9606-30C2E460670B}" type="sibTrans" cxnId="{C2C044F2-01F0-4085-8415-33A7C4B63AF9}">
      <dgm:prSet/>
      <dgm:spPr/>
      <dgm:t>
        <a:bodyPr/>
        <a:lstStyle/>
        <a:p>
          <a:endParaRPr lang="en-US"/>
        </a:p>
      </dgm:t>
    </dgm:pt>
    <dgm:pt modelId="{0FB1828F-DC16-4054-ABF6-34260B3A9EA7}" type="pres">
      <dgm:prSet presAssocID="{E8DCE8A9-E72A-4347-986A-61A04CE3663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D1B4532-8F60-4F02-8FFE-969779992167}" type="pres">
      <dgm:prSet presAssocID="{9339AE6F-8844-4507-9DAA-75A99CAE483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7ACB7F-497E-456E-A313-42B06F06F09B}" type="pres">
      <dgm:prSet presAssocID="{9339AE6F-8844-4507-9DAA-75A99CAE483D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2C044F2-01F0-4085-8415-33A7C4B63AF9}" srcId="{9339AE6F-8844-4507-9DAA-75A99CAE483D}" destId="{4EE1EA44-9A6C-4559-A854-7E2A9BA7A368}" srcOrd="0" destOrd="0" parTransId="{1B510ECF-0345-4285-933C-EDEB5030E4DA}" sibTransId="{63A70935-9515-4D89-9606-30C2E460670B}"/>
    <dgm:cxn modelId="{07EA5E97-9A42-42B1-AD41-07C4A972C98D}" type="presOf" srcId="{4EE1EA44-9A6C-4559-A854-7E2A9BA7A368}" destId="{397ACB7F-497E-456E-A313-42B06F06F09B}" srcOrd="0" destOrd="0" presId="urn:microsoft.com/office/officeart/2005/8/layout/vList2"/>
    <dgm:cxn modelId="{A9124FD9-3A12-4E0F-B1DE-FA75C23211E1}" type="presOf" srcId="{9339AE6F-8844-4507-9DAA-75A99CAE483D}" destId="{DD1B4532-8F60-4F02-8FFE-969779992167}" srcOrd="0" destOrd="0" presId="urn:microsoft.com/office/officeart/2005/8/layout/vList2"/>
    <dgm:cxn modelId="{C1FB2C48-E426-4417-9AE8-6C8AF3AF9B65}" srcId="{E8DCE8A9-E72A-4347-986A-61A04CE36632}" destId="{9339AE6F-8844-4507-9DAA-75A99CAE483D}" srcOrd="0" destOrd="0" parTransId="{DA6D5763-557C-4500-8C1C-30D51A9655F8}" sibTransId="{3A8D2C74-DEBC-4941-ABBD-50DA5967609D}"/>
    <dgm:cxn modelId="{A4F71F7E-4F18-49B0-BEE8-16D3B72FCF34}" type="presOf" srcId="{E8DCE8A9-E72A-4347-986A-61A04CE36632}" destId="{0FB1828F-DC16-4054-ABF6-34260B3A9EA7}" srcOrd="0" destOrd="0" presId="urn:microsoft.com/office/officeart/2005/8/layout/vList2"/>
    <dgm:cxn modelId="{5884DA21-7BEE-435B-85F8-4E3CAB74C05C}" type="presParOf" srcId="{0FB1828F-DC16-4054-ABF6-34260B3A9EA7}" destId="{DD1B4532-8F60-4F02-8FFE-969779992167}" srcOrd="0" destOrd="0" presId="urn:microsoft.com/office/officeart/2005/8/layout/vList2"/>
    <dgm:cxn modelId="{A8529C51-732E-4436-8588-350FF4914A47}" type="presParOf" srcId="{0FB1828F-DC16-4054-ABF6-34260B3A9EA7}" destId="{397ACB7F-497E-456E-A313-42B06F06F09B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8DCE8A9-E72A-4347-986A-61A04CE3663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339AE6F-8844-4507-9DAA-75A99CAE483D}">
      <dgm:prSet phldrT="[Text]"/>
      <dgm:spPr/>
      <dgm:t>
        <a:bodyPr/>
        <a:lstStyle/>
        <a:p>
          <a:r>
            <a:rPr lang="en-US" dirty="0" smtClean="0"/>
            <a:t>Approved Proposal: Request study and possible test a DER as potential Black Start Resources</a:t>
          </a:r>
        </a:p>
      </dgm:t>
    </dgm:pt>
    <dgm:pt modelId="{DA6D5763-557C-4500-8C1C-30D51A9655F8}" type="parTrans" cxnId="{C1FB2C48-E426-4417-9AE8-6C8AF3AF9B65}">
      <dgm:prSet/>
      <dgm:spPr/>
      <dgm:t>
        <a:bodyPr/>
        <a:lstStyle/>
        <a:p>
          <a:endParaRPr lang="en-US"/>
        </a:p>
      </dgm:t>
    </dgm:pt>
    <dgm:pt modelId="{3A8D2C74-DEBC-4941-ABBD-50DA5967609D}" type="sibTrans" cxnId="{C1FB2C48-E426-4417-9AE8-6C8AF3AF9B65}">
      <dgm:prSet/>
      <dgm:spPr/>
      <dgm:t>
        <a:bodyPr/>
        <a:lstStyle/>
        <a:p>
          <a:endParaRPr lang="en-US"/>
        </a:p>
      </dgm:t>
    </dgm:pt>
    <dgm:pt modelId="{816DC8F7-B8A1-4477-9062-F5CA35E2E424}">
      <dgm:prSet phldrT="[Text]"/>
      <dgm:spPr/>
      <dgm:t>
        <a:bodyPr/>
        <a:lstStyle/>
        <a:p>
          <a:r>
            <a:rPr lang="en-US" dirty="0" smtClean="0"/>
            <a:t>Current Railroad Commission of Texas Natural Gas Curtailment Program places DER as a higher priority than Black Start Resources</a:t>
          </a:r>
          <a:endParaRPr lang="en-US" dirty="0"/>
        </a:p>
      </dgm:t>
    </dgm:pt>
    <dgm:pt modelId="{47A22C0D-AAC5-4339-AB68-CBB2C58CDDD3}" type="parTrans" cxnId="{0921B652-D6D6-46CE-A538-733BF165B5EC}">
      <dgm:prSet/>
      <dgm:spPr/>
      <dgm:t>
        <a:bodyPr/>
        <a:lstStyle/>
        <a:p>
          <a:endParaRPr lang="en-US"/>
        </a:p>
      </dgm:t>
    </dgm:pt>
    <dgm:pt modelId="{CABE8ED4-1B8E-483B-8329-EC56443FFE56}" type="sibTrans" cxnId="{0921B652-D6D6-46CE-A538-733BF165B5EC}">
      <dgm:prSet/>
      <dgm:spPr/>
      <dgm:t>
        <a:bodyPr/>
        <a:lstStyle/>
        <a:p>
          <a:endParaRPr lang="en-US"/>
        </a:p>
      </dgm:t>
    </dgm:pt>
    <dgm:pt modelId="{B079597E-9F75-4E6B-A84F-B8E40BAEFB2F}">
      <dgm:prSet phldrT="[Text]"/>
      <dgm:spPr/>
      <dgm:t>
        <a:bodyPr/>
        <a:lstStyle/>
        <a:p>
          <a:r>
            <a:rPr lang="en-US" dirty="0" smtClean="0"/>
            <a:t>ERCOT DER penetration warrants study for inclusion.</a:t>
          </a:r>
          <a:endParaRPr lang="en-US" dirty="0"/>
        </a:p>
      </dgm:t>
    </dgm:pt>
    <dgm:pt modelId="{157797D8-BF7C-4EE9-9D7E-A9341236E146}" type="parTrans" cxnId="{35E41EAD-0BE7-446D-A899-9BF99F553CE4}">
      <dgm:prSet/>
      <dgm:spPr/>
      <dgm:t>
        <a:bodyPr/>
        <a:lstStyle/>
        <a:p>
          <a:endParaRPr lang="en-US"/>
        </a:p>
      </dgm:t>
    </dgm:pt>
    <dgm:pt modelId="{F2950B38-DB89-4975-89DD-C06121807867}" type="sibTrans" cxnId="{35E41EAD-0BE7-446D-A899-9BF99F553CE4}">
      <dgm:prSet/>
      <dgm:spPr/>
      <dgm:t>
        <a:bodyPr/>
        <a:lstStyle/>
        <a:p>
          <a:endParaRPr lang="en-US"/>
        </a:p>
      </dgm:t>
    </dgm:pt>
    <dgm:pt modelId="{A64964EE-8073-415B-BA41-E6DDD37E7EC4}">
      <dgm:prSet phldrT="[Text]"/>
      <dgm:spPr/>
      <dgm:t>
        <a:bodyPr/>
        <a:lstStyle/>
        <a:p>
          <a:r>
            <a:rPr lang="en-US" dirty="0" smtClean="0"/>
            <a:t>Mid-October</a:t>
          </a:r>
          <a:endParaRPr lang="en-US" dirty="0"/>
        </a:p>
      </dgm:t>
    </dgm:pt>
    <dgm:pt modelId="{62B006B6-661F-4F9C-AD70-1A24D0FF8EE4}" type="parTrans" cxnId="{26BED495-1996-4B1C-A66E-22E5DC9F4404}">
      <dgm:prSet/>
      <dgm:spPr/>
    </dgm:pt>
    <dgm:pt modelId="{0B4F9019-EA86-4ADC-B53A-47C241A70D18}" type="sibTrans" cxnId="{26BED495-1996-4B1C-A66E-22E5DC9F4404}">
      <dgm:prSet/>
      <dgm:spPr/>
    </dgm:pt>
    <dgm:pt modelId="{0FB1828F-DC16-4054-ABF6-34260B3A9EA7}" type="pres">
      <dgm:prSet presAssocID="{E8DCE8A9-E72A-4347-986A-61A04CE3663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D1B4532-8F60-4F02-8FFE-969779992167}" type="pres">
      <dgm:prSet presAssocID="{9339AE6F-8844-4507-9DAA-75A99CAE483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7ACB7F-497E-456E-A313-42B06F06F09B}" type="pres">
      <dgm:prSet presAssocID="{9339AE6F-8844-4507-9DAA-75A99CAE483D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FFEE159-725F-4A57-8C91-F2D0AF6E3018}" type="presOf" srcId="{A64964EE-8073-415B-BA41-E6DDD37E7EC4}" destId="{397ACB7F-497E-456E-A313-42B06F06F09B}" srcOrd="0" destOrd="2" presId="urn:microsoft.com/office/officeart/2005/8/layout/vList2"/>
    <dgm:cxn modelId="{626AAE2D-4928-444C-BB0E-2AC8FE803C9E}" type="presOf" srcId="{816DC8F7-B8A1-4477-9062-F5CA35E2E424}" destId="{397ACB7F-497E-456E-A313-42B06F06F09B}" srcOrd="0" destOrd="0" presId="urn:microsoft.com/office/officeart/2005/8/layout/vList2"/>
    <dgm:cxn modelId="{26BED495-1996-4B1C-A66E-22E5DC9F4404}" srcId="{9339AE6F-8844-4507-9DAA-75A99CAE483D}" destId="{A64964EE-8073-415B-BA41-E6DDD37E7EC4}" srcOrd="2" destOrd="0" parTransId="{62B006B6-661F-4F9C-AD70-1A24D0FF8EE4}" sibTransId="{0B4F9019-EA86-4ADC-B53A-47C241A70D18}"/>
    <dgm:cxn modelId="{0921B652-D6D6-46CE-A538-733BF165B5EC}" srcId="{9339AE6F-8844-4507-9DAA-75A99CAE483D}" destId="{816DC8F7-B8A1-4477-9062-F5CA35E2E424}" srcOrd="0" destOrd="0" parTransId="{47A22C0D-AAC5-4339-AB68-CBB2C58CDDD3}" sibTransId="{CABE8ED4-1B8E-483B-8329-EC56443FFE56}"/>
    <dgm:cxn modelId="{3BEC55E8-C7D0-4243-BAAA-E166C95EE6B5}" type="presOf" srcId="{E8DCE8A9-E72A-4347-986A-61A04CE36632}" destId="{0FB1828F-DC16-4054-ABF6-34260B3A9EA7}" srcOrd="0" destOrd="0" presId="urn:microsoft.com/office/officeart/2005/8/layout/vList2"/>
    <dgm:cxn modelId="{35E41EAD-0BE7-446D-A899-9BF99F553CE4}" srcId="{9339AE6F-8844-4507-9DAA-75A99CAE483D}" destId="{B079597E-9F75-4E6B-A84F-B8E40BAEFB2F}" srcOrd="1" destOrd="0" parTransId="{157797D8-BF7C-4EE9-9D7E-A9341236E146}" sibTransId="{F2950B38-DB89-4975-89DD-C06121807867}"/>
    <dgm:cxn modelId="{C1FB2C48-E426-4417-9AE8-6C8AF3AF9B65}" srcId="{E8DCE8A9-E72A-4347-986A-61A04CE36632}" destId="{9339AE6F-8844-4507-9DAA-75A99CAE483D}" srcOrd="0" destOrd="0" parTransId="{DA6D5763-557C-4500-8C1C-30D51A9655F8}" sibTransId="{3A8D2C74-DEBC-4941-ABBD-50DA5967609D}"/>
    <dgm:cxn modelId="{FFE994F7-D15F-4B39-8F9E-7966B8BDA4F1}" type="presOf" srcId="{9339AE6F-8844-4507-9DAA-75A99CAE483D}" destId="{DD1B4532-8F60-4F02-8FFE-969779992167}" srcOrd="0" destOrd="0" presId="urn:microsoft.com/office/officeart/2005/8/layout/vList2"/>
    <dgm:cxn modelId="{4B01ABF6-C6E7-4B2A-BE45-F95FC9D84FBB}" type="presOf" srcId="{B079597E-9F75-4E6B-A84F-B8E40BAEFB2F}" destId="{397ACB7F-497E-456E-A313-42B06F06F09B}" srcOrd="0" destOrd="1" presId="urn:microsoft.com/office/officeart/2005/8/layout/vList2"/>
    <dgm:cxn modelId="{312DF1FB-354F-4B0C-8B51-1236C4E6E266}" type="presParOf" srcId="{0FB1828F-DC16-4054-ABF6-34260B3A9EA7}" destId="{DD1B4532-8F60-4F02-8FFE-969779992167}" srcOrd="0" destOrd="0" presId="urn:microsoft.com/office/officeart/2005/8/layout/vList2"/>
    <dgm:cxn modelId="{631BE833-C22A-4C6B-BA64-F7949E04CA84}" type="presParOf" srcId="{0FB1828F-DC16-4054-ABF6-34260B3A9EA7}" destId="{397ACB7F-497E-456E-A313-42B06F06F09B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BBFB4-771D-4679-905B-ED002FD3F4B2}">
      <dsp:nvSpPr>
        <dsp:cNvPr id="0" name=""/>
        <dsp:cNvSpPr/>
      </dsp:nvSpPr>
      <dsp:spPr>
        <a:xfrm>
          <a:off x="0" y="45896"/>
          <a:ext cx="8534400" cy="772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1. Computer Based Training</a:t>
          </a:r>
          <a:endParaRPr lang="en-US" sz="3300" kern="1200" dirty="0"/>
        </a:p>
      </dsp:txBody>
      <dsp:txXfrm>
        <a:off x="37696" y="83592"/>
        <a:ext cx="8459008" cy="696808"/>
      </dsp:txXfrm>
    </dsp:sp>
    <dsp:sp modelId="{8F48078F-8442-44D3-A51A-7B14F171A899}">
      <dsp:nvSpPr>
        <dsp:cNvPr id="0" name=""/>
        <dsp:cNvSpPr/>
      </dsp:nvSpPr>
      <dsp:spPr>
        <a:xfrm>
          <a:off x="0" y="913136"/>
          <a:ext cx="8534400" cy="772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2. Regional Training</a:t>
          </a:r>
          <a:endParaRPr lang="en-US" sz="3300" kern="1200" dirty="0"/>
        </a:p>
      </dsp:txBody>
      <dsp:txXfrm>
        <a:off x="37696" y="950832"/>
        <a:ext cx="8459008" cy="696808"/>
      </dsp:txXfrm>
    </dsp:sp>
    <dsp:sp modelId="{CAA8FF27-B609-4402-A50E-411FBBC1B0DC}">
      <dsp:nvSpPr>
        <dsp:cNvPr id="0" name=""/>
        <dsp:cNvSpPr/>
      </dsp:nvSpPr>
      <dsp:spPr>
        <a:xfrm>
          <a:off x="0" y="1780376"/>
          <a:ext cx="8534400" cy="772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3. ERCOT Training</a:t>
          </a:r>
          <a:endParaRPr lang="en-US" sz="3300" kern="1200" dirty="0"/>
        </a:p>
      </dsp:txBody>
      <dsp:txXfrm>
        <a:off x="37696" y="1818072"/>
        <a:ext cx="8459008" cy="696808"/>
      </dsp:txXfrm>
    </dsp:sp>
    <dsp:sp modelId="{75E5890D-2667-4343-B242-C2215CD3C000}">
      <dsp:nvSpPr>
        <dsp:cNvPr id="0" name=""/>
        <dsp:cNvSpPr/>
      </dsp:nvSpPr>
      <dsp:spPr>
        <a:xfrm>
          <a:off x="0" y="2647616"/>
          <a:ext cx="8534400" cy="772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Timing</a:t>
          </a:r>
          <a:endParaRPr lang="en-US" sz="3300" kern="1200" dirty="0"/>
        </a:p>
      </dsp:txBody>
      <dsp:txXfrm>
        <a:off x="37696" y="2685312"/>
        <a:ext cx="8459008" cy="696808"/>
      </dsp:txXfrm>
    </dsp:sp>
    <dsp:sp modelId="{C38726BE-26BC-461A-93D6-AE244DF6431E}">
      <dsp:nvSpPr>
        <dsp:cNvPr id="0" name=""/>
        <dsp:cNvSpPr/>
      </dsp:nvSpPr>
      <dsp:spPr>
        <a:xfrm>
          <a:off x="0" y="3419816"/>
          <a:ext cx="8534400" cy="853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967" tIns="41910" rIns="234696" bIns="419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600" kern="1200" dirty="0" smtClean="0"/>
            <a:t>Before System Restoration Training?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600" kern="1200" dirty="0" smtClean="0"/>
            <a:t>Increased participation?</a:t>
          </a:r>
          <a:endParaRPr lang="en-US" sz="2600" kern="1200" dirty="0"/>
        </a:p>
      </dsp:txBody>
      <dsp:txXfrm>
        <a:off x="0" y="3419816"/>
        <a:ext cx="8534400" cy="85387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ADAE52-5A4F-4283-A8CA-B744501AF012}">
      <dsp:nvSpPr>
        <dsp:cNvPr id="0" name=""/>
        <dsp:cNvSpPr/>
      </dsp:nvSpPr>
      <dsp:spPr>
        <a:xfrm>
          <a:off x="0" y="69993"/>
          <a:ext cx="8534400" cy="631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Wall Outlet</a:t>
          </a:r>
          <a:endParaRPr lang="en-US" sz="2700" kern="1200" dirty="0"/>
        </a:p>
      </dsp:txBody>
      <dsp:txXfrm>
        <a:off x="30842" y="100835"/>
        <a:ext cx="8472716" cy="570116"/>
      </dsp:txXfrm>
    </dsp:sp>
    <dsp:sp modelId="{F3BF51D9-A5DF-4FCF-95CB-06DB199170AE}">
      <dsp:nvSpPr>
        <dsp:cNvPr id="0" name=""/>
        <dsp:cNvSpPr/>
      </dsp:nvSpPr>
      <dsp:spPr>
        <a:xfrm>
          <a:off x="0" y="779553"/>
          <a:ext cx="8534400" cy="631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Primary Back-up center</a:t>
          </a:r>
          <a:endParaRPr lang="en-US" sz="2700" kern="1200" dirty="0"/>
        </a:p>
      </dsp:txBody>
      <dsp:txXfrm>
        <a:off x="30842" y="810395"/>
        <a:ext cx="8472716" cy="570116"/>
      </dsp:txXfrm>
    </dsp:sp>
    <dsp:sp modelId="{C83E74C5-65D7-4A7C-BE50-2DB81A5C26F4}">
      <dsp:nvSpPr>
        <dsp:cNvPr id="0" name=""/>
        <dsp:cNvSpPr/>
      </dsp:nvSpPr>
      <dsp:spPr>
        <a:xfrm>
          <a:off x="0" y="1489114"/>
          <a:ext cx="8534400" cy="631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ERCOT Frequency ICCP</a:t>
          </a:r>
          <a:endParaRPr lang="en-US" sz="2700" kern="1200" dirty="0"/>
        </a:p>
      </dsp:txBody>
      <dsp:txXfrm>
        <a:off x="30842" y="1519956"/>
        <a:ext cx="8472716" cy="570116"/>
      </dsp:txXfrm>
    </dsp:sp>
    <dsp:sp modelId="{E5BC6ED4-ECB7-4584-BC2D-58FECB2476AF}">
      <dsp:nvSpPr>
        <dsp:cNvPr id="0" name=""/>
        <dsp:cNvSpPr/>
      </dsp:nvSpPr>
      <dsp:spPr>
        <a:xfrm>
          <a:off x="0" y="2198674"/>
          <a:ext cx="8534400" cy="631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Arlington, TX</a:t>
          </a:r>
          <a:endParaRPr lang="en-US" sz="2700" kern="1200" dirty="0"/>
        </a:p>
      </dsp:txBody>
      <dsp:txXfrm>
        <a:off x="30842" y="2229516"/>
        <a:ext cx="8472716" cy="570116"/>
      </dsp:txXfrm>
    </dsp:sp>
    <dsp:sp modelId="{24F41EA9-E396-47E0-93B0-BDB48BF5108F}">
      <dsp:nvSpPr>
        <dsp:cNvPr id="0" name=""/>
        <dsp:cNvSpPr/>
      </dsp:nvSpPr>
      <dsp:spPr>
        <a:xfrm>
          <a:off x="0" y="2908234"/>
          <a:ext cx="8534400" cy="631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Grid Power @ TDSP primary control center</a:t>
          </a:r>
          <a:endParaRPr lang="en-US" sz="2700" kern="1200" dirty="0"/>
        </a:p>
      </dsp:txBody>
      <dsp:txXfrm>
        <a:off x="30842" y="2939076"/>
        <a:ext cx="8472716" cy="570116"/>
      </dsp:txXfrm>
    </dsp:sp>
    <dsp:sp modelId="{177B4194-B072-4534-B40B-6E3329F8AD9D}">
      <dsp:nvSpPr>
        <dsp:cNvPr id="0" name=""/>
        <dsp:cNvSpPr/>
      </dsp:nvSpPr>
      <dsp:spPr>
        <a:xfrm>
          <a:off x="0" y="3617794"/>
          <a:ext cx="8534400" cy="631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Control Room CFC</a:t>
          </a:r>
          <a:endParaRPr lang="en-US" sz="2700" kern="1200" dirty="0"/>
        </a:p>
      </dsp:txBody>
      <dsp:txXfrm>
        <a:off x="30842" y="3648636"/>
        <a:ext cx="8472716" cy="5701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1BFE04-19CC-40A8-A8FB-75A4BCD87B7A}">
      <dsp:nvSpPr>
        <dsp:cNvPr id="0" name=""/>
        <dsp:cNvSpPr/>
      </dsp:nvSpPr>
      <dsp:spPr>
        <a:xfrm>
          <a:off x="0" y="135333"/>
          <a:ext cx="8534400" cy="912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Victor Vaughn (GPL): Chairman</a:t>
          </a:r>
          <a:endParaRPr lang="en-US" sz="2400" kern="1200" dirty="0"/>
        </a:p>
      </dsp:txBody>
      <dsp:txXfrm>
        <a:off x="44549" y="179882"/>
        <a:ext cx="8445302" cy="823502"/>
      </dsp:txXfrm>
    </dsp:sp>
    <dsp:sp modelId="{01B6A1CB-9846-425C-9666-CED2E1B0FEB6}">
      <dsp:nvSpPr>
        <dsp:cNvPr id="0" name=""/>
        <dsp:cNvSpPr/>
      </dsp:nvSpPr>
      <dsp:spPr>
        <a:xfrm>
          <a:off x="0" y="1117053"/>
          <a:ext cx="8534400" cy="912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“Loads necessary for the self-sustaining operation of the electric grid following a partial or complete system collapse.”</a:t>
          </a:r>
          <a:endParaRPr lang="en-US" sz="2400" kern="1200" dirty="0"/>
        </a:p>
      </dsp:txBody>
      <dsp:txXfrm>
        <a:off x="44549" y="1161602"/>
        <a:ext cx="8445302" cy="823502"/>
      </dsp:txXfrm>
    </dsp:sp>
    <dsp:sp modelId="{9AE29A67-8C87-4236-AEFA-AC40F5ABE42E}">
      <dsp:nvSpPr>
        <dsp:cNvPr id="0" name=""/>
        <dsp:cNvSpPr/>
      </dsp:nvSpPr>
      <dsp:spPr>
        <a:xfrm>
          <a:off x="0" y="2029654"/>
          <a:ext cx="8534400" cy="621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967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900" kern="1200" dirty="0" smtClean="0"/>
            <a:t>Need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900" kern="1200" dirty="0" smtClean="0"/>
            <a:t>Identification</a:t>
          </a:r>
          <a:endParaRPr lang="en-US" sz="1900" kern="1200" dirty="0"/>
        </a:p>
      </dsp:txBody>
      <dsp:txXfrm>
        <a:off x="0" y="2029654"/>
        <a:ext cx="8534400" cy="621000"/>
      </dsp:txXfrm>
    </dsp:sp>
    <dsp:sp modelId="{2C7D6540-3424-4608-9C46-367171B82094}">
      <dsp:nvSpPr>
        <dsp:cNvPr id="0" name=""/>
        <dsp:cNvSpPr/>
      </dsp:nvSpPr>
      <dsp:spPr>
        <a:xfrm>
          <a:off x="0" y="2650654"/>
          <a:ext cx="8534400" cy="912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Deadlines</a:t>
          </a:r>
          <a:endParaRPr lang="en-US" sz="2400" kern="1200" dirty="0"/>
        </a:p>
      </dsp:txBody>
      <dsp:txXfrm>
        <a:off x="44549" y="2695203"/>
        <a:ext cx="8445302" cy="823502"/>
      </dsp:txXfrm>
    </dsp:sp>
    <dsp:sp modelId="{781DD724-9398-4996-9978-B946409A053C}">
      <dsp:nvSpPr>
        <dsp:cNvPr id="0" name=""/>
        <dsp:cNvSpPr/>
      </dsp:nvSpPr>
      <dsp:spPr>
        <a:xfrm>
          <a:off x="0" y="3563254"/>
          <a:ext cx="8534400" cy="621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967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900" kern="1200" dirty="0" smtClean="0"/>
            <a:t>January 14</a:t>
          </a:r>
          <a:r>
            <a:rPr lang="en-US" sz="1900" kern="1200" baseline="30000" dirty="0" smtClean="0"/>
            <a:t>th</a:t>
          </a:r>
          <a:r>
            <a:rPr lang="en-US" sz="1900" kern="1200" dirty="0" smtClean="0"/>
            <a:t>, 2019: Completed staffing of task force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900" kern="1200" dirty="0" smtClean="0"/>
            <a:t>June 10</a:t>
          </a:r>
          <a:r>
            <a:rPr lang="en-US" sz="1900" kern="1200" baseline="30000" dirty="0" smtClean="0"/>
            <a:t>th</a:t>
          </a:r>
          <a:r>
            <a:rPr lang="en-US" sz="1900" kern="1200" dirty="0" smtClean="0"/>
            <a:t>, 2019: Report findings to BSWG for voting</a:t>
          </a:r>
          <a:endParaRPr lang="en-US" sz="1900" kern="1200" dirty="0"/>
        </a:p>
      </dsp:txBody>
      <dsp:txXfrm>
        <a:off x="0" y="3563254"/>
        <a:ext cx="8534400" cy="621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3330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2383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9184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3347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3700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5238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Transition between stages. </a:t>
            </a:r>
          </a:p>
          <a:p>
            <a:r>
              <a:rPr lang="en-US" dirty="0" smtClean="0"/>
              <a:t>Command and control.</a:t>
            </a:r>
          </a:p>
          <a:p>
            <a:r>
              <a:rPr lang="en-US" dirty="0" smtClean="0"/>
              <a:t>Priorities</a:t>
            </a:r>
          </a:p>
          <a:p>
            <a:r>
              <a:rPr lang="en-US" dirty="0" smtClean="0"/>
              <a:t>Black</a:t>
            </a:r>
            <a:r>
              <a:rPr lang="en-US" baseline="0" dirty="0" smtClean="0"/>
              <a:t> Start timeframe. As much as can be done in eight hours and then keep reducing time. Maybe eight hours is the ultimate goal.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9366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8972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7461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8992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Transition between stages. </a:t>
            </a:r>
          </a:p>
          <a:p>
            <a:r>
              <a:rPr lang="en-US" dirty="0" smtClean="0"/>
              <a:t>Command and control.</a:t>
            </a:r>
          </a:p>
          <a:p>
            <a:r>
              <a:rPr lang="en-US" dirty="0" smtClean="0"/>
              <a:t>Priorities</a:t>
            </a:r>
          </a:p>
          <a:p>
            <a:r>
              <a:rPr lang="en-US" dirty="0" smtClean="0"/>
              <a:t>Black</a:t>
            </a:r>
            <a:r>
              <a:rPr lang="en-US" baseline="0" dirty="0" smtClean="0"/>
              <a:t> Start timeframe. As much as can be done in eight hours and then keep reducing time. Maybe eight hours is the ultimate goal.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594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7042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87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2800" y="2413338"/>
            <a:ext cx="5638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prstClr val="black"/>
                </a:solidFill>
              </a:rPr>
              <a:t>Black Start Working Group</a:t>
            </a:r>
            <a:endParaRPr lang="en-US" sz="4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7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2800" y="3048000"/>
            <a:ext cx="563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prstClr val="black"/>
                </a:solidFill>
              </a:rPr>
              <a:t>QSE CFC Frequency Source Validation: Results and Impact</a:t>
            </a:r>
          </a:p>
        </p:txBody>
      </p:sp>
    </p:spTree>
    <p:extLst>
      <p:ext uri="{BB962C8B-B14F-4D97-AF65-F5344CB8AC3E}">
        <p14:creationId xmlns:p14="http://schemas.microsoft.com/office/powerpoint/2010/main" val="63295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9866332"/>
              </p:ext>
            </p:extLst>
          </p:nvPr>
        </p:nvGraphicFramePr>
        <p:xfrm>
          <a:off x="304800" y="1600200"/>
          <a:ext cx="8534400" cy="4319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99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2800" y="3048000"/>
            <a:ext cx="5638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</a:rPr>
              <a:t>All-Hazards System Restoration Strategy Adoption</a:t>
            </a:r>
          </a:p>
        </p:txBody>
      </p:sp>
    </p:spTree>
    <p:extLst>
      <p:ext uri="{BB962C8B-B14F-4D97-AF65-F5344CB8AC3E}">
        <p14:creationId xmlns:p14="http://schemas.microsoft.com/office/powerpoint/2010/main" val="288636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All-Hazards </a:t>
            </a:r>
            <a:r>
              <a:rPr lang="en-US" dirty="0"/>
              <a:t>System </a:t>
            </a:r>
            <a:r>
              <a:rPr lang="en-US" dirty="0" smtClean="0"/>
              <a:t>Restoration Strategy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1600200" y="1600200"/>
          <a:ext cx="5715000" cy="41293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5964"/>
                <a:gridCol w="992436"/>
                <a:gridCol w="3276600"/>
              </a:tblGrid>
              <a:tr h="60018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 smtClean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Stage</a:t>
                      </a: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Condition</a:t>
                      </a: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20485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Return</a:t>
                      </a:r>
                      <a:r>
                        <a:rPr lang="en-US" sz="1800" b="1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to</a:t>
                      </a: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Normal </a:t>
                      </a: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Operations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5</a:t>
                      </a: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Market </a:t>
                      </a:r>
                      <a:r>
                        <a:rPr lang="en-US" sz="1800" b="1" dirty="0">
                          <a:effectLst/>
                        </a:rPr>
                        <a:t>Restoration</a:t>
                      </a: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20485"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4</a:t>
                      </a: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AGC/LFC</a:t>
                      </a: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20485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System Recovery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3</a:t>
                      </a: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ERCOT Dispatch on </a:t>
                      </a:r>
                      <a:r>
                        <a:rPr lang="en-US" sz="1800" b="1" dirty="0">
                          <a:effectLst/>
                        </a:rPr>
                        <a:t>CFC</a:t>
                      </a: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20485"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2</a:t>
                      </a: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TOP Dispatch on </a:t>
                      </a:r>
                      <a:r>
                        <a:rPr lang="en-US" sz="1800" b="1" dirty="0">
                          <a:effectLst/>
                        </a:rPr>
                        <a:t>CFC</a:t>
                      </a: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20485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Black </a:t>
                      </a:r>
                      <a:r>
                        <a:rPr lang="en-US" sz="1800" b="1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Start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1</a:t>
                      </a: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Isochronous </a:t>
                      </a:r>
                      <a:r>
                        <a:rPr lang="en-US" sz="1800" b="1" dirty="0">
                          <a:effectLst/>
                        </a:rPr>
                        <a:t>Island</a:t>
                      </a: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20485"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0</a:t>
                      </a: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Initial </a:t>
                      </a:r>
                      <a:r>
                        <a:rPr lang="en-US" sz="1800" b="1" dirty="0">
                          <a:effectLst/>
                        </a:rPr>
                        <a:t>Blackout</a:t>
                      </a: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3048000" y="4505654"/>
            <a:ext cx="4267200" cy="1234651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048000" y="3258484"/>
            <a:ext cx="4267200" cy="1236608"/>
          </a:xfrm>
          <a:prstGeom prst="rect">
            <a:avLst/>
          </a:prstGeom>
          <a:solidFill>
            <a:schemeClr val="accent6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048000" y="2032438"/>
            <a:ext cx="4267200" cy="1236608"/>
          </a:xfrm>
          <a:prstGeom prst="rect">
            <a:avLst/>
          </a:prstGeom>
          <a:solidFill>
            <a:schemeClr val="accent5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74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2800" y="3048000"/>
            <a:ext cx="5638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</a:rPr>
              <a:t>Black Start Load Classification Task Force</a:t>
            </a:r>
            <a:endParaRPr lang="en-US" sz="2800" b="1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292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Black Start Load Classification Task Force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723834"/>
              </p:ext>
            </p:extLst>
          </p:nvPr>
        </p:nvGraphicFramePr>
        <p:xfrm>
          <a:off x="304800" y="1600200"/>
          <a:ext cx="8534400" cy="4319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559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2800" y="3048000"/>
            <a:ext cx="563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prstClr val="black"/>
                </a:solidFill>
              </a:rPr>
              <a:t>Proposals</a:t>
            </a:r>
            <a:endParaRPr lang="en-US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11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 Tracking: </a:t>
            </a:r>
            <a:br>
              <a:rPr lang="en-US" dirty="0" smtClean="0"/>
            </a:br>
            <a:r>
              <a:rPr lang="en-US" dirty="0" smtClean="0"/>
              <a:t>15 Approved between 3/13-10/9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26439"/>
            <a:ext cx="9144000" cy="2405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26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062114968"/>
              </p:ext>
            </p:extLst>
          </p:nvPr>
        </p:nvGraphicFramePr>
        <p:xfrm>
          <a:off x="381000" y="1397000"/>
          <a:ext cx="8458200" cy="386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703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933816142"/>
              </p:ext>
            </p:extLst>
          </p:nvPr>
        </p:nvGraphicFramePr>
        <p:xfrm>
          <a:off x="381000" y="1397000"/>
          <a:ext cx="8458200" cy="386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88732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962356"/>
            <a:ext cx="4005045" cy="5265299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pPr algn="ctr"/>
            <a:r>
              <a:rPr lang="en-US" dirty="0" smtClean="0"/>
              <a:t>The Most Interesting Baby In the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15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20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405382022"/>
              </p:ext>
            </p:extLst>
          </p:nvPr>
        </p:nvGraphicFramePr>
        <p:xfrm>
          <a:off x="381000" y="1397000"/>
          <a:ext cx="8458200" cy="355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191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21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6044692"/>
              </p:ext>
            </p:extLst>
          </p:nvPr>
        </p:nvGraphicFramePr>
        <p:xfrm>
          <a:off x="381000" y="1397000"/>
          <a:ext cx="8458200" cy="386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5227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22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927467315"/>
              </p:ext>
            </p:extLst>
          </p:nvPr>
        </p:nvGraphicFramePr>
        <p:xfrm>
          <a:off x="381000" y="1397000"/>
          <a:ext cx="8458200" cy="332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337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23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002487629"/>
              </p:ext>
            </p:extLst>
          </p:nvPr>
        </p:nvGraphicFramePr>
        <p:xfrm>
          <a:off x="381000" y="1397000"/>
          <a:ext cx="8458200" cy="447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257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7414621"/>
              </p:ext>
            </p:extLst>
          </p:nvPr>
        </p:nvGraphicFramePr>
        <p:xfrm>
          <a:off x="304800" y="1600200"/>
          <a:ext cx="8534400" cy="4319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2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1348902"/>
            <a:ext cx="3585487" cy="4784016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 smtClean="0"/>
              <a:t>I’ll be keeping my eye on </a:t>
            </a:r>
            <a:r>
              <a:rPr lang="en-US" dirty="0" err="1" smtClean="0"/>
              <a:t>y’all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33621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2800" y="3048000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prstClr val="black"/>
                </a:solidFill>
              </a:rPr>
              <a:t>BSWG Succession Plan</a:t>
            </a:r>
          </a:p>
        </p:txBody>
      </p:sp>
    </p:spTree>
    <p:extLst>
      <p:ext uri="{BB962C8B-B14F-4D97-AF65-F5344CB8AC3E}">
        <p14:creationId xmlns:p14="http://schemas.microsoft.com/office/powerpoint/2010/main" val="315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2800" y="3048000"/>
            <a:ext cx="5638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prstClr val="black"/>
                </a:solidFill>
              </a:rPr>
              <a:t>OTWG Task Force Update</a:t>
            </a:r>
          </a:p>
        </p:txBody>
      </p:sp>
    </p:spTree>
    <p:extLst>
      <p:ext uri="{BB962C8B-B14F-4D97-AF65-F5344CB8AC3E}">
        <p14:creationId xmlns:p14="http://schemas.microsoft.com/office/powerpoint/2010/main" val="2496917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Available Options for Delivery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1600200"/>
          <a:ext cx="8534400" cy="4319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37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2800" y="3048000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prstClr val="black"/>
                </a:solidFill>
              </a:rPr>
              <a:t>EOP-005-3 R8.5</a:t>
            </a:r>
          </a:p>
        </p:txBody>
      </p:sp>
    </p:spTree>
    <p:extLst>
      <p:ext uri="{BB962C8B-B14F-4D97-AF65-F5344CB8AC3E}">
        <p14:creationId xmlns:p14="http://schemas.microsoft.com/office/powerpoint/2010/main" val="231956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EOP-005-3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2438400"/>
            <a:ext cx="5838825" cy="252412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209800" y="4495800"/>
            <a:ext cx="4800600" cy="466725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10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All-Hazards </a:t>
            </a:r>
            <a:r>
              <a:rPr lang="en-US" dirty="0"/>
              <a:t>System </a:t>
            </a:r>
            <a:r>
              <a:rPr lang="en-US" dirty="0" smtClean="0"/>
              <a:t>Restoration Strategy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0" y="1600200"/>
          <a:ext cx="9144000" cy="4571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50881"/>
                <a:gridCol w="923809"/>
                <a:gridCol w="3521310"/>
                <a:gridCol w="3048000"/>
              </a:tblGrid>
              <a:tr h="449969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 smtClean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Stage</a:t>
                      </a: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Condition</a:t>
                      </a: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Operations</a:t>
                      </a:r>
                      <a:r>
                        <a:rPr lang="en-US" sz="1800" b="1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Training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7005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Return</a:t>
                      </a:r>
                      <a:r>
                        <a:rPr lang="en-US" sz="1800" b="1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to</a:t>
                      </a: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Normal </a:t>
                      </a: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Operations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5</a:t>
                      </a: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Market </a:t>
                      </a:r>
                      <a:r>
                        <a:rPr lang="en-US" sz="1800" b="1" dirty="0">
                          <a:effectLst/>
                        </a:rPr>
                        <a:t>Restoration</a:t>
                      </a: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EOP-006-3: System Restoration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Coordination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b="1" baseline="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R7.2 – Re-establishing the Interconnection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7005"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4</a:t>
                      </a: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AGC/LFC</a:t>
                      </a: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EOP-005-3: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System Restoration from </a:t>
                      </a:r>
                      <a:r>
                        <a:rPr lang="en-US" sz="1100" b="1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Blackstart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Resources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R8.2 – Restoration Priorities</a:t>
                      </a:r>
                      <a:endParaRPr lang="en-US" sz="11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R8.5 – </a:t>
                      </a:r>
                      <a:r>
                        <a:rPr lang="en-US" sz="11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Transition of Demand and resource balance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within its area to the Balancing Authority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7005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System Recovery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3</a:t>
                      </a: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Multi-TO </a:t>
                      </a:r>
                      <a:r>
                        <a:rPr lang="en-US" sz="1800" b="1" dirty="0">
                          <a:effectLst/>
                        </a:rPr>
                        <a:t>CFC</a:t>
                      </a: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87005"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2</a:t>
                      </a: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Single-TO </a:t>
                      </a:r>
                      <a:r>
                        <a:rPr lang="en-US" sz="1800" b="1" dirty="0">
                          <a:effectLst/>
                        </a:rPr>
                        <a:t>CFC</a:t>
                      </a: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EOP-005-3: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System Restoration from </a:t>
                      </a:r>
                      <a:r>
                        <a:rPr lang="en-US" sz="1100" b="1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Blackstart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Resources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R8.2 – Restoration Priorities</a:t>
                      </a:r>
                      <a:endParaRPr lang="en-US" sz="11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R8.4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en-US" sz="11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Synchronizing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7005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Black </a:t>
                      </a:r>
                      <a:r>
                        <a:rPr lang="en-US" sz="1800" b="1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Start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1</a:t>
                      </a: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Isochronous </a:t>
                      </a:r>
                      <a:r>
                        <a:rPr lang="en-US" sz="1800" b="1" dirty="0">
                          <a:effectLst/>
                        </a:rPr>
                        <a:t>Island</a:t>
                      </a: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EOP-005-3: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System Restoration from </a:t>
                      </a:r>
                      <a:r>
                        <a:rPr lang="en-US" sz="1100" b="1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Blackstart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Resources</a:t>
                      </a:r>
                      <a:endParaRPr lang="en-US" sz="11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R8.2 – Restoration Priorities</a:t>
                      </a: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R8.3 – Building Cranking Paths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7005"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0</a:t>
                      </a: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Initial </a:t>
                      </a:r>
                      <a:r>
                        <a:rPr lang="en-US" sz="1800" b="1" dirty="0">
                          <a:effectLst/>
                        </a:rPr>
                        <a:t>Blackout</a:t>
                      </a: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b="1" dirty="0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1673382" y="4790981"/>
            <a:ext cx="4422618" cy="1381218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676400" y="3424191"/>
            <a:ext cx="4419600" cy="1363584"/>
          </a:xfrm>
          <a:prstGeom prst="rect">
            <a:avLst/>
          </a:prstGeom>
          <a:solidFill>
            <a:schemeClr val="accent6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673382" y="2067672"/>
            <a:ext cx="4422618" cy="1353313"/>
          </a:xfrm>
          <a:prstGeom prst="rect">
            <a:avLst/>
          </a:prstGeom>
          <a:solidFill>
            <a:schemeClr val="accent5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545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2800" y="3048000"/>
            <a:ext cx="5638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</a:rPr>
              <a:t>Isochronous Unit Validation: Results and Impact</a:t>
            </a:r>
          </a:p>
        </p:txBody>
      </p:sp>
    </p:spTree>
    <p:extLst>
      <p:ext uri="{BB962C8B-B14F-4D97-AF65-F5344CB8AC3E}">
        <p14:creationId xmlns:p14="http://schemas.microsoft.com/office/powerpoint/2010/main" val="381229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Approved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003865"/>
      </a:accent3>
      <a:accent4>
        <a:srgbClr val="685BC7"/>
      </a:accent4>
      <a:accent5>
        <a:srgbClr val="26D07C"/>
      </a:accent5>
      <a:accent6>
        <a:srgbClr val="FFD100"/>
      </a:accent6>
      <a:hlink>
        <a:srgbClr val="FF8200"/>
      </a:hlink>
      <a:folHlink>
        <a:srgbClr val="890C5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Approved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003865"/>
      </a:accent3>
      <a:accent4>
        <a:srgbClr val="685BC7"/>
      </a:accent4>
      <a:accent5>
        <a:srgbClr val="26D07C"/>
      </a:accent5>
      <a:accent6>
        <a:srgbClr val="FFD100"/>
      </a:accent6>
      <a:hlink>
        <a:srgbClr val="FF8200"/>
      </a:hlink>
      <a:folHlink>
        <a:srgbClr val="890C5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E0E092E8E739418741F4D23A0D466D" ma:contentTypeVersion="0" ma:contentTypeDescription="Create a new document." ma:contentTypeScope="" ma:versionID="a7f3351c4e15913302265a631bc450b4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48F63C-08AC-4CDD-B36F-0851B11853CB}">
  <ds:schemaRefs>
    <ds:schemaRef ds:uri="http://purl.org/dc/dcmitype/"/>
    <ds:schemaRef ds:uri="c34af464-7aa1-4edd-9be4-83dffc1cb926"/>
    <ds:schemaRef ds:uri="http://schemas.microsoft.com/office/2006/metadata/properties"/>
    <ds:schemaRef ds:uri="http://purl.org/dc/terms/"/>
    <ds:schemaRef ds:uri="http://schemas.microsoft.com/office/infopath/2007/PartnerControls"/>
    <ds:schemaRef ds:uri="http://www.w3.org/XML/1998/namespace"/>
    <ds:schemaRef ds:uri="http://purl.org/dc/elements/1.1/"/>
    <ds:schemaRef ds:uri="http://schemas.microsoft.com/office/2006/documentManagement/type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40A2CAA7-26E4-4997-8048-2381E29BAC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17113</TotalTime>
  <Words>566</Words>
  <Application>Microsoft Office PowerPoint</Application>
  <PresentationFormat>On-screen Show (4:3)</PresentationFormat>
  <Paragraphs>170</Paragraphs>
  <Slides>25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Times New Roman</vt:lpstr>
      <vt:lpstr>1_Custom Design</vt:lpstr>
      <vt:lpstr>Office Theme</vt:lpstr>
      <vt:lpstr>Custom Design</vt:lpstr>
      <vt:lpstr>2_Custom Design</vt:lpstr>
      <vt:lpstr>PowerPoint Presentation</vt:lpstr>
      <vt:lpstr>The Most Interesting Baby In the World</vt:lpstr>
      <vt:lpstr>PowerPoint Presentation</vt:lpstr>
      <vt:lpstr>PowerPoint Presentation</vt:lpstr>
      <vt:lpstr>Available Options for Delivery</vt:lpstr>
      <vt:lpstr>PowerPoint Presentation</vt:lpstr>
      <vt:lpstr>EOP-005-3</vt:lpstr>
      <vt:lpstr>All-Hazards System Restoration Strategy</vt:lpstr>
      <vt:lpstr>PowerPoint Presentation</vt:lpstr>
      <vt:lpstr>PowerPoint Presentation</vt:lpstr>
      <vt:lpstr>Questions?</vt:lpstr>
      <vt:lpstr>PowerPoint Presentation</vt:lpstr>
      <vt:lpstr>All-Hazards System Restoration Strategy</vt:lpstr>
      <vt:lpstr>PowerPoint Presentation</vt:lpstr>
      <vt:lpstr>Black Start Load Classification Task Force</vt:lpstr>
      <vt:lpstr>PowerPoint Presentation</vt:lpstr>
      <vt:lpstr>Proposal Tracking:  15 Approved between 3/13-10/9</vt:lpstr>
      <vt:lpstr>Proposals</vt:lpstr>
      <vt:lpstr>Proposals</vt:lpstr>
      <vt:lpstr>Proposals</vt:lpstr>
      <vt:lpstr>Proposals</vt:lpstr>
      <vt:lpstr>Proposals</vt:lpstr>
      <vt:lpstr>Proposals</vt:lpstr>
      <vt:lpstr>PowerPoint Presentation</vt:lpstr>
      <vt:lpstr>I’ll be keeping my eye on y’all!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C Legg</dc:creator>
  <cp:lastModifiedBy>Pierce, Evan</cp:lastModifiedBy>
  <cp:revision>436</cp:revision>
  <cp:lastPrinted>2016-12-16T15:07:50Z</cp:lastPrinted>
  <dcterms:created xsi:type="dcterms:W3CDTF">2016-01-21T15:20:31Z</dcterms:created>
  <dcterms:modified xsi:type="dcterms:W3CDTF">2018-10-10T19:11:23Z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0x01010044E0E092E8E739418741F4D23A0D466D</vt:lpwstr>
  </property>
</Properties>
</file>