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10</a:t>
            </a:r>
            <a:r>
              <a:rPr lang="en-US" sz="2000" b="1" dirty="0" smtClean="0"/>
              <a:t>/01/2018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10</a:t>
            </a:r>
            <a:r>
              <a:rPr lang="en-US" dirty="0" smtClean="0"/>
              <a:t>/16/2018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51544"/>
              </p:ext>
            </p:extLst>
          </p:nvPr>
        </p:nvGraphicFramePr>
        <p:xfrm>
          <a:off x="380994" y="1143002"/>
          <a:ext cx="8382000" cy="4724397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July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July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July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284045"/>
              </p:ext>
            </p:extLst>
          </p:nvPr>
        </p:nvGraphicFramePr>
        <p:xfrm>
          <a:off x="2057400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408812"/>
              </p:ext>
            </p:extLst>
          </p:nvPr>
        </p:nvGraphicFramePr>
        <p:xfrm>
          <a:off x="4051300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1300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July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6765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1576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1467"/>
            <a:ext cx="914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72200" y="4479681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July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10/16/18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11125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July 2018 - IAG/IAL Statistics</vt:lpstr>
      <vt:lpstr>Top 10 - July 2018 - IAG/IAL % Greater Than 1% of Enrollments With number of months Greater Than 1%  </vt:lpstr>
      <vt:lpstr>Top 10 - 12 Month Average IAG/IAL % Greater Than 1% of Enrollments thru July 2018 With number of months Greater Than 1% </vt:lpstr>
      <vt:lpstr>Explanation of IAG/IAL Slides Data</vt:lpstr>
      <vt:lpstr>Explanation of IAG/IAL Slides Data (Cont)</vt:lpstr>
      <vt:lpstr>Top - 12 Month Average Rescission % Greater Than 1% of Switches thru July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264</cp:revision>
  <cp:lastPrinted>2016-01-21T20:53:15Z</cp:lastPrinted>
  <dcterms:created xsi:type="dcterms:W3CDTF">2016-01-21T15:20:31Z</dcterms:created>
  <dcterms:modified xsi:type="dcterms:W3CDTF">2018-10-09T16:38:47Z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