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10</a:t>
            </a:r>
            <a:r>
              <a:rPr lang="en-US" sz="2000" b="1" dirty="0" smtClean="0"/>
              <a:t>/01/2018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10</a:t>
            </a:r>
            <a:r>
              <a:rPr lang="en-US" dirty="0" smtClean="0"/>
              <a:t>/16/2018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10/16/18</a:t>
            </a:r>
            <a:endParaRPr lang="en-US" sz="9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0994" y="243682"/>
            <a:ext cx="8458206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18 Month Running Market </a:t>
            </a:r>
            <a:r>
              <a:rPr lang="en-US" altLang="en-US" dirty="0" smtClean="0">
                <a:solidFill>
                  <a:schemeClr val="tx1"/>
                </a:solidFill>
              </a:rPr>
              <a:t>Totals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351544"/>
              </p:ext>
            </p:extLst>
          </p:nvPr>
        </p:nvGraphicFramePr>
        <p:xfrm>
          <a:off x="380994" y="1143002"/>
          <a:ext cx="8382000" cy="4724397"/>
        </p:xfrm>
        <a:graphic>
          <a:graphicData uri="http://schemas.openxmlformats.org/drawingml/2006/table">
            <a:tbl>
              <a:tblPr/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1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66,875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201,984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268,859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229,868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301,677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1,953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4,164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71,769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197,865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269,634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1,635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1,491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130,828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237,611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368,439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2,175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4,574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108,784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257,759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366,543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2,072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4,576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252,360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336,419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4,050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258,046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342,180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1,954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244,511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324,013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78,096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236,397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314,493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1,747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77,860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207,921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285,781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1,624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3,854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60,560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238,340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298,900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88,933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230,409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319,342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1,876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76,119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215,292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291,411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1,677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224,289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319,448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2,076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1,732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81,291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225,380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306,671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1,765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1,769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96,828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244,431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341,259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4,646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109,653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257,125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366,778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2,083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5,047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121,926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270,122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392,048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2,045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2,274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5,250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10/16/18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July </a:t>
            </a:r>
            <a:r>
              <a:rPr lang="en-US" altLang="en-US" dirty="0" smtClean="0"/>
              <a:t>2018 </a:t>
            </a:r>
            <a:r>
              <a:rPr lang="en-US" altLang="en-US" dirty="0"/>
              <a:t>- 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July </a:t>
            </a:r>
            <a:r>
              <a:rPr lang="en-US" altLang="en-US" dirty="0" smtClean="0"/>
              <a:t>2018 </a:t>
            </a:r>
            <a:r>
              <a:rPr lang="en-US" altLang="en-US" dirty="0"/>
              <a:t>- 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</a:t>
            </a:r>
            <a:r>
              <a:rPr lang="en-US" altLang="en-US" sz="2400" dirty="0" smtClean="0">
                <a:solidFill>
                  <a:schemeClr val="tx1"/>
                </a:solidFill>
              </a:rPr>
              <a:t>July </a:t>
            </a:r>
            <a:r>
              <a:rPr lang="en-US" altLang="en-US" sz="2400" dirty="0" smtClean="0">
                <a:solidFill>
                  <a:schemeClr val="tx1"/>
                </a:solidFill>
              </a:rPr>
              <a:t>2018 </a:t>
            </a:r>
            <a:r>
              <a:rPr lang="en-US" altLang="en-US" sz="2400" dirty="0">
                <a:solidFill>
                  <a:schemeClr val="tx1"/>
                </a:solidFill>
              </a:rPr>
              <a:t>- </a:t>
            </a:r>
            <a:r>
              <a:rPr lang="en-US" altLang="en-US" sz="2400" dirty="0" smtClean="0">
                <a:solidFill>
                  <a:schemeClr val="tx1"/>
                </a:solidFill>
              </a:rPr>
              <a:t>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10/16/18</a:t>
            </a:r>
            <a:endParaRPr lang="en-US" sz="9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284045"/>
              </p:ext>
            </p:extLst>
          </p:nvPr>
        </p:nvGraphicFramePr>
        <p:xfrm>
          <a:off x="2057400" y="1100137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1.10%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2,197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2,122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0408812"/>
              </p:ext>
            </p:extLst>
          </p:nvPr>
        </p:nvGraphicFramePr>
        <p:xfrm>
          <a:off x="4051300" y="527684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4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51300" y="527684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</a:t>
            </a:r>
            <a:r>
              <a:rPr lang="en-US" altLang="en-US" sz="2000" dirty="0" smtClean="0">
                <a:solidFill>
                  <a:schemeClr val="tx1"/>
                </a:solidFill>
              </a:rPr>
              <a:t>July </a:t>
            </a:r>
            <a:r>
              <a:rPr lang="en-US" altLang="en-US" sz="2000" dirty="0" smtClean="0">
                <a:solidFill>
                  <a:schemeClr val="tx1"/>
                </a:solidFill>
              </a:rPr>
              <a:t>2018 </a:t>
            </a:r>
            <a:r>
              <a:rPr lang="en-US" altLang="en-US" sz="2000" dirty="0">
                <a:solidFill>
                  <a:schemeClr val="tx1"/>
                </a:solidFill>
              </a:rPr>
              <a:t>- 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10/16/18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06765"/>
            <a:ext cx="9144000" cy="1524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31576"/>
            <a:ext cx="9144000" cy="1524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51467"/>
            <a:ext cx="9144000" cy="1524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72200" y="4479681"/>
            <a:ext cx="24237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6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July </a:t>
            </a:r>
            <a:r>
              <a:rPr lang="en-US" altLang="en-US" sz="1800" dirty="0" smtClean="0">
                <a:solidFill>
                  <a:schemeClr val="tx1"/>
                </a:solidFill>
              </a:rPr>
              <a:t>2018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10/16/18</a:t>
            </a:r>
            <a:endParaRPr lang="en-US" sz="9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8700"/>
            <a:ext cx="91440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530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10/16/18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10/16/18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July </a:t>
            </a:r>
            <a:r>
              <a:rPr lang="en-US" altLang="en-US" sz="1800" dirty="0" smtClean="0">
                <a:solidFill>
                  <a:schemeClr val="tx1"/>
                </a:solidFill>
              </a:rPr>
              <a:t>2018 </a:t>
            </a:r>
            <a:r>
              <a:rPr lang="en-US" altLang="en-US" sz="1800" dirty="0">
                <a:solidFill>
                  <a:schemeClr val="tx1"/>
                </a:solidFill>
              </a:rPr>
              <a:t>With 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10/16/18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10/16/18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c34af464-7aa1-4edd-9be4-83dffc1cb926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11125</TotalTime>
  <Words>1106</Words>
  <Application>Microsoft Office PowerPoint</Application>
  <PresentationFormat>On-screen Show (4:3)</PresentationFormat>
  <Paragraphs>358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July 2018 - IAG/IAL Statistics</vt:lpstr>
      <vt:lpstr>Top 10 - July 2018 - IAG/IAL % Greater Than 1% of Enrollments With number of months Greater Than 1%  </vt:lpstr>
      <vt:lpstr>Top 10 - 12 Month Average IAG/IAL % Greater Than 1% of Enrollments thru July 2018 With number of months Greater Than 1% </vt:lpstr>
      <vt:lpstr>Explanation of IAG/IAL Slides Data</vt:lpstr>
      <vt:lpstr>Explanation of IAG/IAL Slides Data (Cont)</vt:lpstr>
      <vt:lpstr>Top - 12 Month Average Rescission % Greater Than 1% of Switches thru July 2018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264</cp:revision>
  <cp:lastPrinted>2016-01-21T20:53:15Z</cp:lastPrinted>
  <dcterms:created xsi:type="dcterms:W3CDTF">2016-01-21T15:20:31Z</dcterms:created>
  <dcterms:modified xsi:type="dcterms:W3CDTF">2018-10-09T16:38:47Z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