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Upcoming Resource Adequacy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Economically Optimum Reserve Margin (EORM) / Market Equilibrium Reserve Margin (MERM)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Market Notice expected on 10/12/18,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Study to be filed in: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Project No. 42302, Review of Reliability Standard in the ERCOT Region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Project No. 48551, Review of Summer 2018 ERCOT Market Performance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Posted to the ERCOT Resource Adequacy Page</a:t>
            </a:r>
          </a:p>
          <a:p>
            <a:endParaRPr lang="en-US" sz="2000" dirty="0"/>
          </a:p>
          <a:p>
            <a:r>
              <a:rPr lang="en-US" sz="2000" b="1" dirty="0" smtClean="0"/>
              <a:t>10/19/18 SAWG Meeting Will </a:t>
            </a:r>
            <a:r>
              <a:rPr lang="en-US" sz="2000" b="1" dirty="0"/>
              <a:t>R</a:t>
            </a:r>
            <a:r>
              <a:rPr lang="en-US" sz="2000" b="1" dirty="0" smtClean="0"/>
              <a:t>eview These Studies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Studies are important because they </a:t>
            </a:r>
            <a:r>
              <a:rPr lang="en-US" sz="2000" dirty="0" smtClean="0"/>
              <a:t>estimate the economically-optimal reserve margin in ERCOT and inform our ongoing review of market design for resource adequacy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Brattle </a:t>
            </a:r>
            <a:r>
              <a:rPr lang="en-US" sz="2000" dirty="0"/>
              <a:t>Group and </a:t>
            </a:r>
            <a:r>
              <a:rPr lang="en-US" sz="2000" dirty="0"/>
              <a:t>Astrapé</a:t>
            </a:r>
            <a:r>
              <a:rPr lang="en-US" sz="2000" dirty="0"/>
              <a:t> Consulting </a:t>
            </a:r>
            <a:r>
              <a:rPr lang="en-US" sz="2000" dirty="0" smtClean="0"/>
              <a:t>representatives to participate.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414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229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9/14/18 Supply Analysis Working Group Discussion 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NPRR 891 Removal of NOIE Capacity Reporting Threshold of the Unregistered Distributed Generation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emoves </a:t>
            </a:r>
            <a:r>
              <a:rPr lang="en-US" dirty="0"/>
              <a:t>the 50 kW threshold for Non-Opt-In Entities (NOIEs) to report unregistered Distributed Generation (DG) to ERCOT for the purpose of creating the Unregistered Distributed Generation </a:t>
            </a:r>
            <a:r>
              <a:rPr lang="en-US" dirty="0" smtClean="0"/>
              <a:t>Report to align NOIE reporting with IOU reporting.</a:t>
            </a: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NPRR was referred to both WMS and 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 is to develop some consensus comments for WMS consideration.  Discussion to continue at 10/19 Meeting.  </a:t>
            </a:r>
            <a:endParaRPr lang="en-US" b="1" dirty="0" smtClean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Long Term Reliability Assessment – </a:t>
            </a:r>
            <a:r>
              <a:rPr lang="en-US" dirty="0" smtClean="0"/>
              <a:t>Reviewed NERC</a:t>
            </a:r>
            <a:r>
              <a:rPr lang="en-US" b="1" dirty="0" smtClean="0"/>
              <a:t> </a:t>
            </a:r>
            <a:r>
              <a:rPr lang="en-US" dirty="0" smtClean="0"/>
              <a:t>reporting that shows expected reserves/target reserve margin.  Expect final NERC report to be released ~December 11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  <a:endParaRPr lang="en-US" b="1" dirty="0" smtClean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Comparison of December 2017 Capacity Demand Reserve Report and Final Summer Seasonal Assessment of Resources vs Preliminary Summer 2018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a line by line analysis of both the CDR and SARA vs Actual ERCOT System Peak (July 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be useful for comments due 10/18 in Project </a:t>
            </a:r>
            <a:r>
              <a:rPr lang="en-US" dirty="0"/>
              <a:t>48551 </a:t>
            </a:r>
            <a:r>
              <a:rPr lang="en-US" i="1" dirty="0"/>
              <a:t>Review of the Performance of the ERCOT Market in the Summer of </a:t>
            </a:r>
            <a:r>
              <a:rPr lang="en-US" i="1" dirty="0" smtClean="0"/>
              <a:t>2018</a:t>
            </a:r>
          </a:p>
          <a:p>
            <a:r>
              <a:rPr lang="en-U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69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281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Reliant Energy </cp:lastModifiedBy>
  <cp:revision>11</cp:revision>
  <dcterms:created xsi:type="dcterms:W3CDTF">2018-10-08T15:17:08Z</dcterms:created>
  <dcterms:modified xsi:type="dcterms:W3CDTF">2018-10-09T20:11:04Z</dcterms:modified>
</cp:coreProperties>
</file>