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8" Type="http://schemas.openxmlformats.org/officeDocument/2006/relationships/extended-properties" Target="docProps/app.xml"/><Relationship Id="rId7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6" Type="http://schemas.openxmlformats.org/package/2006/relationships/metadata/thumbnail" Target="docProps/thumbnail.jpeg"/><Relationship Id="rId5" Type="http://schemas.microsoft.com/office/2006/relationships/ui/extensibility" Target="customUI/customUI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>
      <p:cViewPr varScale="1">
        <p:scale>
          <a:sx n="87" d="100"/>
          <a:sy n="87" d="100"/>
        </p:scale>
        <p:origin x="107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9FEE-057E-4068-9298-9299AABF3381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1820-40EB-4752-BF5C-5CDC15760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878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9FEE-057E-4068-9298-9299AABF3381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1820-40EB-4752-BF5C-5CDC15760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073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9FEE-057E-4068-9298-9299AABF3381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1820-40EB-4752-BF5C-5CDC15760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7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9FEE-057E-4068-9298-9299AABF3381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1820-40EB-4752-BF5C-5CDC15760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347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9FEE-057E-4068-9298-9299AABF3381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1820-40EB-4752-BF5C-5CDC15760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303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9FEE-057E-4068-9298-9299AABF3381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1820-40EB-4752-BF5C-5CDC15760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418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9FEE-057E-4068-9298-9299AABF3381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1820-40EB-4752-BF5C-5CDC15760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986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9FEE-057E-4068-9298-9299AABF3381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1820-40EB-4752-BF5C-5CDC15760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358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9FEE-057E-4068-9298-9299AABF3381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1820-40EB-4752-BF5C-5CDC15760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973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9FEE-057E-4068-9298-9299AABF3381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1820-40EB-4752-BF5C-5CDC15760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344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9FEE-057E-4068-9298-9299AABF3381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1820-40EB-4752-BF5C-5CDC15760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524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1C9FEE-057E-4068-9298-9299AABF3381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E31820-40EB-4752-BF5C-5CDC15760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923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Final(?) QMWG update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October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060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DC Tie Curtailments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Reviewed Data from ERCOT that shows DC tie curtailments affect both system wide and local pricing.  </a:t>
            </a:r>
          </a:p>
          <a:p>
            <a:r>
              <a:rPr lang="en-US" dirty="0" smtClean="0"/>
              <a:t>A market participant is considering submitting an NPRR on this topic.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5507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Intra-hour wind forecasting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ERCOT presented data that shows one of their wind forecasts is better than using persistent wind </a:t>
            </a:r>
          </a:p>
          <a:p>
            <a:r>
              <a:rPr lang="en-US" dirty="0" smtClean="0"/>
              <a:t>ERCOT is evaluating whether adjust GTBD based on this; more discussion to follow.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111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Completed 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discussed the AS methodology, and several NPRRS; all were discussed previously in this meeting.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19190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Calculation  of Combined Cycle Resource Node Prices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discussed a few options</a:t>
            </a:r>
          </a:p>
          <a:p>
            <a:pPr lvl="1"/>
            <a:r>
              <a:rPr lang="en-US" dirty="0" smtClean="0"/>
              <a:t>Status Quo (NPRR 890) maintains consistency with base points/dispatch</a:t>
            </a:r>
          </a:p>
          <a:p>
            <a:pPr lvl="1"/>
            <a:r>
              <a:rPr lang="en-US" dirty="0" smtClean="0"/>
              <a:t>ERCOT recommended change maintains consistency with DAM calculation and RTM settlements.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9012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 Ramp Rate Calculation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ERCOT has proposed ramp rate sharing calculation change to use the percentage of regulation currently deployed.</a:t>
            </a:r>
          </a:p>
          <a:p>
            <a:r>
              <a:rPr lang="en-US" dirty="0" smtClean="0"/>
              <a:t>Feedback requested at next QMWG meeting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1779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DAM PTP Obligation Bid Limits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ERCOT has proposed limiting the number of bid IDs that a QSE can use in the DAM because they can increase the solve time of the DAM when many PTPs are in play</a:t>
            </a:r>
          </a:p>
          <a:p>
            <a:r>
              <a:rPr lang="en-US" dirty="0" smtClean="0"/>
              <a:t>Recent activity has indicated that a few QSEs using algorithmic trading have caused an issue.</a:t>
            </a:r>
          </a:p>
          <a:p>
            <a:r>
              <a:rPr lang="en-US" dirty="0" smtClean="0"/>
              <a:t>ERCOT is in communication with those QSEs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57532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Makewhole</a:t>
            </a:r>
            <a:r>
              <a:rPr lang="en-US" dirty="0" smtClean="0"/>
              <a:t> Payments for SGRs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Group discussed </a:t>
            </a:r>
            <a:r>
              <a:rPr lang="en-US" dirty="0" err="1" smtClean="0"/>
              <a:t>makewhole</a:t>
            </a:r>
            <a:r>
              <a:rPr lang="en-US" dirty="0" smtClean="0"/>
              <a:t> payments for RUC’d switchable generation resources.</a:t>
            </a:r>
          </a:p>
          <a:p>
            <a:r>
              <a:rPr lang="en-US" dirty="0" smtClean="0"/>
              <a:t>No consensus, but generally all thought this should be handled with an NPRR.</a:t>
            </a:r>
          </a:p>
          <a:p>
            <a:r>
              <a:rPr lang="en-US" dirty="0" smtClean="0"/>
              <a:t>Some thought it was fair to pay additional costs to SGRs; others not sure.</a:t>
            </a:r>
          </a:p>
          <a:p>
            <a:r>
              <a:rPr lang="en-US" dirty="0" smtClean="0"/>
              <a:t>An NPRR from impacted resources may be in the works.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2164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WMWG?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agreed to changed from QSE Managers Working Group to “Wholesale Market Working Group.”</a:t>
            </a:r>
          </a:p>
          <a:p>
            <a:r>
              <a:rPr lang="en-US" dirty="0" smtClean="0"/>
              <a:t>Thoughts?</a:t>
            </a:r>
          </a:p>
          <a:p>
            <a:r>
              <a:rPr lang="en-US" dirty="0" smtClean="0"/>
              <a:t>In addition, we recommend changes to our charter/description on the working group web page to reflect our current scope of work, regardless of a </a:t>
            </a:r>
            <a:r>
              <a:rPr lang="en-US" smtClean="0"/>
              <a:t>name change.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761569"/>
      </p:ext>
    </p:extLst>
  </p:cSld>
  <p:clrMapOvr>
    <a:masterClrMapping/>
  </p:clrMapOvr>
</p:sld>
</file>

<file path=ppt/theme/theme1.xml><?xml version="1.0" encoding="utf-8"?>
<a:theme xmlns:a="http://schemas.openxmlformats.org/drawingml/2006/main" name="1_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UI/customUI.xml><?xml version="1.0" encoding="utf-8"?>
<customUI xmlns="http://schemas.microsoft.com/office/2006/01/customui">
  <ribbon>
    <tabs>
      <tab id="CustomTab2" label="Citi Approved Templates" insertBeforeQ="TabHome">
        <group id="CustomGroup2" label="Click NEW to use Citi Approved Templates">
          <control idQ="FileNew" visible="true" size="large"/>
        </group>
      </tab>
    </tabs>
  </ribbon>
</customUI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80</TotalTime>
  <Words>320</Words>
  <Application>Microsoft Office PowerPoint</Application>
  <PresentationFormat>On-screen Show (4:3)</PresentationFormat>
  <Paragraphs>30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1_blank</vt:lpstr>
      <vt:lpstr>Final(?) QMWG update</vt:lpstr>
      <vt:lpstr>DC Tie Curtailments</vt:lpstr>
      <vt:lpstr>Intra-hour wind forecasting</vt:lpstr>
      <vt:lpstr>Completed business</vt:lpstr>
      <vt:lpstr>Calculation  of Combined Cycle Resource Node Prices</vt:lpstr>
      <vt:lpstr>Change Ramp Rate Calculation</vt:lpstr>
      <vt:lpstr>DAM PTP Obligation Bid Limits</vt:lpstr>
      <vt:lpstr>Makewhole Payments for SGRs</vt:lpstr>
      <vt:lpstr>WMWG?</vt:lpstr>
    </vt:vector>
  </TitlesOfParts>
  <Company>Citigroup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QMWG update?</dc:title>
  <dc:creator>Goff, Eric [ICG-MKTS]</dc:creator>
  <cp:lastModifiedBy>Goff, Eric [ICG-MKTS]</cp:lastModifiedBy>
  <cp:revision>7</cp:revision>
  <dcterms:created xsi:type="dcterms:W3CDTF">2018-10-09T19:34:40Z</dcterms:created>
  <dcterms:modified xsi:type="dcterms:W3CDTF">2018-10-09T20:55:06Z</dcterms:modified>
</cp:coreProperties>
</file>