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6" r:id="rId8"/>
    <p:sldId id="265" r:id="rId9"/>
    <p:sldId id="259" r:id="rId10"/>
    <p:sldId id="267" r:id="rId11"/>
    <p:sldId id="26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33" autoAdjust="0"/>
  </p:normalViewPr>
  <p:slideViewPr>
    <p:cSldViewPr showGuides="1">
      <p:cViewPr varScale="1">
        <p:scale>
          <a:sx n="86" d="100"/>
          <a:sy n="86" d="100"/>
        </p:scale>
        <p:origin x="89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114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4675" y="6527884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2018 Annual Validation	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Update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PWG Meeting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10.09.2018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Annual Validation Task List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796837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3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186"/>
            <a:ext cx="6934200" cy="518318"/>
          </a:xfrm>
        </p:spPr>
        <p:txBody>
          <a:bodyPr/>
          <a:lstStyle/>
          <a:p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RES Changes by Weather Zone</a:t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5344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4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201613"/>
            <a:ext cx="5410200" cy="442118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Summary of RES Changes by </a:t>
            </a:r>
            <a:r>
              <a:rPr lang="en-US" dirty="0" smtClean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TDSP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>
              <a:solidFill>
                <a:srgbClr val="3D5F5D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86106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5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46584" y="189171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Yearly Compare</a:t>
            </a:r>
            <a: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lang="en-US" dirty="0">
                <a:solidFill>
                  <a:srgbClr val="3D5F5D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73805"/>
            <a:ext cx="7086600" cy="4869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6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8353"/>
            <a:ext cx="8382000" cy="518318"/>
          </a:xfrm>
        </p:spPr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BUS Annual Validation by TDSP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82296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80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</TotalTime>
  <Words>39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2018 Annual Validation Task List</vt:lpstr>
      <vt:lpstr>Summary of RES Changes by Weather Zone </vt:lpstr>
      <vt:lpstr>Summary of RES Changes by TDSP </vt:lpstr>
      <vt:lpstr>2018 BUS Annual Validation Yearly Compare </vt:lpstr>
      <vt:lpstr>2018 BUS Annual Validation by TDSP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Boswell, Bill</cp:lastModifiedBy>
  <cp:revision>65</cp:revision>
  <cp:lastPrinted>2016-01-21T20:53:15Z</cp:lastPrinted>
  <dcterms:created xsi:type="dcterms:W3CDTF">2016-01-21T15:20:31Z</dcterms:created>
  <dcterms:modified xsi:type="dcterms:W3CDTF">2018-10-04T19:50:22Z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