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6" d="100"/>
          <a:sy n="86" d="100"/>
        </p:scale>
        <p:origin x="8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Annual Validation	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10.09.2018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79683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186"/>
            <a:ext cx="6934200" cy="518318"/>
          </a:xfrm>
        </p:spPr>
        <p:txBody>
          <a:bodyPr/>
          <a:lstStyle/>
          <a:p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8534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01613"/>
            <a:ext cx="5410200" cy="4421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TDSP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610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6584" y="189171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73805"/>
            <a:ext cx="7086600" cy="486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8353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</TotalTime>
  <Words>39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2018 Annual Validation Task List</vt:lpstr>
      <vt:lpstr>Summary of RES Changes by Weather Zone </vt:lpstr>
      <vt:lpstr>Summary of RES Changes by TDSP </vt:lpstr>
      <vt:lpstr>2018 BUS Annual Validation Yearly Compare </vt:lpstr>
      <vt:lpstr>2018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65</cp:revision>
  <cp:lastPrinted>2016-01-21T20:53:15Z</cp:lastPrinted>
  <dcterms:created xsi:type="dcterms:W3CDTF">2016-01-21T15:20:31Z</dcterms:created>
  <dcterms:modified xsi:type="dcterms:W3CDTF">2018-10-04T19:50:22Z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