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06" r:id="rId7"/>
    <p:sldId id="308" r:id="rId8"/>
    <p:sldId id="309" r:id="rId9"/>
    <p:sldId id="311" r:id="rId10"/>
    <p:sldId id="307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100" d="100"/>
          <a:sy n="100" d="100"/>
        </p:scale>
        <p:origin x="1068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September 2018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Boone Staples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26, 2018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NOGRR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NOGRR 180, Exemption of Governor Dead-Band and Droop Setting Requirements for Steam Turbines of Combined Cycle Generation </a:t>
            </a:r>
            <a:r>
              <a:rPr lang="en-US" sz="2000" b="1" dirty="0" smtClean="0"/>
              <a:t>Resources</a:t>
            </a:r>
          </a:p>
          <a:p>
            <a:pPr lvl="1"/>
            <a:r>
              <a:rPr lang="en-US" sz="2000" dirty="0"/>
              <a:t>ROS voted unanimously on September </a:t>
            </a:r>
            <a:r>
              <a:rPr lang="en-US" sz="2000" dirty="0" smtClean="0"/>
              <a:t>6</a:t>
            </a:r>
            <a:r>
              <a:rPr lang="en-US" sz="2000" baseline="30000" dirty="0"/>
              <a:t>th</a:t>
            </a:r>
            <a:r>
              <a:rPr lang="en-US" sz="2000" dirty="0" smtClean="0"/>
              <a:t> to </a:t>
            </a:r>
            <a:r>
              <a:rPr lang="en-US" sz="2000" dirty="0"/>
              <a:t>endorse and forward to TAC the 8/9/18 ROS Report and Impact Analysis for NOGRR180</a:t>
            </a:r>
            <a:r>
              <a:rPr lang="en-US" sz="2000" dirty="0" smtClean="0"/>
              <a:t>.</a:t>
            </a:r>
            <a:r>
              <a:rPr lang="en-US" sz="2000" dirty="0"/>
              <a:t> Financial Impact is $0. </a:t>
            </a:r>
            <a:r>
              <a:rPr lang="en-US" sz="1800" b="1" dirty="0"/>
              <a:t>(unanimous)</a:t>
            </a:r>
            <a:endParaRPr lang="en-US" sz="2000" dirty="0"/>
          </a:p>
          <a:p>
            <a:pPr lvl="1"/>
            <a:endParaRPr lang="en-US" sz="1700" b="1" dirty="0"/>
          </a:p>
          <a:p>
            <a:pPr lvl="0"/>
            <a:r>
              <a:rPr lang="en-US" sz="2000" b="1" dirty="0" smtClean="0"/>
              <a:t>NOGRR </a:t>
            </a:r>
            <a:r>
              <a:rPr lang="en-US" sz="2000" b="1" dirty="0"/>
              <a:t>181, Transmission Operator (TO) Black Start Plan Submittals</a:t>
            </a:r>
          </a:p>
          <a:p>
            <a:pPr lvl="1"/>
            <a:r>
              <a:rPr lang="en-US" sz="2000" dirty="0" smtClean="0"/>
              <a:t>ROS </a:t>
            </a:r>
            <a:r>
              <a:rPr lang="en-US" sz="2000" dirty="0"/>
              <a:t>voted unanimously on August 9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7/12/18 ROS Report and Impact Analysis for NOGRR181. Financial Impact is $0.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marL="366713" lvl="1" indent="0">
              <a:buNone/>
            </a:pPr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 - PGRR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PGRR 063, Transmission Interconnection Study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on August 9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7/12/18 ROS Report and Impact Analysis for PGRR063. Financial Impact is less than $5k.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  <a:p>
            <a:pPr lvl="0"/>
            <a:r>
              <a:rPr lang="en-US" sz="2000" b="1" dirty="0"/>
              <a:t>PGRR 064, Transmission Dynamic Element Model Verification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on August 9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7/12/18 ROS Report and Impact Analysis for PGRR064.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September 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638895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Voting Items – HITE List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 smtClean="0"/>
              <a:t>High Impact Transmission Element List</a:t>
            </a:r>
          </a:p>
          <a:p>
            <a:pPr lvl="1"/>
            <a:endParaRPr lang="en-US" sz="1700" b="1" dirty="0" smtClean="0"/>
          </a:p>
          <a:p>
            <a:pPr lvl="1"/>
            <a:r>
              <a:rPr lang="en-US" sz="2000" dirty="0" smtClean="0"/>
              <a:t>236 Major Transmission Elements (MTE)</a:t>
            </a:r>
            <a:endParaRPr lang="en-US" sz="1700" dirty="0" smtClean="0"/>
          </a:p>
          <a:p>
            <a:pPr lvl="2"/>
            <a:r>
              <a:rPr lang="en-US" sz="1800" dirty="0" smtClean="0"/>
              <a:t>Net increase of 15 MTE over last year</a:t>
            </a:r>
            <a:endParaRPr lang="en-US" sz="1400" dirty="0" smtClean="0"/>
          </a:p>
          <a:p>
            <a:pPr marL="685800" lvl="2" indent="0">
              <a:buNone/>
            </a:pPr>
            <a:endParaRPr lang="en-US" sz="1400" b="1" dirty="0" smtClean="0"/>
          </a:p>
          <a:p>
            <a:pPr lvl="1"/>
            <a:r>
              <a:rPr lang="en-US" sz="1700" b="1" dirty="0" smtClean="0"/>
              <a:t>ROS/WMS recommend approval</a:t>
            </a:r>
            <a:endParaRPr lang="en-US" sz="1700" b="1" dirty="0"/>
          </a:p>
          <a:p>
            <a:pPr lvl="0"/>
            <a:endParaRPr lang="en-US" sz="2000" b="1" dirty="0"/>
          </a:p>
          <a:p>
            <a:pPr lvl="0"/>
            <a:endParaRPr lang="en-US" sz="1800" b="1" dirty="0"/>
          </a:p>
          <a:p>
            <a:pPr marL="366713" lvl="1" indent="0">
              <a:buNone/>
            </a:pPr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3942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Other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Annual TAC Subcommittee and Structural Review (previously discussed)</a:t>
            </a:r>
          </a:p>
          <a:p>
            <a:pPr lvl="0"/>
            <a:endParaRPr lang="en-US" sz="2000" b="1" dirty="0"/>
          </a:p>
          <a:p>
            <a:pPr lvl="0"/>
            <a:r>
              <a:rPr lang="en-US" sz="2000" b="1" dirty="0"/>
              <a:t>Open Action Items at ROS that have been completed or will be completed soon.</a:t>
            </a:r>
          </a:p>
          <a:p>
            <a:pPr lvl="1"/>
            <a:r>
              <a:rPr lang="en-US" sz="1800" b="1" dirty="0"/>
              <a:t>DER Mapping – completed with NPRR 866 and removed.</a:t>
            </a:r>
          </a:p>
          <a:p>
            <a:pPr lvl="1"/>
            <a:r>
              <a:rPr lang="en-US" sz="1800" b="1" dirty="0"/>
              <a:t>NPRR 871 – approved at September 2018 meeting and removed.</a:t>
            </a:r>
          </a:p>
          <a:p>
            <a:pPr lvl="1"/>
            <a:r>
              <a:rPr lang="en-US" sz="1800" b="1" dirty="0"/>
              <a:t>PGRR 065 – will have IA at next ROS meeting and expected to be removed from ROS action items at that time.</a:t>
            </a:r>
          </a:p>
          <a:p>
            <a:pPr marL="366713" lvl="1" indent="0">
              <a:buNone/>
            </a:pPr>
            <a:endParaRPr lang="en-US" sz="1800" b="1" dirty="0"/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26,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131140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/>
              <a:t>ROS</a:t>
            </a:r>
          </a:p>
          <a:p>
            <a:pPr lvl="1"/>
            <a:r>
              <a:rPr lang="en-US" sz="2000" dirty="0"/>
              <a:t>Next Regularly Schedule Meeting - October 11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marL="641350" lvl="2" indent="0">
              <a:buNone/>
            </a:pPr>
            <a:r>
              <a:rPr lang="en-US" sz="1600" dirty="0"/>
              <a:t>ROS Leadership Election</a:t>
            </a:r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26,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25058</TotalTime>
  <Words>345</Words>
  <Application>Microsoft Office PowerPoint</Application>
  <PresentationFormat>On-screen Show (4:3)</PresentationFormat>
  <Paragraphs>66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 - NOGRR</vt:lpstr>
      <vt:lpstr>Voting Items - PGRR</vt:lpstr>
      <vt:lpstr>Voting Items – HITE List</vt:lpstr>
      <vt:lpstr>Other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Thomas Burke</dc:creator>
  <cp:lastModifiedBy>Staples, Boone</cp:lastModifiedBy>
  <cp:revision>1011</cp:revision>
  <cp:lastPrinted>2017-05-22T18:26:12Z</cp:lastPrinted>
  <dcterms:created xsi:type="dcterms:W3CDTF">2010-04-12T23:12:02Z</dcterms:created>
  <dcterms:modified xsi:type="dcterms:W3CDTF">2018-09-25T15:04:34Z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