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75" d="100"/>
          <a:sy n="75" d="100"/>
        </p:scale>
        <p:origin x="739" y="48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8/29/2018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>
                <a:solidFill>
                  <a:schemeClr val="tx1"/>
                </a:solidFill>
              </a:rPr>
              <a:t>To AMWG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July 2018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July 2018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62081"/>
            <a:ext cx="10655300" cy="142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23rd July : SMT received an excessive number of files than the normal expected number 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1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15072DD-86DD-46D8-82ED-130CCF2B3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990600"/>
            <a:ext cx="10806545" cy="45929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July 2018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4640116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26442" y="5272903"/>
            <a:ext cx="10655300" cy="132198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Mar-Apr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SMT outage and subsequent recovery/catch-up impacted API availability. FTPS was available for most of the part except on 03/21-03/22 for 36 hours.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26 Jul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12 hours due to Flash storage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25 Jan 2016: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19 hours due to storage configuration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07 Mar 2016: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API Services were unavailable for 7hours due to Oracle </a:t>
            </a:r>
            <a:r>
              <a:rPr lang="en-US" sz="1000" dirty="0"/>
              <a:t>archiver issue.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12 Jul 2017: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Due to network Outage FTP &amp; API services are down for 20 minutes</a:t>
            </a:r>
            <a:r>
              <a:rPr lang="en-US" sz="1000" dirty="0"/>
              <a:t>. FTPS &amp; API availability is 99.95%.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26442" y="4995904"/>
            <a:ext cx="1794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5517DAA-DEDC-4573-955B-C20CA0E45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3149"/>
            <a:ext cx="11887200" cy="324025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1524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AMWG CR 2014 009 – July 2018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33567F5-FD57-4EAE-9048-333FD4A91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11887200" cy="623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July 2018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6A56950-D23D-4B11-B755-8BD1277DE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4" y="1609292"/>
            <a:ext cx="5749636" cy="17058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7EC5E6B-CD0F-47E2-A94B-235980414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3981450"/>
            <a:ext cx="5543550" cy="2266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5267377-8596-4A1A-8939-64DA951B1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845" y="1609292"/>
            <a:ext cx="5766955" cy="17058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ED46EB2-DF2A-4FC5-B049-D4C62F42D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411" y="3595885"/>
            <a:ext cx="5297789" cy="28811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30256</TotalTime>
  <Words>279</Words>
  <Application>Microsoft Office PowerPoint</Application>
  <PresentationFormat>Custom</PresentationFormat>
  <Paragraphs>29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Microsoft YaHei</vt:lpstr>
      <vt:lpstr>Aharoni</vt:lpstr>
      <vt:lpstr>Arial</vt:lpstr>
      <vt:lpstr>Times New Roman</vt:lpstr>
      <vt:lpstr>Wingdings</vt:lpstr>
      <vt:lpstr>S&amp;C-2010</vt:lpstr>
      <vt:lpstr>SMT Update To AMWG </vt:lpstr>
      <vt:lpstr>Monthly SMT Data Timelines AMWG CR 2014 002 End to End File Processing Completeness – July 2018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 O'Flaherty</cp:lastModifiedBy>
  <cp:revision>1528</cp:revision>
  <cp:lastPrinted>2014-05-01T16:40:31Z</cp:lastPrinted>
  <dcterms:modified xsi:type="dcterms:W3CDTF">2018-08-29T17:35:26Z</dcterms:modified>
</cp:coreProperties>
</file>