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9/4/2018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September 11, 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August 22 – 23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</a:t>
            </a:r>
            <a:r>
              <a:rPr lang="en-US" sz="2200" dirty="0" smtClean="0"/>
              <a:t>Update</a:t>
            </a:r>
          </a:p>
          <a:p>
            <a:pPr marL="708660" lvl="1" indent="-342900">
              <a:lnSpc>
                <a:spcPct val="90000"/>
              </a:lnSpc>
              <a:spcAft>
                <a:spcPts val="48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Flight 1018 signup deadline is 09/05/18</a:t>
            </a:r>
          </a:p>
          <a:p>
            <a:pPr marL="708660" lvl="1" indent="-342900">
              <a:lnSpc>
                <a:spcPct val="90000"/>
              </a:lnSpc>
              <a:spcAft>
                <a:spcPts val="48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Connectivity testing begins on 09/11/18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Day 1 transactions begin on 10/01/18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Flight 1018 is scheduled to conclude on 10/12/18 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Flight 1018 Adhoc signup deadline is 10/12/18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Contingency/Adhoc period concludes </a:t>
            </a:r>
            <a:r>
              <a:rPr lang="en-US" sz="2100" dirty="0" smtClean="0"/>
              <a:t>11/16/18</a:t>
            </a:r>
            <a:endParaRPr lang="en-US" sz="20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Proposed 2019 Market Test Flight Schedule v2 </a:t>
            </a:r>
            <a:r>
              <a:rPr lang="en-US" sz="2200" b="1" dirty="0" smtClean="0"/>
              <a:t>(Vote)</a:t>
            </a:r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RMS 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MISP Workshop Action Items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 smtClean="0"/>
              <a:t>Updated Retail Market Guide (RMG) Section 12, Market Notice Communication Process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 smtClean="0"/>
              <a:t>Updated RMG </a:t>
            </a:r>
            <a:r>
              <a:rPr lang="en-US" sz="1900" dirty="0"/>
              <a:t>Section </a:t>
            </a:r>
            <a:r>
              <a:rPr lang="en-US" sz="1900" dirty="0" smtClean="0"/>
              <a:t>7.10</a:t>
            </a:r>
            <a:r>
              <a:rPr lang="en-US" sz="1900" dirty="0"/>
              <a:t>, Emergency Operating Procedures for Extended Unplanned System Outages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Mass Transition Biennial Testing </a:t>
            </a:r>
            <a:r>
              <a:rPr lang="en-US" sz="2100" dirty="0" smtClean="0"/>
              <a:t>Scripts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800" dirty="0" smtClean="0"/>
              <a:t>ERCOT Updated Texas SET on Pre-test Requirements 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Three Test CR Testing Worksheets Now Located on the ERCOT Testing  Website for TDSPs to use to Set Up in Test Systems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ERCOT Requested TDSPs Suppress Point-to-point Transactions During Test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800" dirty="0" smtClean="0"/>
              <a:t>Volume </a:t>
            </a:r>
            <a:r>
              <a:rPr lang="en-US" sz="1800" dirty="0" smtClean="0"/>
              <a:t>Testing Concerns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TDSPs to Allocate a few Thousand ESI IDs for this Test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ERCOT Requests List of those ESI IDs prior to October 2, 2018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800" dirty="0" smtClean="0"/>
              <a:t>TDSPs / ERCOT Follow-up Call October 2, 2018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800" dirty="0" smtClean="0"/>
              <a:t>Test Scripts Process </a:t>
            </a:r>
            <a:r>
              <a:rPr lang="en-US" sz="1800" dirty="0" smtClean="0"/>
              <a:t>Flow  Review</a:t>
            </a:r>
            <a:endParaRPr lang="en-US" sz="1800" dirty="0"/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Construction </a:t>
            </a:r>
            <a:r>
              <a:rPr lang="en-US" sz="2100" dirty="0" smtClean="0"/>
              <a:t>Hold Continued Discussion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Proposed Texas SET Release Changes Continued Discussion</a:t>
            </a:r>
            <a:endParaRPr lang="en-US" sz="2100" dirty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Proposed </a:t>
            </a:r>
            <a:r>
              <a:rPr lang="en-US" sz="2100" dirty="0"/>
              <a:t>Alternative Automated Inadvertent Gain / Loss and Customer Rescission </a:t>
            </a:r>
            <a:r>
              <a:rPr lang="en-US" sz="2100" dirty="0" smtClean="0"/>
              <a:t>Processes Continued Discussion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Issues Surrounding Elimination of 1-Day Evaluation Window for Date Change Requests </a:t>
            </a:r>
            <a:endParaRPr lang="en-US" sz="2100" dirty="0"/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September 19 - 20, 2018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81400" y="106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1630</TotalTime>
  <Words>222</Words>
  <Application>Microsoft Office PowerPoint</Application>
  <PresentationFormat>On-screen Show (4:3)</PresentationFormat>
  <Paragraphs>34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August 22 – 23 Meeting</vt:lpstr>
      <vt:lpstr>  Any questions? Next Meeting  September 19 - 20, 2018 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TXSET08232018</cp:lastModifiedBy>
  <cp:revision>126</cp:revision>
  <dcterms:created xsi:type="dcterms:W3CDTF">2015-12-11T22:27:18Z</dcterms:created>
  <dcterms:modified xsi:type="dcterms:W3CDTF">2018-09-04T13:32:02Z</dcterms:modified>
</cp:coreProperties>
</file>