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31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6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0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6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6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7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5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A5B2C-4FE0-4C83-A5E9-3510BF8BB5EB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7A355-6976-4503-B051-4118E52D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94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Helvetica" pitchFamily="34" charset="0"/>
                <a:cs typeface="Helvetica" pitchFamily="34" charset="0"/>
              </a:rPr>
              <a:t>Data for GIC System Model</a:t>
            </a:r>
            <a:r>
              <a:rPr lang="en-US" sz="3600" dirty="0">
                <a:latin typeface="Helvetica" pitchFamily="34" charset="0"/>
                <a:cs typeface="Helvetica" pitchFamily="34" charset="0"/>
              </a:rPr>
              <a:t/>
            </a:r>
            <a:br>
              <a:rPr lang="en-US" sz="3600" dirty="0">
                <a:latin typeface="Helvetica" pitchFamily="34" charset="0"/>
                <a:cs typeface="Helvetica" pitchFamily="34" charset="0"/>
              </a:rPr>
            </a:br>
            <a:endParaRPr lang="en-US" sz="36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>
                <a:latin typeface="Helvetica" pitchFamily="34" charset="0"/>
                <a:cs typeface="Helvetica" pitchFamily="34" charset="0"/>
              </a:rPr>
              <a:t>Station Data for Stations with High Side Wye Grounded Transformers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Latitude and Longitude in Decimal Form Including + or – Sign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Station Direct Current (DC) Grounding Resistance to Remote Earth in Ohms</a:t>
            </a:r>
          </a:p>
          <a:p>
            <a:pPr marL="457200" lvl="1" indent="0">
              <a:buNone/>
            </a:pPr>
            <a:r>
              <a:rPr lang="en-US" sz="7200" dirty="0">
                <a:latin typeface="Helvetica" pitchFamily="34" charset="0"/>
                <a:cs typeface="Helvetica" pitchFamily="34" charset="0"/>
              </a:rPr>
              <a:t> </a:t>
            </a:r>
          </a:p>
          <a:p>
            <a:pPr marL="0" indent="0">
              <a:buNone/>
            </a:pPr>
            <a:r>
              <a:rPr lang="en-US" sz="9600" dirty="0">
                <a:latin typeface="Helvetica" pitchFamily="34" charset="0"/>
                <a:cs typeface="Helvetica" pitchFamily="34" charset="0"/>
              </a:rPr>
              <a:t>High Side Wye Grounded Transformer </a:t>
            </a:r>
            <a:r>
              <a:rPr lang="en-US" sz="9600" dirty="0" smtClean="0">
                <a:latin typeface="Helvetica" pitchFamily="34" charset="0"/>
                <a:cs typeface="Helvetica" pitchFamily="34" charset="0"/>
              </a:rPr>
              <a:t>Data</a:t>
            </a:r>
            <a:endParaRPr lang="en-US" sz="9600" dirty="0">
              <a:latin typeface="Helvetica" pitchFamily="34" charset="0"/>
              <a:cs typeface="Helvetic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8000" dirty="0" smtClean="0">
                <a:latin typeface="Helvetica" pitchFamily="34" charset="0"/>
                <a:cs typeface="Helvetica" pitchFamily="34" charset="0"/>
              </a:rPr>
              <a:t>Winding </a:t>
            </a:r>
            <a:r>
              <a:rPr lang="en-US" sz="8000" dirty="0">
                <a:latin typeface="Helvetica" pitchFamily="34" charset="0"/>
                <a:cs typeface="Helvetica" pitchFamily="34" charset="0"/>
              </a:rPr>
              <a:t>1 DC Resistance in Ohms/Phase at Nominal Tap and Adjusted to 75°C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Winding 2 DC Resistance in Ohms/Phase at Nominal Tap and Adjusted to 75°C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GIC Blocking Device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Vector Group Identifier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Transformer Core Design Type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K Factor (Used to Calculate Reactive Losses in Transformer)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Winding 1 DC Grounding Resistance in Ohms</a:t>
            </a:r>
          </a:p>
          <a:p>
            <a:pPr lvl="1">
              <a:buFont typeface="Arial" pitchFamily="34" charset="0"/>
              <a:buChar char="•"/>
            </a:pPr>
            <a:r>
              <a:rPr lang="en-US" sz="8000" dirty="0">
                <a:latin typeface="Helvetica" pitchFamily="34" charset="0"/>
                <a:cs typeface="Helvetica" pitchFamily="34" charset="0"/>
              </a:rPr>
              <a:t>Winding 2 DC Grounding Resistance in Ohms</a:t>
            </a:r>
          </a:p>
          <a:p>
            <a:pPr marL="1257300" lvl="1" indent="-857250">
              <a:buFont typeface="Arial" pitchFamily="34" charset="0"/>
              <a:buChar char="•"/>
            </a:pPr>
            <a:endParaRPr lang="en-US" sz="8000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64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Helvetica" pitchFamily="34" charset="0"/>
                <a:cs typeface="Helvetica" pitchFamily="34" charset="0"/>
              </a:rPr>
              <a:t>Data for GIC System Model</a:t>
            </a:r>
            <a:br>
              <a:rPr lang="en-US" dirty="0" smtClean="0">
                <a:latin typeface="Helvetica" pitchFamily="34" charset="0"/>
                <a:cs typeface="Helvetica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Helvetica" pitchFamily="34" charset="0"/>
                <a:cs typeface="Helvetica" pitchFamily="34" charset="0"/>
              </a:rPr>
              <a:t>Shunt Reactor Connected at Transmission Voltage</a:t>
            </a:r>
          </a:p>
          <a:p>
            <a:pPr marL="685800" lvl="1">
              <a:buFont typeface="Arial" pitchFamily="34" charset="0"/>
              <a:buChar char="•"/>
            </a:pP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DC Resistance in Ohms/Phase Adjusted to 75°C</a:t>
            </a:r>
          </a:p>
          <a:p>
            <a:pPr marL="685800" lvl="1">
              <a:buFont typeface="Arial" pitchFamily="34" charset="0"/>
              <a:buChar char="•"/>
            </a:pPr>
            <a:r>
              <a:rPr lang="en-US" sz="2000" dirty="0" smtClean="0">
                <a:latin typeface="Helvetica" pitchFamily="34" charset="0"/>
                <a:cs typeface="Helvetica" pitchFamily="34" charset="0"/>
              </a:rPr>
              <a:t>DC Grounding Resistance in Ohms</a:t>
            </a:r>
          </a:p>
          <a:p>
            <a:pPr marL="457200" lvl="1" indent="0">
              <a:buNone/>
            </a:pPr>
            <a:endParaRPr lang="en-US" sz="2000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294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62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Data for GIC System Model </vt:lpstr>
      <vt:lpstr>Data for GIC System Model </vt:lpstr>
    </vt:vector>
  </TitlesOfParts>
  <Company>Oncor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for GIC System Model</dc:title>
  <dc:creator>Oncor</dc:creator>
  <cp:lastModifiedBy>Oncor</cp:lastModifiedBy>
  <cp:revision>3</cp:revision>
  <dcterms:created xsi:type="dcterms:W3CDTF">2018-09-25T15:17:42Z</dcterms:created>
  <dcterms:modified xsi:type="dcterms:W3CDTF">2018-09-25T15:42:53Z</dcterms:modified>
</cp:coreProperties>
</file>