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9" r:id="rId8"/>
    <p:sldId id="275" r:id="rId9"/>
    <p:sldId id="276" r:id="rId10"/>
    <p:sldId id="278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95" d="100"/>
          <a:sy n="95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3"/>
          <c:tx>
            <c:strRef>
              <c:f>'SQL Results'!$D$1</c:f>
              <c:strCache>
                <c:ptCount val="1"/>
                <c:pt idx="0">
                  <c:v>DC_S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86"/>
                <c:pt idx="0">
                  <c:v>43298.708483796298</c:v>
                </c:pt>
                <c:pt idx="1">
                  <c:v>43298.711921296293</c:v>
                </c:pt>
                <c:pt idx="2">
                  <c:v>43298.71539351852</c:v>
                </c:pt>
                <c:pt idx="3">
                  <c:v>43298.718865740739</c:v>
                </c:pt>
                <c:pt idx="4">
                  <c:v>43298.722349537034</c:v>
                </c:pt>
                <c:pt idx="5">
                  <c:v>43298.725810185184</c:v>
                </c:pt>
                <c:pt idx="6">
                  <c:v>43298.72928240741</c:v>
                </c:pt>
                <c:pt idx="7">
                  <c:v>43298.732754629629</c:v>
                </c:pt>
                <c:pt idx="8">
                  <c:v>43298.736226851855</c:v>
                </c:pt>
                <c:pt idx="9">
                  <c:v>43298.739710648151</c:v>
                </c:pt>
                <c:pt idx="10">
                  <c:v>43298.74318287037</c:v>
                </c:pt>
                <c:pt idx="11">
                  <c:v>43298.746655092589</c:v>
                </c:pt>
                <c:pt idx="12">
                  <c:v>43298.750138888892</c:v>
                </c:pt>
                <c:pt idx="13">
                  <c:v>43298.753576388888</c:v>
                </c:pt>
                <c:pt idx="14">
                  <c:v>43298.757060185184</c:v>
                </c:pt>
                <c:pt idx="15">
                  <c:v>43298.76054398148</c:v>
                </c:pt>
                <c:pt idx="16">
                  <c:v>43298.764016203706</c:v>
                </c:pt>
                <c:pt idx="17">
                  <c:v>43298.767500000002</c:v>
                </c:pt>
                <c:pt idx="18">
                  <c:v>43298.770960648151</c:v>
                </c:pt>
                <c:pt idx="19">
                  <c:v>43298.77443287037</c:v>
                </c:pt>
                <c:pt idx="20">
                  <c:v>43298.77789351852</c:v>
                </c:pt>
                <c:pt idx="21">
                  <c:v>43298.781377314815</c:v>
                </c:pt>
                <c:pt idx="22">
                  <c:v>43298.784861111111</c:v>
                </c:pt>
                <c:pt idx="23">
                  <c:v>43298.78833333333</c:v>
                </c:pt>
                <c:pt idx="24">
                  <c:v>43298.791805555556</c:v>
                </c:pt>
                <c:pt idx="25">
                  <c:v>43298.795254629629</c:v>
                </c:pt>
                <c:pt idx="26">
                  <c:v>43298.798726851855</c:v>
                </c:pt>
                <c:pt idx="27">
                  <c:v>43298.802199074074</c:v>
                </c:pt>
                <c:pt idx="28">
                  <c:v>43298.80568287037</c:v>
                </c:pt>
                <c:pt idx="29">
                  <c:v>43298.80914351852</c:v>
                </c:pt>
                <c:pt idx="30">
                  <c:v>43298.812615740739</c:v>
                </c:pt>
                <c:pt idx="31">
                  <c:v>43298.816087962965</c:v>
                </c:pt>
                <c:pt idx="32">
                  <c:v>43298.819548611114</c:v>
                </c:pt>
                <c:pt idx="33">
                  <c:v>43298.82303240741</c:v>
                </c:pt>
                <c:pt idx="34">
                  <c:v>43298.826516203706</c:v>
                </c:pt>
                <c:pt idx="35">
                  <c:v>43298.829976851855</c:v>
                </c:pt>
                <c:pt idx="36">
                  <c:v>43298.833472222221</c:v>
                </c:pt>
                <c:pt idx="37">
                  <c:v>43298.836909722224</c:v>
                </c:pt>
                <c:pt idx="38">
                  <c:v>43298.84039351852</c:v>
                </c:pt>
                <c:pt idx="39">
                  <c:v>43298.843865740739</c:v>
                </c:pt>
                <c:pt idx="40">
                  <c:v>43298.847349537034</c:v>
                </c:pt>
                <c:pt idx="41">
                  <c:v>43298.850810185184</c:v>
                </c:pt>
                <c:pt idx="42">
                  <c:v>43298.85429398148</c:v>
                </c:pt>
                <c:pt idx="43">
                  <c:v>43298.857754629629</c:v>
                </c:pt>
                <c:pt idx="44">
                  <c:v>43298.861226851855</c:v>
                </c:pt>
                <c:pt idx="45">
                  <c:v>43298.864699074074</c:v>
                </c:pt>
                <c:pt idx="46">
                  <c:v>43298.86818287037</c:v>
                </c:pt>
                <c:pt idx="47">
                  <c:v>43298.871655092589</c:v>
                </c:pt>
                <c:pt idx="48">
                  <c:v>43298.875138888892</c:v>
                </c:pt>
                <c:pt idx="49">
                  <c:v>43298.878587962965</c:v>
                </c:pt>
                <c:pt idx="50">
                  <c:v>43298.882060185184</c:v>
                </c:pt>
                <c:pt idx="51">
                  <c:v>43298.885520833333</c:v>
                </c:pt>
                <c:pt idx="52">
                  <c:v>43298.889016203706</c:v>
                </c:pt>
                <c:pt idx="53">
                  <c:v>43298.892465277779</c:v>
                </c:pt>
                <c:pt idx="54">
                  <c:v>43298.895949074074</c:v>
                </c:pt>
                <c:pt idx="55">
                  <c:v>43298.899421296293</c:v>
                </c:pt>
                <c:pt idx="56">
                  <c:v>43298.90289351852</c:v>
                </c:pt>
                <c:pt idx="57">
                  <c:v>43298.906377314815</c:v>
                </c:pt>
                <c:pt idx="58">
                  <c:v>43298.909861111111</c:v>
                </c:pt>
                <c:pt idx="59">
                  <c:v>43298.913321759261</c:v>
                </c:pt>
                <c:pt idx="60">
                  <c:v>43298.916828703703</c:v>
                </c:pt>
                <c:pt idx="61">
                  <c:v>43298.920254629629</c:v>
                </c:pt>
                <c:pt idx="62">
                  <c:v>43298.923715277779</c:v>
                </c:pt>
                <c:pt idx="63">
                  <c:v>43298.927199074074</c:v>
                </c:pt>
                <c:pt idx="64">
                  <c:v>43298.930694444447</c:v>
                </c:pt>
                <c:pt idx="65">
                  <c:v>43298.934155092589</c:v>
                </c:pt>
                <c:pt idx="66">
                  <c:v>43298.937638888892</c:v>
                </c:pt>
                <c:pt idx="67">
                  <c:v>43298.941111111111</c:v>
                </c:pt>
                <c:pt idx="68">
                  <c:v>43298.944571759261</c:v>
                </c:pt>
                <c:pt idx="69">
                  <c:v>43298.94803240741</c:v>
                </c:pt>
                <c:pt idx="70">
                  <c:v>43298.951527777775</c:v>
                </c:pt>
                <c:pt idx="71">
                  <c:v>43298.954988425925</c:v>
                </c:pt>
                <c:pt idx="72">
                  <c:v>43298.958506944444</c:v>
                </c:pt>
                <c:pt idx="73">
                  <c:v>43298.961921296293</c:v>
                </c:pt>
                <c:pt idx="74">
                  <c:v>43298.96539351852</c:v>
                </c:pt>
                <c:pt idx="75">
                  <c:v>43298.968854166669</c:v>
                </c:pt>
                <c:pt idx="76">
                  <c:v>43298.972337962965</c:v>
                </c:pt>
                <c:pt idx="77">
                  <c:v>43298.975810185184</c:v>
                </c:pt>
                <c:pt idx="78">
                  <c:v>43298.97929398148</c:v>
                </c:pt>
                <c:pt idx="79">
                  <c:v>43298.982754629629</c:v>
                </c:pt>
                <c:pt idx="80">
                  <c:v>43298.986226851855</c:v>
                </c:pt>
                <c:pt idx="81">
                  <c:v>43298.989675925928</c:v>
                </c:pt>
                <c:pt idx="82">
                  <c:v>43298.993159722224</c:v>
                </c:pt>
                <c:pt idx="83">
                  <c:v>43298.99664351852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86"/>
                <c:pt idx="0">
                  <c:v>10.199999999999999</c:v>
                </c:pt>
                <c:pt idx="1">
                  <c:v>10.199999999999999</c:v>
                </c:pt>
                <c:pt idx="2">
                  <c:v>10.199999999999999</c:v>
                </c:pt>
                <c:pt idx="3">
                  <c:v>10.199999999999999</c:v>
                </c:pt>
                <c:pt idx="4">
                  <c:v>10.199999999999999</c:v>
                </c:pt>
                <c:pt idx="5">
                  <c:v>10.199999999999999</c:v>
                </c:pt>
                <c:pt idx="6">
                  <c:v>10.199999999999999</c:v>
                </c:pt>
                <c:pt idx="7">
                  <c:v>10.199999999999999</c:v>
                </c:pt>
                <c:pt idx="8">
                  <c:v>10.199999999999999</c:v>
                </c:pt>
                <c:pt idx="9">
                  <c:v>10.199999999999999</c:v>
                </c:pt>
                <c:pt idx="10">
                  <c:v>10.199999999999999</c:v>
                </c:pt>
                <c:pt idx="11">
                  <c:v>10.199999999999999</c:v>
                </c:pt>
                <c:pt idx="12">
                  <c:v>10.199999999999999</c:v>
                </c:pt>
                <c:pt idx="13">
                  <c:v>10.199999999999999</c:v>
                </c:pt>
                <c:pt idx="14">
                  <c:v>10.3</c:v>
                </c:pt>
                <c:pt idx="15">
                  <c:v>10.3</c:v>
                </c:pt>
                <c:pt idx="16">
                  <c:v>10.3</c:v>
                </c:pt>
                <c:pt idx="17">
                  <c:v>10.3</c:v>
                </c:pt>
                <c:pt idx="18">
                  <c:v>10.199999999999999</c:v>
                </c:pt>
                <c:pt idx="19">
                  <c:v>10.3</c:v>
                </c:pt>
                <c:pt idx="20">
                  <c:v>10.199999999999999</c:v>
                </c:pt>
                <c:pt idx="21">
                  <c:v>10.199999999999999</c:v>
                </c:pt>
                <c:pt idx="22">
                  <c:v>10.199999999999999</c:v>
                </c:pt>
                <c:pt idx="23">
                  <c:v>10.199999999999999</c:v>
                </c:pt>
                <c:pt idx="24">
                  <c:v>10.199999999999999</c:v>
                </c:pt>
                <c:pt idx="25">
                  <c:v>25.1</c:v>
                </c:pt>
                <c:pt idx="26">
                  <c:v>9.6</c:v>
                </c:pt>
                <c:pt idx="27">
                  <c:v>0.6</c:v>
                </c:pt>
                <c:pt idx="28">
                  <c:v>0.6</c:v>
                </c:pt>
                <c:pt idx="29">
                  <c:v>0.6</c:v>
                </c:pt>
                <c:pt idx="30">
                  <c:v>0.6</c:v>
                </c:pt>
                <c:pt idx="31">
                  <c:v>0.6</c:v>
                </c:pt>
                <c:pt idx="32">
                  <c:v>0.7</c:v>
                </c:pt>
                <c:pt idx="33">
                  <c:v>0.7</c:v>
                </c:pt>
                <c:pt idx="34">
                  <c:v>0.6</c:v>
                </c:pt>
                <c:pt idx="35">
                  <c:v>0.7</c:v>
                </c:pt>
                <c:pt idx="36">
                  <c:v>0.7</c:v>
                </c:pt>
                <c:pt idx="37">
                  <c:v>0.7</c:v>
                </c:pt>
                <c:pt idx="38">
                  <c:v>0.7</c:v>
                </c:pt>
                <c:pt idx="39">
                  <c:v>0.7</c:v>
                </c:pt>
                <c:pt idx="40">
                  <c:v>0.7</c:v>
                </c:pt>
                <c:pt idx="41">
                  <c:v>0.7</c:v>
                </c:pt>
                <c:pt idx="42">
                  <c:v>0.7</c:v>
                </c:pt>
                <c:pt idx="43">
                  <c:v>0.7</c:v>
                </c:pt>
                <c:pt idx="44">
                  <c:v>0.7</c:v>
                </c:pt>
                <c:pt idx="45">
                  <c:v>0.7</c:v>
                </c:pt>
                <c:pt idx="46">
                  <c:v>0.7</c:v>
                </c:pt>
                <c:pt idx="47">
                  <c:v>0.7</c:v>
                </c:pt>
                <c:pt idx="48">
                  <c:v>5.0999999999999996</c:v>
                </c:pt>
                <c:pt idx="49">
                  <c:v>15.5</c:v>
                </c:pt>
                <c:pt idx="50">
                  <c:v>15.5</c:v>
                </c:pt>
                <c:pt idx="51">
                  <c:v>15.5</c:v>
                </c:pt>
                <c:pt idx="52">
                  <c:v>15.5</c:v>
                </c:pt>
                <c:pt idx="53">
                  <c:v>15.5</c:v>
                </c:pt>
                <c:pt idx="54">
                  <c:v>15.5</c:v>
                </c:pt>
                <c:pt idx="55">
                  <c:v>15.5</c:v>
                </c:pt>
                <c:pt idx="56">
                  <c:v>15.5</c:v>
                </c:pt>
                <c:pt idx="57">
                  <c:v>15.5</c:v>
                </c:pt>
                <c:pt idx="58">
                  <c:v>15.6</c:v>
                </c:pt>
                <c:pt idx="59">
                  <c:v>15.6</c:v>
                </c:pt>
                <c:pt idx="60">
                  <c:v>15.6</c:v>
                </c:pt>
                <c:pt idx="61">
                  <c:v>30.6</c:v>
                </c:pt>
                <c:pt idx="62">
                  <c:v>30.5</c:v>
                </c:pt>
                <c:pt idx="63">
                  <c:v>30.6</c:v>
                </c:pt>
                <c:pt idx="64">
                  <c:v>30.6</c:v>
                </c:pt>
                <c:pt idx="65">
                  <c:v>30.6</c:v>
                </c:pt>
                <c:pt idx="66">
                  <c:v>30.6</c:v>
                </c:pt>
                <c:pt idx="67">
                  <c:v>30.6</c:v>
                </c:pt>
                <c:pt idx="68">
                  <c:v>30.6</c:v>
                </c:pt>
                <c:pt idx="69">
                  <c:v>30.6</c:v>
                </c:pt>
                <c:pt idx="70">
                  <c:v>30.6</c:v>
                </c:pt>
                <c:pt idx="71">
                  <c:v>30.7</c:v>
                </c:pt>
                <c:pt idx="72">
                  <c:v>30.6</c:v>
                </c:pt>
                <c:pt idx="73">
                  <c:v>30.6</c:v>
                </c:pt>
                <c:pt idx="74">
                  <c:v>30.7</c:v>
                </c:pt>
                <c:pt idx="75">
                  <c:v>30.7</c:v>
                </c:pt>
                <c:pt idx="76">
                  <c:v>30.8</c:v>
                </c:pt>
                <c:pt idx="77">
                  <c:v>30.7</c:v>
                </c:pt>
                <c:pt idx="78">
                  <c:v>30.7</c:v>
                </c:pt>
                <c:pt idx="79">
                  <c:v>30.8</c:v>
                </c:pt>
                <c:pt idx="80">
                  <c:v>30.8</c:v>
                </c:pt>
                <c:pt idx="81">
                  <c:v>30.7</c:v>
                </c:pt>
                <c:pt idx="82">
                  <c:v>30.6</c:v>
                </c:pt>
                <c:pt idx="83">
                  <c:v>30.6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7511096"/>
        <c:axId val="357511488"/>
      </c:barChart>
      <c:lineChart>
        <c:grouping val="standard"/>
        <c:varyColors val="0"/>
        <c:ser>
          <c:idx val="3"/>
          <c:order val="1"/>
          <c:tx>
            <c:strRef>
              <c:f>'SQL Results'!$I$1</c:f>
              <c:strCache>
                <c:ptCount val="1"/>
                <c:pt idx="0">
                  <c:v>Export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Results'!$I$2:$I$291</c:f>
              <c:numCache>
                <c:formatCode>General</c:formatCode>
                <c:ptCount val="86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25</c:v>
                </c:pt>
                <c:pt idx="37">
                  <c:v>25</c:v>
                </c:pt>
                <c:pt idx="38">
                  <c:v>25</c:v>
                </c:pt>
                <c:pt idx="39">
                  <c:v>25</c:v>
                </c:pt>
                <c:pt idx="40">
                  <c:v>25</c:v>
                </c:pt>
                <c:pt idx="41">
                  <c:v>25</c:v>
                </c:pt>
                <c:pt idx="42">
                  <c:v>25</c:v>
                </c:pt>
                <c:pt idx="43">
                  <c:v>25</c:v>
                </c:pt>
                <c:pt idx="44">
                  <c:v>25</c:v>
                </c:pt>
                <c:pt idx="45">
                  <c:v>25</c:v>
                </c:pt>
                <c:pt idx="46">
                  <c:v>25</c:v>
                </c:pt>
                <c:pt idx="47">
                  <c:v>25</c:v>
                </c:pt>
                <c:pt idx="48">
                  <c:v>30</c:v>
                </c:pt>
                <c:pt idx="49">
                  <c:v>30</c:v>
                </c:pt>
                <c:pt idx="50">
                  <c:v>30</c:v>
                </c:pt>
                <c:pt idx="51">
                  <c:v>30</c:v>
                </c:pt>
                <c:pt idx="52">
                  <c:v>30</c:v>
                </c:pt>
                <c:pt idx="53">
                  <c:v>30</c:v>
                </c:pt>
                <c:pt idx="54">
                  <c:v>30</c:v>
                </c:pt>
                <c:pt idx="55">
                  <c:v>30</c:v>
                </c:pt>
                <c:pt idx="56">
                  <c:v>30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  <c:pt idx="73">
                  <c:v>30</c:v>
                </c:pt>
                <c:pt idx="74">
                  <c:v>30</c:v>
                </c:pt>
                <c:pt idx="75">
                  <c:v>30</c:v>
                </c:pt>
                <c:pt idx="76">
                  <c:v>30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30</c:v>
                </c:pt>
                <c:pt idx="82">
                  <c:v>30</c:v>
                </c:pt>
                <c:pt idx="83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511096"/>
        <c:axId val="357511488"/>
      </c:lineChart>
      <c:lineChart>
        <c:grouping val="standard"/>
        <c:varyColors val="0"/>
        <c:ser>
          <c:idx val="2"/>
          <c:order val="0"/>
          <c:tx>
            <c:strRef>
              <c:f>'SQL Results'!$H$1</c:f>
              <c:strCache>
                <c:ptCount val="1"/>
                <c:pt idx="0">
                  <c:v>SBEVASH8: BIG_COTU_1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86"/>
                <c:pt idx="24">
                  <c:v>1006.46893310547</c:v>
                </c:pt>
                <c:pt idx="25">
                  <c:v>1804.08972167969</c:v>
                </c:pt>
                <c:pt idx="26">
                  <c:v>2800</c:v>
                </c:pt>
                <c:pt idx="27">
                  <c:v>0</c:v>
                </c:pt>
                <c:pt idx="28">
                  <c:v>0</c:v>
                </c:pt>
                <c:pt idx="29">
                  <c:v>339.44473266601602</c:v>
                </c:pt>
                <c:pt idx="30">
                  <c:v>771.88250732421898</c:v>
                </c:pt>
                <c:pt idx="31">
                  <c:v>761.96002197265602</c:v>
                </c:pt>
                <c:pt idx="32">
                  <c:v>695.03643798828102</c:v>
                </c:pt>
                <c:pt idx="33">
                  <c:v>731.06018066406295</c:v>
                </c:pt>
                <c:pt idx="34">
                  <c:v>693.40081787109398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86"/>
                <c:pt idx="0">
                  <c:v>55.745883941650398</c:v>
                </c:pt>
                <c:pt idx="1">
                  <c:v>47.822948455810497</c:v>
                </c:pt>
                <c:pt idx="2">
                  <c:v>48.898025512695298</c:v>
                </c:pt>
                <c:pt idx="3">
                  <c:v>72.846420288085895</c:v>
                </c:pt>
                <c:pt idx="4">
                  <c:v>76.143966674804702</c:v>
                </c:pt>
                <c:pt idx="5">
                  <c:v>56.405361175537102</c:v>
                </c:pt>
                <c:pt idx="6">
                  <c:v>55.353054046630902</c:v>
                </c:pt>
                <c:pt idx="7">
                  <c:v>77.1170654296875</c:v>
                </c:pt>
                <c:pt idx="8">
                  <c:v>59.594161987304702</c:v>
                </c:pt>
                <c:pt idx="9">
                  <c:v>46.940876007080099</c:v>
                </c:pt>
                <c:pt idx="10">
                  <c:v>51.015487670898402</c:v>
                </c:pt>
                <c:pt idx="11">
                  <c:v>54.261135101318402</c:v>
                </c:pt>
                <c:pt idx="12">
                  <c:v>50.913047790527301</c:v>
                </c:pt>
                <c:pt idx="13">
                  <c:v>45.862907409667997</c:v>
                </c:pt>
                <c:pt idx="14">
                  <c:v>44.657649993896499</c:v>
                </c:pt>
                <c:pt idx="15">
                  <c:v>43.553264617919901</c:v>
                </c:pt>
                <c:pt idx="16">
                  <c:v>43.457202911377003</c:v>
                </c:pt>
                <c:pt idx="17">
                  <c:v>46.565650939941399</c:v>
                </c:pt>
                <c:pt idx="18">
                  <c:v>46.226184844970703</c:v>
                </c:pt>
                <c:pt idx="19">
                  <c:v>46.703151702880902</c:v>
                </c:pt>
                <c:pt idx="20">
                  <c:v>45.066692352294901</c:v>
                </c:pt>
                <c:pt idx="21">
                  <c:v>45.847160339355497</c:v>
                </c:pt>
                <c:pt idx="22">
                  <c:v>45.881378173828097</c:v>
                </c:pt>
                <c:pt idx="23">
                  <c:v>43.583442687988303</c:v>
                </c:pt>
                <c:pt idx="24">
                  <c:v>41.114189147949197</c:v>
                </c:pt>
                <c:pt idx="25">
                  <c:v>42.393844604492202</c:v>
                </c:pt>
                <c:pt idx="26">
                  <c:v>42.213672637939503</c:v>
                </c:pt>
                <c:pt idx="27">
                  <c:v>40.416751861572301</c:v>
                </c:pt>
                <c:pt idx="28">
                  <c:v>40.088836669921903</c:v>
                </c:pt>
                <c:pt idx="29">
                  <c:v>40.499156951904297</c:v>
                </c:pt>
                <c:pt idx="30">
                  <c:v>39.887962341308601</c:v>
                </c:pt>
                <c:pt idx="31">
                  <c:v>39.925155639648402</c:v>
                </c:pt>
                <c:pt idx="32">
                  <c:v>39.353359222412102</c:v>
                </c:pt>
                <c:pt idx="33">
                  <c:v>39.312530517578097</c:v>
                </c:pt>
                <c:pt idx="34">
                  <c:v>38.841053009033203</c:v>
                </c:pt>
                <c:pt idx="35">
                  <c:v>37.679458618164098</c:v>
                </c:pt>
                <c:pt idx="36">
                  <c:v>37.634975433349602</c:v>
                </c:pt>
                <c:pt idx="37">
                  <c:v>37.861129760742202</c:v>
                </c:pt>
                <c:pt idx="38">
                  <c:v>41.197914123535199</c:v>
                </c:pt>
                <c:pt idx="39">
                  <c:v>39.545089721679702</c:v>
                </c:pt>
                <c:pt idx="40">
                  <c:v>38.404441833496101</c:v>
                </c:pt>
                <c:pt idx="41">
                  <c:v>37.385990142822301</c:v>
                </c:pt>
                <c:pt idx="42">
                  <c:v>37.117214202880902</c:v>
                </c:pt>
                <c:pt idx="43">
                  <c:v>41.045173645019503</c:v>
                </c:pt>
                <c:pt idx="44">
                  <c:v>41.680339813232401</c:v>
                </c:pt>
                <c:pt idx="45">
                  <c:v>42.604827880859403</c:v>
                </c:pt>
                <c:pt idx="46">
                  <c:v>41.213722229003899</c:v>
                </c:pt>
                <c:pt idx="47">
                  <c:v>39.319557189941399</c:v>
                </c:pt>
                <c:pt idx="48">
                  <c:v>41.182464599609403</c:v>
                </c:pt>
                <c:pt idx="49">
                  <c:v>40.251842498779297</c:v>
                </c:pt>
                <c:pt idx="50">
                  <c:v>39.925895690917997</c:v>
                </c:pt>
                <c:pt idx="51">
                  <c:v>39.072727203369098</c:v>
                </c:pt>
                <c:pt idx="52">
                  <c:v>38.244888305664098</c:v>
                </c:pt>
                <c:pt idx="53">
                  <c:v>37.2811470031738</c:v>
                </c:pt>
                <c:pt idx="54">
                  <c:v>36.9544868469238</c:v>
                </c:pt>
                <c:pt idx="55">
                  <c:v>35.4534721374512</c:v>
                </c:pt>
                <c:pt idx="56">
                  <c:v>33.225177764892599</c:v>
                </c:pt>
                <c:pt idx="57">
                  <c:v>35.036655426025398</c:v>
                </c:pt>
                <c:pt idx="58">
                  <c:v>33.911655426025398</c:v>
                </c:pt>
                <c:pt idx="59">
                  <c:v>31.8872470855713</c:v>
                </c:pt>
                <c:pt idx="60">
                  <c:v>32.122798919677699</c:v>
                </c:pt>
                <c:pt idx="61">
                  <c:v>30.986381530761701</c:v>
                </c:pt>
                <c:pt idx="62">
                  <c:v>31.548986434936499</c:v>
                </c:pt>
                <c:pt idx="63">
                  <c:v>31.837244033813501</c:v>
                </c:pt>
                <c:pt idx="64">
                  <c:v>31.6480827331543</c:v>
                </c:pt>
                <c:pt idx="65">
                  <c:v>31.023109436035199</c:v>
                </c:pt>
                <c:pt idx="66">
                  <c:v>30.735488891601602</c:v>
                </c:pt>
                <c:pt idx="67">
                  <c:v>21.0744438171387</c:v>
                </c:pt>
                <c:pt idx="68">
                  <c:v>20.855657577514599</c:v>
                </c:pt>
                <c:pt idx="69">
                  <c:v>20.438026428222699</c:v>
                </c:pt>
                <c:pt idx="70">
                  <c:v>20.1491394042969</c:v>
                </c:pt>
                <c:pt idx="71">
                  <c:v>19.934576034545898</c:v>
                </c:pt>
                <c:pt idx="72">
                  <c:v>19.660587310791001</c:v>
                </c:pt>
                <c:pt idx="73">
                  <c:v>19.4418849945068</c:v>
                </c:pt>
                <c:pt idx="74">
                  <c:v>19.279413223266602</c:v>
                </c:pt>
                <c:pt idx="75">
                  <c:v>19.201551437377901</c:v>
                </c:pt>
                <c:pt idx="76">
                  <c:v>19.094236373901399</c:v>
                </c:pt>
                <c:pt idx="77">
                  <c:v>19.004890441894499</c:v>
                </c:pt>
                <c:pt idx="78">
                  <c:v>19.001064300537099</c:v>
                </c:pt>
                <c:pt idx="79">
                  <c:v>18.8281650543213</c:v>
                </c:pt>
                <c:pt idx="80">
                  <c:v>18.728105545043899</c:v>
                </c:pt>
                <c:pt idx="81">
                  <c:v>18.587873458862301</c:v>
                </c:pt>
                <c:pt idx="82">
                  <c:v>18.459741592407202</c:v>
                </c:pt>
                <c:pt idx="83">
                  <c:v>18.246564865112301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Results'!$J$2:$J$289</c:f>
              <c:numCache>
                <c:formatCode>General</c:formatCode>
                <c:ptCount val="84"/>
                <c:pt idx="0">
                  <c:v>53.229180757694202</c:v>
                </c:pt>
                <c:pt idx="1">
                  <c:v>45.7755672716332</c:v>
                </c:pt>
                <c:pt idx="2">
                  <c:v>46.960474417533902</c:v>
                </c:pt>
                <c:pt idx="3">
                  <c:v>69.082638860244799</c:v>
                </c:pt>
                <c:pt idx="4">
                  <c:v>72.196280987548803</c:v>
                </c:pt>
                <c:pt idx="5">
                  <c:v>53.717320361328099</c:v>
                </c:pt>
                <c:pt idx="6">
                  <c:v>52.723994558677703</c:v>
                </c:pt>
                <c:pt idx="7">
                  <c:v>72.7335397276306</c:v>
                </c:pt>
                <c:pt idx="8">
                  <c:v>50.716533834152202</c:v>
                </c:pt>
                <c:pt idx="9">
                  <c:v>44.905437742824603</c:v>
                </c:pt>
                <c:pt idx="10">
                  <c:v>48.564073178863502</c:v>
                </c:pt>
                <c:pt idx="11">
                  <c:v>51.796534114799499</c:v>
                </c:pt>
                <c:pt idx="12">
                  <c:v>48.994309589595801</c:v>
                </c:pt>
                <c:pt idx="13">
                  <c:v>44.213048991136603</c:v>
                </c:pt>
                <c:pt idx="14">
                  <c:v>42.673020663757299</c:v>
                </c:pt>
                <c:pt idx="15">
                  <c:v>41.641029352569603</c:v>
                </c:pt>
                <c:pt idx="16">
                  <c:v>41.471336567211203</c:v>
                </c:pt>
                <c:pt idx="17">
                  <c:v>44.6942575111389</c:v>
                </c:pt>
                <c:pt idx="18">
                  <c:v>44.296597315826403</c:v>
                </c:pt>
                <c:pt idx="19">
                  <c:v>44.880183531055501</c:v>
                </c:pt>
                <c:pt idx="20">
                  <c:v>42.335450777282702</c:v>
                </c:pt>
                <c:pt idx="21">
                  <c:v>43.0895382706451</c:v>
                </c:pt>
                <c:pt idx="22">
                  <c:v>43.945515354614301</c:v>
                </c:pt>
                <c:pt idx="23">
                  <c:v>41.8087221744156</c:v>
                </c:pt>
                <c:pt idx="24">
                  <c:v>211.24616025344901</c:v>
                </c:pt>
                <c:pt idx="25">
                  <c:v>348.78747104135999</c:v>
                </c:pt>
                <c:pt idx="26">
                  <c:v>518.70132814681995</c:v>
                </c:pt>
                <c:pt idx="27">
                  <c:v>38.585511515808101</c:v>
                </c:pt>
                <c:pt idx="28">
                  <c:v>38.2932587195587</c:v>
                </c:pt>
                <c:pt idx="29">
                  <c:v>96.720484150924804</c:v>
                </c:pt>
                <c:pt idx="30">
                  <c:v>169.99915558715799</c:v>
                </c:pt>
                <c:pt idx="31">
                  <c:v>168.2862753302</c:v>
                </c:pt>
                <c:pt idx="32">
                  <c:v>156.317521060486</c:v>
                </c:pt>
                <c:pt idx="33">
                  <c:v>163.42188960571301</c:v>
                </c:pt>
                <c:pt idx="34">
                  <c:v>156.47179084045399</c:v>
                </c:pt>
                <c:pt idx="35">
                  <c:v>36.759458618164103</c:v>
                </c:pt>
                <c:pt idx="36">
                  <c:v>36.714975433349601</c:v>
                </c:pt>
                <c:pt idx="37">
                  <c:v>36.961129760742203</c:v>
                </c:pt>
                <c:pt idx="38">
                  <c:v>40.257914123535201</c:v>
                </c:pt>
                <c:pt idx="39">
                  <c:v>38.645089721679703</c:v>
                </c:pt>
                <c:pt idx="40">
                  <c:v>37.524441833496098</c:v>
                </c:pt>
                <c:pt idx="41">
                  <c:v>36.465990142822299</c:v>
                </c:pt>
                <c:pt idx="42">
                  <c:v>33.079486483764597</c:v>
                </c:pt>
                <c:pt idx="43">
                  <c:v>25.207325299072298</c:v>
                </c:pt>
                <c:pt idx="44">
                  <c:v>24.070459180908198</c:v>
                </c:pt>
                <c:pt idx="45">
                  <c:v>22.749946120605401</c:v>
                </c:pt>
                <c:pt idx="46">
                  <c:v>23.682320429535</c:v>
                </c:pt>
                <c:pt idx="47">
                  <c:v>23.753587048473399</c:v>
                </c:pt>
                <c:pt idx="48">
                  <c:v>23.520577648324899</c:v>
                </c:pt>
                <c:pt idx="49">
                  <c:v>22.867865253467599</c:v>
                </c:pt>
                <c:pt idx="50">
                  <c:v>22.565086843719399</c:v>
                </c:pt>
                <c:pt idx="51">
                  <c:v>23.554067259025601</c:v>
                </c:pt>
                <c:pt idx="52">
                  <c:v>21.115766715078301</c:v>
                </c:pt>
                <c:pt idx="53">
                  <c:v>20.3338212214374</c:v>
                </c:pt>
                <c:pt idx="54">
                  <c:v>20.056832983970601</c:v>
                </c:pt>
                <c:pt idx="55">
                  <c:v>21.0514453894043</c:v>
                </c:pt>
                <c:pt idx="56">
                  <c:v>27.2930518896484</c:v>
                </c:pt>
                <c:pt idx="57">
                  <c:v>20.577470113525401</c:v>
                </c:pt>
                <c:pt idx="58">
                  <c:v>19.549383453369099</c:v>
                </c:pt>
                <c:pt idx="59">
                  <c:v>21.3362325152588</c:v>
                </c:pt>
                <c:pt idx="60">
                  <c:v>18.048126831054699</c:v>
                </c:pt>
                <c:pt idx="61">
                  <c:v>17.0397578124999</c:v>
                </c:pt>
                <c:pt idx="62">
                  <c:v>16.667468166809002</c:v>
                </c:pt>
                <c:pt idx="63">
                  <c:v>17.0510642710924</c:v>
                </c:pt>
                <c:pt idx="64">
                  <c:v>16.270745960388201</c:v>
                </c:pt>
                <c:pt idx="65">
                  <c:v>15.1179402577209</c:v>
                </c:pt>
                <c:pt idx="66">
                  <c:v>14.8135857400513</c:v>
                </c:pt>
                <c:pt idx="67">
                  <c:v>21.0744438171387</c:v>
                </c:pt>
                <c:pt idx="68">
                  <c:v>20.855657577514599</c:v>
                </c:pt>
                <c:pt idx="69">
                  <c:v>20.438026428222699</c:v>
                </c:pt>
                <c:pt idx="70">
                  <c:v>20.1491394042969</c:v>
                </c:pt>
                <c:pt idx="71">
                  <c:v>19.934576034545898</c:v>
                </c:pt>
                <c:pt idx="72">
                  <c:v>19.660587310791001</c:v>
                </c:pt>
                <c:pt idx="73">
                  <c:v>19.4418849945068</c:v>
                </c:pt>
                <c:pt idx="74">
                  <c:v>19.279413223266602</c:v>
                </c:pt>
                <c:pt idx="75">
                  <c:v>19.201551437377901</c:v>
                </c:pt>
                <c:pt idx="76">
                  <c:v>19.094236373901399</c:v>
                </c:pt>
                <c:pt idx="77">
                  <c:v>19.004890441894499</c:v>
                </c:pt>
                <c:pt idx="78">
                  <c:v>19.001064300537099</c:v>
                </c:pt>
                <c:pt idx="79">
                  <c:v>18.8281650543213</c:v>
                </c:pt>
                <c:pt idx="80">
                  <c:v>18.728105545043899</c:v>
                </c:pt>
                <c:pt idx="81">
                  <c:v>18.587873458862301</c:v>
                </c:pt>
                <c:pt idx="82">
                  <c:v>18.459741592407202</c:v>
                </c:pt>
                <c:pt idx="83">
                  <c:v>18.246564865112301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512272"/>
        <c:axId val="357511880"/>
      </c:lineChart>
      <c:catAx>
        <c:axId val="357511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7511488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57511488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7511096"/>
        <c:crosses val="autoZero"/>
        <c:crossBetween val="between"/>
      </c:valAx>
      <c:valAx>
        <c:axId val="3575118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7512272"/>
        <c:crosses val="max"/>
        <c:crossBetween val="between"/>
      </c:valAx>
      <c:catAx>
        <c:axId val="357512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751188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8587051618547"/>
          <c:y val="5.6191268344978007E-2"/>
          <c:w val="0.78106714785651798"/>
          <c:h val="0.65002328934235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'SQL Results'!$D$1</c:f>
              <c:strCache>
                <c:ptCount val="1"/>
                <c:pt idx="0">
                  <c:v>DC_R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288"/>
                <c:pt idx="0">
                  <c:v>43304.000208333331</c:v>
                </c:pt>
                <c:pt idx="1">
                  <c:v>43304.003587962965</c:v>
                </c:pt>
                <c:pt idx="2">
                  <c:v>43304.007060185184</c:v>
                </c:pt>
                <c:pt idx="3">
                  <c:v>43304.010520833333</c:v>
                </c:pt>
                <c:pt idx="4">
                  <c:v>43304.014004629629</c:v>
                </c:pt>
                <c:pt idx="5">
                  <c:v>43304.017488425925</c:v>
                </c:pt>
                <c:pt idx="6">
                  <c:v>43304.020960648151</c:v>
                </c:pt>
                <c:pt idx="7">
                  <c:v>43304.024421296293</c:v>
                </c:pt>
                <c:pt idx="8">
                  <c:v>43304.027905092589</c:v>
                </c:pt>
                <c:pt idx="9">
                  <c:v>43304.031365740739</c:v>
                </c:pt>
                <c:pt idx="10">
                  <c:v>43304.034849537034</c:v>
                </c:pt>
                <c:pt idx="11">
                  <c:v>43304.038321759261</c:v>
                </c:pt>
                <c:pt idx="12">
                  <c:v>43304.041828703703</c:v>
                </c:pt>
                <c:pt idx="13">
                  <c:v>43304.045243055552</c:v>
                </c:pt>
                <c:pt idx="14">
                  <c:v>43304.048715277779</c:v>
                </c:pt>
                <c:pt idx="15">
                  <c:v>43304.052187499998</c:v>
                </c:pt>
                <c:pt idx="16">
                  <c:v>43304.055671296293</c:v>
                </c:pt>
                <c:pt idx="17">
                  <c:v>43304.059131944443</c:v>
                </c:pt>
                <c:pt idx="18">
                  <c:v>43304.062604166669</c:v>
                </c:pt>
                <c:pt idx="19">
                  <c:v>43304.066076388888</c:v>
                </c:pt>
                <c:pt idx="20">
                  <c:v>43304.069560185184</c:v>
                </c:pt>
                <c:pt idx="21">
                  <c:v>43304.073020833333</c:v>
                </c:pt>
                <c:pt idx="22">
                  <c:v>43304.076504629629</c:v>
                </c:pt>
                <c:pt idx="23">
                  <c:v>43304.079965277779</c:v>
                </c:pt>
                <c:pt idx="24">
                  <c:v>43304.083495370367</c:v>
                </c:pt>
                <c:pt idx="25">
                  <c:v>43304.086921296293</c:v>
                </c:pt>
                <c:pt idx="26">
                  <c:v>43304.090381944443</c:v>
                </c:pt>
                <c:pt idx="27">
                  <c:v>43304.093854166669</c:v>
                </c:pt>
                <c:pt idx="28">
                  <c:v>43304.097337962965</c:v>
                </c:pt>
                <c:pt idx="29">
                  <c:v>43304.100810185184</c:v>
                </c:pt>
                <c:pt idx="30">
                  <c:v>43304.10428240741</c:v>
                </c:pt>
                <c:pt idx="31">
                  <c:v>43304.107754629629</c:v>
                </c:pt>
                <c:pt idx="32">
                  <c:v>43304.111215277779</c:v>
                </c:pt>
                <c:pt idx="33">
                  <c:v>43304.114687499998</c:v>
                </c:pt>
                <c:pt idx="34">
                  <c:v>43304.118171296293</c:v>
                </c:pt>
                <c:pt idx="35">
                  <c:v>43304.121631944443</c:v>
                </c:pt>
                <c:pt idx="36">
                  <c:v>43304.125162037039</c:v>
                </c:pt>
                <c:pt idx="37">
                  <c:v>43304.128576388888</c:v>
                </c:pt>
                <c:pt idx="38">
                  <c:v>43304.132048611114</c:v>
                </c:pt>
                <c:pt idx="39">
                  <c:v>43304.135520833333</c:v>
                </c:pt>
                <c:pt idx="40">
                  <c:v>43304.139004629629</c:v>
                </c:pt>
                <c:pt idx="41">
                  <c:v>43304.142476851855</c:v>
                </c:pt>
                <c:pt idx="42">
                  <c:v>43304.145960648151</c:v>
                </c:pt>
                <c:pt idx="43">
                  <c:v>43304.149421296293</c:v>
                </c:pt>
                <c:pt idx="44">
                  <c:v>43304.152881944443</c:v>
                </c:pt>
                <c:pt idx="45">
                  <c:v>43304.156377314815</c:v>
                </c:pt>
                <c:pt idx="46">
                  <c:v>43304.159849537034</c:v>
                </c:pt>
                <c:pt idx="47">
                  <c:v>43304.163310185184</c:v>
                </c:pt>
                <c:pt idx="48">
                  <c:v>43304.166817129626</c:v>
                </c:pt>
                <c:pt idx="49">
                  <c:v>43304.170254629629</c:v>
                </c:pt>
                <c:pt idx="50">
                  <c:v>43304.173738425925</c:v>
                </c:pt>
                <c:pt idx="51">
                  <c:v>43304.177199074074</c:v>
                </c:pt>
                <c:pt idx="52">
                  <c:v>43304.180671296293</c:v>
                </c:pt>
                <c:pt idx="53">
                  <c:v>43304.184131944443</c:v>
                </c:pt>
                <c:pt idx="54">
                  <c:v>43304.187615740739</c:v>
                </c:pt>
                <c:pt idx="55">
                  <c:v>43304.191099537034</c:v>
                </c:pt>
                <c:pt idx="56">
                  <c:v>43304.194571759261</c:v>
                </c:pt>
                <c:pt idx="57">
                  <c:v>43304.19803240741</c:v>
                </c:pt>
                <c:pt idx="58">
                  <c:v>43304.201527777775</c:v>
                </c:pt>
                <c:pt idx="59">
                  <c:v>43304.204976851855</c:v>
                </c:pt>
                <c:pt idx="60">
                  <c:v>43304.208495370367</c:v>
                </c:pt>
                <c:pt idx="61">
                  <c:v>43304.211909722224</c:v>
                </c:pt>
                <c:pt idx="62">
                  <c:v>43304.21539351852</c:v>
                </c:pt>
                <c:pt idx="63">
                  <c:v>43304.218877314815</c:v>
                </c:pt>
                <c:pt idx="64">
                  <c:v>43304.222384259258</c:v>
                </c:pt>
                <c:pt idx="65">
                  <c:v>43304.225798611114</c:v>
                </c:pt>
                <c:pt idx="66">
                  <c:v>43304.22929398148</c:v>
                </c:pt>
                <c:pt idx="67">
                  <c:v>43304.232743055552</c:v>
                </c:pt>
                <c:pt idx="68">
                  <c:v>43304.236226851855</c:v>
                </c:pt>
                <c:pt idx="69">
                  <c:v>43304.239699074074</c:v>
                </c:pt>
                <c:pt idx="70">
                  <c:v>43304.243171296293</c:v>
                </c:pt>
                <c:pt idx="71">
                  <c:v>43304.24664351852</c:v>
                </c:pt>
                <c:pt idx="72">
                  <c:v>43304.250127314815</c:v>
                </c:pt>
                <c:pt idx="73">
                  <c:v>43304.253587962965</c:v>
                </c:pt>
                <c:pt idx="74">
                  <c:v>43304.257048611114</c:v>
                </c:pt>
                <c:pt idx="75">
                  <c:v>43304.260520833333</c:v>
                </c:pt>
                <c:pt idx="76">
                  <c:v>43304.264016203706</c:v>
                </c:pt>
                <c:pt idx="77">
                  <c:v>43304.267488425925</c:v>
                </c:pt>
                <c:pt idx="78">
                  <c:v>43304.270960648151</c:v>
                </c:pt>
                <c:pt idx="79">
                  <c:v>43304.274421296293</c:v>
                </c:pt>
                <c:pt idx="80">
                  <c:v>43304.277881944443</c:v>
                </c:pt>
                <c:pt idx="81">
                  <c:v>43304.281377314815</c:v>
                </c:pt>
                <c:pt idx="82">
                  <c:v>43304.284849537034</c:v>
                </c:pt>
                <c:pt idx="83">
                  <c:v>43304.288321759261</c:v>
                </c:pt>
                <c:pt idx="84">
                  <c:v>43304.291817129626</c:v>
                </c:pt>
                <c:pt idx="85">
                  <c:v>43304.295266203706</c:v>
                </c:pt>
                <c:pt idx="86">
                  <c:v>43304.298726851855</c:v>
                </c:pt>
                <c:pt idx="87">
                  <c:v>43304.302199074074</c:v>
                </c:pt>
                <c:pt idx="88">
                  <c:v>43304.305671296293</c:v>
                </c:pt>
                <c:pt idx="89">
                  <c:v>43304.30914351852</c:v>
                </c:pt>
                <c:pt idx="90">
                  <c:v>43304.312638888892</c:v>
                </c:pt>
                <c:pt idx="91">
                  <c:v>43304.316099537034</c:v>
                </c:pt>
                <c:pt idx="92">
                  <c:v>43304.319560185184</c:v>
                </c:pt>
                <c:pt idx="93">
                  <c:v>43304.32303240741</c:v>
                </c:pt>
                <c:pt idx="94">
                  <c:v>43304.326516203706</c:v>
                </c:pt>
                <c:pt idx="95">
                  <c:v>43304.329988425925</c:v>
                </c:pt>
                <c:pt idx="96">
                  <c:v>43304.333472222221</c:v>
                </c:pt>
                <c:pt idx="97">
                  <c:v>43304.336909722224</c:v>
                </c:pt>
                <c:pt idx="98">
                  <c:v>43304.34039351852</c:v>
                </c:pt>
                <c:pt idx="99">
                  <c:v>43304.343865740739</c:v>
                </c:pt>
                <c:pt idx="100">
                  <c:v>43304.347337962965</c:v>
                </c:pt>
                <c:pt idx="101">
                  <c:v>43304.350810185184</c:v>
                </c:pt>
                <c:pt idx="102">
                  <c:v>43304.35428240741</c:v>
                </c:pt>
                <c:pt idx="103">
                  <c:v>43304.357743055552</c:v>
                </c:pt>
                <c:pt idx="104">
                  <c:v>43304.361238425925</c:v>
                </c:pt>
                <c:pt idx="105">
                  <c:v>43304.364710648151</c:v>
                </c:pt>
                <c:pt idx="106">
                  <c:v>43304.36818287037</c:v>
                </c:pt>
                <c:pt idx="107">
                  <c:v>43304.371655092589</c:v>
                </c:pt>
                <c:pt idx="108">
                  <c:v>43304.375138888892</c:v>
                </c:pt>
                <c:pt idx="109">
                  <c:v>43304.378587962965</c:v>
                </c:pt>
                <c:pt idx="110">
                  <c:v>43304.38208333333</c:v>
                </c:pt>
                <c:pt idx="111">
                  <c:v>43304.385520833333</c:v>
                </c:pt>
                <c:pt idx="112">
                  <c:v>43304.389004629629</c:v>
                </c:pt>
                <c:pt idx="113">
                  <c:v>43304.392488425925</c:v>
                </c:pt>
                <c:pt idx="114">
                  <c:v>43304.395949074074</c:v>
                </c:pt>
                <c:pt idx="115">
                  <c:v>43304.39943287037</c:v>
                </c:pt>
                <c:pt idx="116">
                  <c:v>43304.402905092589</c:v>
                </c:pt>
                <c:pt idx="117">
                  <c:v>43304.406377314815</c:v>
                </c:pt>
                <c:pt idx="118">
                  <c:v>43304.409837962965</c:v>
                </c:pt>
                <c:pt idx="119">
                  <c:v>43304.413310185184</c:v>
                </c:pt>
                <c:pt idx="120">
                  <c:v>43304.416817129626</c:v>
                </c:pt>
                <c:pt idx="121">
                  <c:v>43304.420254629629</c:v>
                </c:pt>
                <c:pt idx="122">
                  <c:v>43304.423715277779</c:v>
                </c:pt>
                <c:pt idx="123">
                  <c:v>43304.427199074074</c:v>
                </c:pt>
                <c:pt idx="124">
                  <c:v>43304.430659722224</c:v>
                </c:pt>
                <c:pt idx="125">
                  <c:v>43304.434166666666</c:v>
                </c:pt>
                <c:pt idx="126">
                  <c:v>43304.437615740739</c:v>
                </c:pt>
                <c:pt idx="127">
                  <c:v>43304.441076388888</c:v>
                </c:pt>
                <c:pt idx="128">
                  <c:v>43304.444560185184</c:v>
                </c:pt>
                <c:pt idx="129">
                  <c:v>43304.448020833333</c:v>
                </c:pt>
                <c:pt idx="130">
                  <c:v>43304.451516203706</c:v>
                </c:pt>
                <c:pt idx="131">
                  <c:v>43304.454988425925</c:v>
                </c:pt>
                <c:pt idx="132">
                  <c:v>43304.458472222221</c:v>
                </c:pt>
                <c:pt idx="133">
                  <c:v>43304.461909722224</c:v>
                </c:pt>
                <c:pt idx="134">
                  <c:v>43304.465381944443</c:v>
                </c:pt>
                <c:pt idx="135">
                  <c:v>43304.468854166669</c:v>
                </c:pt>
                <c:pt idx="136">
                  <c:v>43304.472337962965</c:v>
                </c:pt>
                <c:pt idx="137">
                  <c:v>43304.475798611114</c:v>
                </c:pt>
                <c:pt idx="138">
                  <c:v>43304.479270833333</c:v>
                </c:pt>
                <c:pt idx="139">
                  <c:v>43304.482743055552</c:v>
                </c:pt>
                <c:pt idx="140">
                  <c:v>43304.486215277779</c:v>
                </c:pt>
                <c:pt idx="141">
                  <c:v>43304.489687499998</c:v>
                </c:pt>
                <c:pt idx="142">
                  <c:v>43304.49318287037</c:v>
                </c:pt>
                <c:pt idx="143">
                  <c:v>43304.49664351852</c:v>
                </c:pt>
                <c:pt idx="144">
                  <c:v>43304.500138888892</c:v>
                </c:pt>
                <c:pt idx="145">
                  <c:v>43304.503599537034</c:v>
                </c:pt>
                <c:pt idx="146">
                  <c:v>43304.507071759261</c:v>
                </c:pt>
                <c:pt idx="147">
                  <c:v>43304.51053240741</c:v>
                </c:pt>
                <c:pt idx="148">
                  <c:v>43304.514016203706</c:v>
                </c:pt>
                <c:pt idx="149">
                  <c:v>43304.517500000002</c:v>
                </c:pt>
                <c:pt idx="150">
                  <c:v>43304.520960648151</c:v>
                </c:pt>
                <c:pt idx="151">
                  <c:v>43304.52443287037</c:v>
                </c:pt>
                <c:pt idx="152">
                  <c:v>43304.527916666666</c:v>
                </c:pt>
                <c:pt idx="153">
                  <c:v>43304.531388888892</c:v>
                </c:pt>
                <c:pt idx="154">
                  <c:v>43304.534861111111</c:v>
                </c:pt>
                <c:pt idx="155">
                  <c:v>43304.538321759261</c:v>
                </c:pt>
                <c:pt idx="156">
                  <c:v>43304.541817129626</c:v>
                </c:pt>
                <c:pt idx="157">
                  <c:v>43304.545254629629</c:v>
                </c:pt>
                <c:pt idx="158">
                  <c:v>43304.548715277779</c:v>
                </c:pt>
                <c:pt idx="159">
                  <c:v>43304.552210648151</c:v>
                </c:pt>
                <c:pt idx="160">
                  <c:v>43304.55568287037</c:v>
                </c:pt>
                <c:pt idx="161">
                  <c:v>43304.559155092589</c:v>
                </c:pt>
                <c:pt idx="162">
                  <c:v>43304.562627314815</c:v>
                </c:pt>
                <c:pt idx="163">
                  <c:v>43304.566111111111</c:v>
                </c:pt>
                <c:pt idx="164">
                  <c:v>43304.569560185184</c:v>
                </c:pt>
                <c:pt idx="165">
                  <c:v>43304.57303240741</c:v>
                </c:pt>
                <c:pt idx="166">
                  <c:v>43304.576527777775</c:v>
                </c:pt>
                <c:pt idx="167">
                  <c:v>43304.579988425925</c:v>
                </c:pt>
                <c:pt idx="168">
                  <c:v>43304.583495370367</c:v>
                </c:pt>
                <c:pt idx="169">
                  <c:v>43304.586921296293</c:v>
                </c:pt>
                <c:pt idx="170">
                  <c:v>43304.59039351852</c:v>
                </c:pt>
                <c:pt idx="171">
                  <c:v>43304.593865740739</c:v>
                </c:pt>
                <c:pt idx="172">
                  <c:v>43304.597349537034</c:v>
                </c:pt>
                <c:pt idx="173">
                  <c:v>43304.600810185184</c:v>
                </c:pt>
                <c:pt idx="174">
                  <c:v>43304.60428240741</c:v>
                </c:pt>
                <c:pt idx="175">
                  <c:v>43304.607743055552</c:v>
                </c:pt>
                <c:pt idx="176">
                  <c:v>43304.611226851855</c:v>
                </c:pt>
                <c:pt idx="177">
                  <c:v>43304.614710648151</c:v>
                </c:pt>
                <c:pt idx="178">
                  <c:v>43304.618194444447</c:v>
                </c:pt>
                <c:pt idx="179">
                  <c:v>43304.621655092589</c:v>
                </c:pt>
                <c:pt idx="180">
                  <c:v>43304.625173611108</c:v>
                </c:pt>
                <c:pt idx="181">
                  <c:v>43304.628587962965</c:v>
                </c:pt>
                <c:pt idx="182">
                  <c:v>43304.632071759261</c:v>
                </c:pt>
                <c:pt idx="183">
                  <c:v>43304.635520833333</c:v>
                </c:pt>
                <c:pt idx="184">
                  <c:v>43304.639016203706</c:v>
                </c:pt>
                <c:pt idx="185">
                  <c:v>43304.642488425925</c:v>
                </c:pt>
                <c:pt idx="186">
                  <c:v>43304.645960648151</c:v>
                </c:pt>
                <c:pt idx="187">
                  <c:v>43304.64943287037</c:v>
                </c:pt>
                <c:pt idx="188">
                  <c:v>43304.652905092589</c:v>
                </c:pt>
                <c:pt idx="189">
                  <c:v>43304.656377314815</c:v>
                </c:pt>
                <c:pt idx="190">
                  <c:v>43304.659861111111</c:v>
                </c:pt>
                <c:pt idx="191">
                  <c:v>43304.663321759261</c:v>
                </c:pt>
                <c:pt idx="192">
                  <c:v>43304.666817129626</c:v>
                </c:pt>
                <c:pt idx="193">
                  <c:v>43304.670266203706</c:v>
                </c:pt>
                <c:pt idx="194">
                  <c:v>43304.673726851855</c:v>
                </c:pt>
                <c:pt idx="195">
                  <c:v>43304.677187499998</c:v>
                </c:pt>
                <c:pt idx="196">
                  <c:v>43304.680671296293</c:v>
                </c:pt>
                <c:pt idx="197">
                  <c:v>43304.684155092589</c:v>
                </c:pt>
                <c:pt idx="198">
                  <c:v>43304.687638888892</c:v>
                </c:pt>
                <c:pt idx="199">
                  <c:v>43304.691087962965</c:v>
                </c:pt>
                <c:pt idx="200">
                  <c:v>43304.694571759261</c:v>
                </c:pt>
                <c:pt idx="201">
                  <c:v>43304.69803240741</c:v>
                </c:pt>
                <c:pt idx="202">
                  <c:v>43304.701516203706</c:v>
                </c:pt>
                <c:pt idx="203">
                  <c:v>43304.704988425925</c:v>
                </c:pt>
                <c:pt idx="204">
                  <c:v>43304.708483796298</c:v>
                </c:pt>
                <c:pt idx="205">
                  <c:v>43304.711921296293</c:v>
                </c:pt>
                <c:pt idx="206">
                  <c:v>43304.71539351852</c:v>
                </c:pt>
                <c:pt idx="207">
                  <c:v>43304.718865740739</c:v>
                </c:pt>
                <c:pt idx="208">
                  <c:v>43304.722349537034</c:v>
                </c:pt>
                <c:pt idx="209">
                  <c:v>43304.725821759261</c:v>
                </c:pt>
                <c:pt idx="210">
                  <c:v>43304.72929398148</c:v>
                </c:pt>
                <c:pt idx="211">
                  <c:v>43304.732766203706</c:v>
                </c:pt>
                <c:pt idx="212">
                  <c:v>43304.736238425925</c:v>
                </c:pt>
                <c:pt idx="213">
                  <c:v>43304.739699074074</c:v>
                </c:pt>
                <c:pt idx="214">
                  <c:v>43304.74318287037</c:v>
                </c:pt>
                <c:pt idx="215">
                  <c:v>43304.746655092589</c:v>
                </c:pt>
                <c:pt idx="216">
                  <c:v>43304.750150462962</c:v>
                </c:pt>
                <c:pt idx="217">
                  <c:v>43304.753599537034</c:v>
                </c:pt>
                <c:pt idx="218">
                  <c:v>43304.757060185184</c:v>
                </c:pt>
                <c:pt idx="219">
                  <c:v>43304.76053240741</c:v>
                </c:pt>
                <c:pt idx="220">
                  <c:v>43304.764004629629</c:v>
                </c:pt>
                <c:pt idx="221">
                  <c:v>43304.767476851855</c:v>
                </c:pt>
                <c:pt idx="222">
                  <c:v>43304.770960648151</c:v>
                </c:pt>
                <c:pt idx="223">
                  <c:v>43304.774444444447</c:v>
                </c:pt>
                <c:pt idx="224">
                  <c:v>43304.777905092589</c:v>
                </c:pt>
                <c:pt idx="225">
                  <c:v>43304.781377314815</c:v>
                </c:pt>
                <c:pt idx="226">
                  <c:v>43304.784861111111</c:v>
                </c:pt>
                <c:pt idx="227">
                  <c:v>43304.788321759261</c:v>
                </c:pt>
                <c:pt idx="228">
                  <c:v>43304.791817129626</c:v>
                </c:pt>
                <c:pt idx="229">
                  <c:v>43304.795266203706</c:v>
                </c:pt>
                <c:pt idx="230">
                  <c:v>43304.798715277779</c:v>
                </c:pt>
                <c:pt idx="231">
                  <c:v>43304.802199074074</c:v>
                </c:pt>
                <c:pt idx="232">
                  <c:v>43304.80568287037</c:v>
                </c:pt>
                <c:pt idx="233">
                  <c:v>43304.80914351852</c:v>
                </c:pt>
                <c:pt idx="234">
                  <c:v>43304.812627314815</c:v>
                </c:pt>
                <c:pt idx="235">
                  <c:v>43304.816099537034</c:v>
                </c:pt>
                <c:pt idx="236">
                  <c:v>43304.819571759261</c:v>
                </c:pt>
                <c:pt idx="237">
                  <c:v>43304.82303240741</c:v>
                </c:pt>
                <c:pt idx="238">
                  <c:v>43304.826516203706</c:v>
                </c:pt>
                <c:pt idx="239">
                  <c:v>43304.829988425925</c:v>
                </c:pt>
                <c:pt idx="240">
                  <c:v>43304.833483796298</c:v>
                </c:pt>
                <c:pt idx="241">
                  <c:v>43304.83693287037</c:v>
                </c:pt>
                <c:pt idx="242">
                  <c:v>43304.840381944443</c:v>
                </c:pt>
                <c:pt idx="243">
                  <c:v>43304.843865740739</c:v>
                </c:pt>
                <c:pt idx="244">
                  <c:v>43304.847349537034</c:v>
                </c:pt>
                <c:pt idx="245">
                  <c:v>43304.850810185184</c:v>
                </c:pt>
                <c:pt idx="246">
                  <c:v>43304.85429398148</c:v>
                </c:pt>
                <c:pt idx="247">
                  <c:v>43304.857766203706</c:v>
                </c:pt>
                <c:pt idx="248">
                  <c:v>43304.861238425925</c:v>
                </c:pt>
                <c:pt idx="249">
                  <c:v>43304.864699074074</c:v>
                </c:pt>
                <c:pt idx="250">
                  <c:v>43304.868171296293</c:v>
                </c:pt>
                <c:pt idx="251">
                  <c:v>43304.872152777774</c:v>
                </c:pt>
                <c:pt idx="252">
                  <c:v>43304.875150462962</c:v>
                </c:pt>
                <c:pt idx="253">
                  <c:v>43304.878587962965</c:v>
                </c:pt>
                <c:pt idx="254">
                  <c:v>43304.882060185184</c:v>
                </c:pt>
                <c:pt idx="255">
                  <c:v>43304.88553240741</c:v>
                </c:pt>
                <c:pt idx="256">
                  <c:v>43304.889004629629</c:v>
                </c:pt>
                <c:pt idx="257">
                  <c:v>43304.892488425925</c:v>
                </c:pt>
                <c:pt idx="258">
                  <c:v>43304.895972222221</c:v>
                </c:pt>
                <c:pt idx="259">
                  <c:v>43304.89943287037</c:v>
                </c:pt>
                <c:pt idx="260">
                  <c:v>43304.90289351852</c:v>
                </c:pt>
                <c:pt idx="261">
                  <c:v>43304.906365740739</c:v>
                </c:pt>
                <c:pt idx="262">
                  <c:v>43304.909861111111</c:v>
                </c:pt>
                <c:pt idx="263">
                  <c:v>43304.913321759261</c:v>
                </c:pt>
                <c:pt idx="264">
                  <c:v>43304.916828703703</c:v>
                </c:pt>
                <c:pt idx="265">
                  <c:v>43304.920254629629</c:v>
                </c:pt>
                <c:pt idx="266">
                  <c:v>43304.923726851855</c:v>
                </c:pt>
                <c:pt idx="267">
                  <c:v>43304.927187499998</c:v>
                </c:pt>
                <c:pt idx="268">
                  <c:v>43304.93068287037</c:v>
                </c:pt>
                <c:pt idx="269">
                  <c:v>43304.934155092589</c:v>
                </c:pt>
                <c:pt idx="270">
                  <c:v>43304.937638888892</c:v>
                </c:pt>
                <c:pt idx="271">
                  <c:v>43304.941099537034</c:v>
                </c:pt>
                <c:pt idx="272">
                  <c:v>43304.944571759261</c:v>
                </c:pt>
                <c:pt idx="273">
                  <c:v>43304.94803240741</c:v>
                </c:pt>
                <c:pt idx="274">
                  <c:v>43304.951539351852</c:v>
                </c:pt>
                <c:pt idx="275">
                  <c:v>43304.955000000002</c:v>
                </c:pt>
                <c:pt idx="276">
                  <c:v>43304.958506944444</c:v>
                </c:pt>
                <c:pt idx="277">
                  <c:v>43304.96193287037</c:v>
                </c:pt>
                <c:pt idx="278">
                  <c:v>43304.965405092589</c:v>
                </c:pt>
                <c:pt idx="279">
                  <c:v>43304.968865740739</c:v>
                </c:pt>
                <c:pt idx="280">
                  <c:v>43304.972337962965</c:v>
                </c:pt>
                <c:pt idx="281">
                  <c:v>43304.975798611114</c:v>
                </c:pt>
                <c:pt idx="282">
                  <c:v>43304.979270833333</c:v>
                </c:pt>
                <c:pt idx="283">
                  <c:v>43304.982743055552</c:v>
                </c:pt>
                <c:pt idx="284">
                  <c:v>43304.986215277779</c:v>
                </c:pt>
                <c:pt idx="285">
                  <c:v>43304.989699074074</c:v>
                </c:pt>
                <c:pt idx="286">
                  <c:v>43304.993217592593</c:v>
                </c:pt>
                <c:pt idx="287">
                  <c:v>43304.99664351852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288"/>
                <c:pt idx="0">
                  <c:v>236.1</c:v>
                </c:pt>
                <c:pt idx="1">
                  <c:v>291.39999999999998</c:v>
                </c:pt>
                <c:pt idx="2">
                  <c:v>291.5</c:v>
                </c:pt>
                <c:pt idx="3">
                  <c:v>291.39999999999998</c:v>
                </c:pt>
                <c:pt idx="4">
                  <c:v>291.3</c:v>
                </c:pt>
                <c:pt idx="5">
                  <c:v>291.5</c:v>
                </c:pt>
                <c:pt idx="6">
                  <c:v>291.39999999999998</c:v>
                </c:pt>
                <c:pt idx="7">
                  <c:v>291.5</c:v>
                </c:pt>
                <c:pt idx="8">
                  <c:v>291.3</c:v>
                </c:pt>
                <c:pt idx="9">
                  <c:v>291.39999999999998</c:v>
                </c:pt>
                <c:pt idx="10">
                  <c:v>291.5</c:v>
                </c:pt>
                <c:pt idx="11">
                  <c:v>291.39999999999998</c:v>
                </c:pt>
                <c:pt idx="12">
                  <c:v>241.3</c:v>
                </c:pt>
                <c:pt idx="13">
                  <c:v>241.2</c:v>
                </c:pt>
                <c:pt idx="14">
                  <c:v>241.2</c:v>
                </c:pt>
                <c:pt idx="15">
                  <c:v>241.1</c:v>
                </c:pt>
                <c:pt idx="16">
                  <c:v>241.2</c:v>
                </c:pt>
                <c:pt idx="17">
                  <c:v>241.2</c:v>
                </c:pt>
                <c:pt idx="18">
                  <c:v>241.2</c:v>
                </c:pt>
                <c:pt idx="19">
                  <c:v>241.2</c:v>
                </c:pt>
                <c:pt idx="20">
                  <c:v>241.2</c:v>
                </c:pt>
                <c:pt idx="21">
                  <c:v>241.2</c:v>
                </c:pt>
                <c:pt idx="22">
                  <c:v>241.2</c:v>
                </c:pt>
                <c:pt idx="23">
                  <c:v>241.2</c:v>
                </c:pt>
                <c:pt idx="24">
                  <c:v>241.1</c:v>
                </c:pt>
                <c:pt idx="25">
                  <c:v>241.1</c:v>
                </c:pt>
                <c:pt idx="26">
                  <c:v>241.2</c:v>
                </c:pt>
                <c:pt idx="27">
                  <c:v>241.2</c:v>
                </c:pt>
                <c:pt idx="28">
                  <c:v>241.3</c:v>
                </c:pt>
                <c:pt idx="29">
                  <c:v>241.2</c:v>
                </c:pt>
                <c:pt idx="30">
                  <c:v>241.3</c:v>
                </c:pt>
                <c:pt idx="31">
                  <c:v>241.2</c:v>
                </c:pt>
                <c:pt idx="32">
                  <c:v>241.1</c:v>
                </c:pt>
                <c:pt idx="33">
                  <c:v>241.2</c:v>
                </c:pt>
                <c:pt idx="34">
                  <c:v>241.1</c:v>
                </c:pt>
                <c:pt idx="35">
                  <c:v>241.1</c:v>
                </c:pt>
                <c:pt idx="36">
                  <c:v>241.2</c:v>
                </c:pt>
                <c:pt idx="37">
                  <c:v>241.2</c:v>
                </c:pt>
                <c:pt idx="38">
                  <c:v>241.1</c:v>
                </c:pt>
                <c:pt idx="39">
                  <c:v>241.3</c:v>
                </c:pt>
                <c:pt idx="40">
                  <c:v>241.2</c:v>
                </c:pt>
                <c:pt idx="41">
                  <c:v>241.1</c:v>
                </c:pt>
                <c:pt idx="42">
                  <c:v>241.1</c:v>
                </c:pt>
                <c:pt idx="43">
                  <c:v>241.2</c:v>
                </c:pt>
                <c:pt idx="44">
                  <c:v>241.1</c:v>
                </c:pt>
                <c:pt idx="45">
                  <c:v>241.1</c:v>
                </c:pt>
                <c:pt idx="46">
                  <c:v>241.1</c:v>
                </c:pt>
                <c:pt idx="47">
                  <c:v>241.1</c:v>
                </c:pt>
                <c:pt idx="48">
                  <c:v>233.7</c:v>
                </c:pt>
                <c:pt idx="49">
                  <c:v>140.6</c:v>
                </c:pt>
                <c:pt idx="50">
                  <c:v>140.69999999999999</c:v>
                </c:pt>
                <c:pt idx="51">
                  <c:v>140.69999999999999</c:v>
                </c:pt>
                <c:pt idx="52">
                  <c:v>140.6</c:v>
                </c:pt>
                <c:pt idx="53">
                  <c:v>140.6</c:v>
                </c:pt>
                <c:pt idx="54">
                  <c:v>140.69999999999999</c:v>
                </c:pt>
                <c:pt idx="55">
                  <c:v>140.69999999999999</c:v>
                </c:pt>
                <c:pt idx="56">
                  <c:v>140.80000000000001</c:v>
                </c:pt>
                <c:pt idx="57">
                  <c:v>140.6</c:v>
                </c:pt>
                <c:pt idx="58">
                  <c:v>140.6</c:v>
                </c:pt>
                <c:pt idx="59">
                  <c:v>140.69999999999999</c:v>
                </c:pt>
                <c:pt idx="60">
                  <c:v>172.1</c:v>
                </c:pt>
                <c:pt idx="61">
                  <c:v>241.1</c:v>
                </c:pt>
                <c:pt idx="62">
                  <c:v>241.2</c:v>
                </c:pt>
                <c:pt idx="63">
                  <c:v>241.2</c:v>
                </c:pt>
                <c:pt idx="64">
                  <c:v>241.2</c:v>
                </c:pt>
                <c:pt idx="65">
                  <c:v>241</c:v>
                </c:pt>
                <c:pt idx="66">
                  <c:v>241.3</c:v>
                </c:pt>
                <c:pt idx="67">
                  <c:v>240.8</c:v>
                </c:pt>
                <c:pt idx="68">
                  <c:v>241.1</c:v>
                </c:pt>
                <c:pt idx="69">
                  <c:v>241.1</c:v>
                </c:pt>
                <c:pt idx="70">
                  <c:v>241.1</c:v>
                </c:pt>
                <c:pt idx="71">
                  <c:v>241.1</c:v>
                </c:pt>
                <c:pt idx="72">
                  <c:v>241.1</c:v>
                </c:pt>
                <c:pt idx="73">
                  <c:v>241</c:v>
                </c:pt>
                <c:pt idx="74">
                  <c:v>240.2</c:v>
                </c:pt>
                <c:pt idx="75">
                  <c:v>240</c:v>
                </c:pt>
                <c:pt idx="76">
                  <c:v>240.1</c:v>
                </c:pt>
                <c:pt idx="77">
                  <c:v>240</c:v>
                </c:pt>
                <c:pt idx="78">
                  <c:v>240.2</c:v>
                </c:pt>
                <c:pt idx="79">
                  <c:v>240.2</c:v>
                </c:pt>
                <c:pt idx="80">
                  <c:v>240.1</c:v>
                </c:pt>
                <c:pt idx="81">
                  <c:v>240.1</c:v>
                </c:pt>
                <c:pt idx="82">
                  <c:v>240.2</c:v>
                </c:pt>
                <c:pt idx="83">
                  <c:v>240.1</c:v>
                </c:pt>
                <c:pt idx="84">
                  <c:v>240.2</c:v>
                </c:pt>
                <c:pt idx="85">
                  <c:v>240</c:v>
                </c:pt>
                <c:pt idx="86">
                  <c:v>240.1</c:v>
                </c:pt>
                <c:pt idx="87">
                  <c:v>240.1</c:v>
                </c:pt>
                <c:pt idx="88">
                  <c:v>240.1</c:v>
                </c:pt>
                <c:pt idx="89">
                  <c:v>240</c:v>
                </c:pt>
                <c:pt idx="90">
                  <c:v>240.1</c:v>
                </c:pt>
                <c:pt idx="91">
                  <c:v>240.2</c:v>
                </c:pt>
                <c:pt idx="92">
                  <c:v>240.1</c:v>
                </c:pt>
                <c:pt idx="93">
                  <c:v>240.2</c:v>
                </c:pt>
                <c:pt idx="94">
                  <c:v>240.1</c:v>
                </c:pt>
                <c:pt idx="95">
                  <c:v>240.1</c:v>
                </c:pt>
                <c:pt idx="96">
                  <c:v>240</c:v>
                </c:pt>
                <c:pt idx="97">
                  <c:v>229.9</c:v>
                </c:pt>
                <c:pt idx="98">
                  <c:v>230.1</c:v>
                </c:pt>
                <c:pt idx="99">
                  <c:v>230</c:v>
                </c:pt>
                <c:pt idx="100">
                  <c:v>230.1</c:v>
                </c:pt>
                <c:pt idx="101">
                  <c:v>230</c:v>
                </c:pt>
                <c:pt idx="102">
                  <c:v>229.9</c:v>
                </c:pt>
                <c:pt idx="103">
                  <c:v>230</c:v>
                </c:pt>
                <c:pt idx="104">
                  <c:v>230</c:v>
                </c:pt>
                <c:pt idx="105">
                  <c:v>230.1</c:v>
                </c:pt>
                <c:pt idx="106">
                  <c:v>230</c:v>
                </c:pt>
                <c:pt idx="107">
                  <c:v>230</c:v>
                </c:pt>
                <c:pt idx="108">
                  <c:v>226.5</c:v>
                </c:pt>
                <c:pt idx="109">
                  <c:v>179.8</c:v>
                </c:pt>
                <c:pt idx="110">
                  <c:v>179.8</c:v>
                </c:pt>
                <c:pt idx="111">
                  <c:v>179.7</c:v>
                </c:pt>
                <c:pt idx="112">
                  <c:v>179.8</c:v>
                </c:pt>
                <c:pt idx="113">
                  <c:v>179.7</c:v>
                </c:pt>
                <c:pt idx="114">
                  <c:v>179.7</c:v>
                </c:pt>
                <c:pt idx="115">
                  <c:v>179.7</c:v>
                </c:pt>
                <c:pt idx="116">
                  <c:v>179.8</c:v>
                </c:pt>
                <c:pt idx="117">
                  <c:v>179.8</c:v>
                </c:pt>
                <c:pt idx="118">
                  <c:v>179.8</c:v>
                </c:pt>
                <c:pt idx="119">
                  <c:v>179.7</c:v>
                </c:pt>
                <c:pt idx="120">
                  <c:v>179.7</c:v>
                </c:pt>
                <c:pt idx="121">
                  <c:v>179.9</c:v>
                </c:pt>
                <c:pt idx="122">
                  <c:v>179.8</c:v>
                </c:pt>
                <c:pt idx="123">
                  <c:v>179.8</c:v>
                </c:pt>
                <c:pt idx="124">
                  <c:v>179.8</c:v>
                </c:pt>
                <c:pt idx="125">
                  <c:v>179.7</c:v>
                </c:pt>
                <c:pt idx="126">
                  <c:v>179.8</c:v>
                </c:pt>
                <c:pt idx="127">
                  <c:v>179.8</c:v>
                </c:pt>
                <c:pt idx="128">
                  <c:v>179.7</c:v>
                </c:pt>
                <c:pt idx="129">
                  <c:v>179.8</c:v>
                </c:pt>
                <c:pt idx="130">
                  <c:v>179.8</c:v>
                </c:pt>
                <c:pt idx="131">
                  <c:v>179.7</c:v>
                </c:pt>
                <c:pt idx="132">
                  <c:v>179.7</c:v>
                </c:pt>
                <c:pt idx="133">
                  <c:v>179.8</c:v>
                </c:pt>
                <c:pt idx="134">
                  <c:v>179.7</c:v>
                </c:pt>
                <c:pt idx="135">
                  <c:v>179.7</c:v>
                </c:pt>
                <c:pt idx="136">
                  <c:v>179.7</c:v>
                </c:pt>
                <c:pt idx="137">
                  <c:v>179.7</c:v>
                </c:pt>
                <c:pt idx="138">
                  <c:v>179.8</c:v>
                </c:pt>
                <c:pt idx="139">
                  <c:v>179.7</c:v>
                </c:pt>
                <c:pt idx="140">
                  <c:v>179.9</c:v>
                </c:pt>
                <c:pt idx="141">
                  <c:v>179.8</c:v>
                </c:pt>
                <c:pt idx="142">
                  <c:v>179.7</c:v>
                </c:pt>
                <c:pt idx="143">
                  <c:v>179.8</c:v>
                </c:pt>
                <c:pt idx="144">
                  <c:v>105.8</c:v>
                </c:pt>
                <c:pt idx="145">
                  <c:v>105.7</c:v>
                </c:pt>
                <c:pt idx="146">
                  <c:v>17.399999999999999</c:v>
                </c:pt>
                <c:pt idx="147">
                  <c:v>15.5</c:v>
                </c:pt>
                <c:pt idx="148">
                  <c:v>15.4</c:v>
                </c:pt>
                <c:pt idx="149">
                  <c:v>15.4</c:v>
                </c:pt>
                <c:pt idx="150">
                  <c:v>15.4</c:v>
                </c:pt>
                <c:pt idx="151">
                  <c:v>15.5</c:v>
                </c:pt>
                <c:pt idx="152">
                  <c:v>15.4</c:v>
                </c:pt>
                <c:pt idx="153">
                  <c:v>15.3</c:v>
                </c:pt>
                <c:pt idx="154">
                  <c:v>15.3</c:v>
                </c:pt>
                <c:pt idx="155">
                  <c:v>15.3</c:v>
                </c:pt>
                <c:pt idx="156">
                  <c:v>-0.1</c:v>
                </c:pt>
                <c:pt idx="157">
                  <c:v>-80.5</c:v>
                </c:pt>
                <c:pt idx="158">
                  <c:v>-80.599999999999994</c:v>
                </c:pt>
                <c:pt idx="159">
                  <c:v>-80.599999999999994</c:v>
                </c:pt>
                <c:pt idx="160">
                  <c:v>-80.599999999999994</c:v>
                </c:pt>
                <c:pt idx="161">
                  <c:v>-80.599999999999994</c:v>
                </c:pt>
                <c:pt idx="162">
                  <c:v>-80.5</c:v>
                </c:pt>
                <c:pt idx="163">
                  <c:v>-80.5</c:v>
                </c:pt>
                <c:pt idx="164">
                  <c:v>-80.599999999999994</c:v>
                </c:pt>
                <c:pt idx="165">
                  <c:v>-80.599999999999994</c:v>
                </c:pt>
                <c:pt idx="166">
                  <c:v>-80.599999999999994</c:v>
                </c:pt>
                <c:pt idx="167">
                  <c:v>-80.599999999999994</c:v>
                </c:pt>
                <c:pt idx="168">
                  <c:v>-80.599999999999994</c:v>
                </c:pt>
                <c:pt idx="169">
                  <c:v>-70.5</c:v>
                </c:pt>
                <c:pt idx="170">
                  <c:v>-70.5</c:v>
                </c:pt>
                <c:pt idx="171">
                  <c:v>-70.5</c:v>
                </c:pt>
                <c:pt idx="172">
                  <c:v>-70.5</c:v>
                </c:pt>
                <c:pt idx="173">
                  <c:v>-70.5</c:v>
                </c:pt>
                <c:pt idx="174">
                  <c:v>-70.5</c:v>
                </c:pt>
                <c:pt idx="175">
                  <c:v>-70.5</c:v>
                </c:pt>
                <c:pt idx="176">
                  <c:v>-70.5</c:v>
                </c:pt>
                <c:pt idx="177">
                  <c:v>-70.5</c:v>
                </c:pt>
                <c:pt idx="178">
                  <c:v>-70.5</c:v>
                </c:pt>
                <c:pt idx="179">
                  <c:v>-70.5</c:v>
                </c:pt>
                <c:pt idx="180">
                  <c:v>-70.5</c:v>
                </c:pt>
                <c:pt idx="181">
                  <c:v>-70.5</c:v>
                </c:pt>
                <c:pt idx="182">
                  <c:v>-70.5</c:v>
                </c:pt>
                <c:pt idx="183">
                  <c:v>-70.5</c:v>
                </c:pt>
                <c:pt idx="184">
                  <c:v>-70.5</c:v>
                </c:pt>
                <c:pt idx="185">
                  <c:v>-70.400000000000006</c:v>
                </c:pt>
                <c:pt idx="186">
                  <c:v>-70.5</c:v>
                </c:pt>
                <c:pt idx="187">
                  <c:v>-70.5</c:v>
                </c:pt>
                <c:pt idx="188">
                  <c:v>-70.5</c:v>
                </c:pt>
                <c:pt idx="189">
                  <c:v>-70.5</c:v>
                </c:pt>
                <c:pt idx="190">
                  <c:v>-70.5</c:v>
                </c:pt>
                <c:pt idx="191">
                  <c:v>-70.5</c:v>
                </c:pt>
                <c:pt idx="192">
                  <c:v>-70.5</c:v>
                </c:pt>
                <c:pt idx="193">
                  <c:v>-70.5</c:v>
                </c:pt>
                <c:pt idx="194">
                  <c:v>-70.5</c:v>
                </c:pt>
                <c:pt idx="195">
                  <c:v>-70.5</c:v>
                </c:pt>
                <c:pt idx="196">
                  <c:v>-70.5</c:v>
                </c:pt>
                <c:pt idx="197">
                  <c:v>-70.5</c:v>
                </c:pt>
                <c:pt idx="198">
                  <c:v>-70.5</c:v>
                </c:pt>
                <c:pt idx="199">
                  <c:v>-70.5</c:v>
                </c:pt>
                <c:pt idx="200">
                  <c:v>-70.5</c:v>
                </c:pt>
                <c:pt idx="201">
                  <c:v>-70.5</c:v>
                </c:pt>
                <c:pt idx="202">
                  <c:v>-70.5</c:v>
                </c:pt>
                <c:pt idx="203">
                  <c:v>-70.5</c:v>
                </c:pt>
                <c:pt idx="204">
                  <c:v>-70.5</c:v>
                </c:pt>
                <c:pt idx="205">
                  <c:v>-70.5</c:v>
                </c:pt>
                <c:pt idx="206">
                  <c:v>-70.5</c:v>
                </c:pt>
                <c:pt idx="207">
                  <c:v>-70.5</c:v>
                </c:pt>
                <c:pt idx="208">
                  <c:v>-70.5</c:v>
                </c:pt>
                <c:pt idx="209">
                  <c:v>-70.5</c:v>
                </c:pt>
                <c:pt idx="210">
                  <c:v>-70.5</c:v>
                </c:pt>
                <c:pt idx="211">
                  <c:v>-70.5</c:v>
                </c:pt>
                <c:pt idx="212">
                  <c:v>-70.5</c:v>
                </c:pt>
                <c:pt idx="213">
                  <c:v>-70.5</c:v>
                </c:pt>
                <c:pt idx="214">
                  <c:v>-70.5</c:v>
                </c:pt>
                <c:pt idx="215">
                  <c:v>-70.5</c:v>
                </c:pt>
                <c:pt idx="216">
                  <c:v>-70.5</c:v>
                </c:pt>
                <c:pt idx="217">
                  <c:v>-50.3</c:v>
                </c:pt>
                <c:pt idx="218">
                  <c:v>-50.4</c:v>
                </c:pt>
                <c:pt idx="219">
                  <c:v>-50.3</c:v>
                </c:pt>
                <c:pt idx="220">
                  <c:v>-50.3</c:v>
                </c:pt>
                <c:pt idx="221">
                  <c:v>-50.4</c:v>
                </c:pt>
                <c:pt idx="222">
                  <c:v>-50.4</c:v>
                </c:pt>
                <c:pt idx="223">
                  <c:v>-50.3</c:v>
                </c:pt>
                <c:pt idx="224">
                  <c:v>-50.3</c:v>
                </c:pt>
                <c:pt idx="225">
                  <c:v>-50.3</c:v>
                </c:pt>
                <c:pt idx="226">
                  <c:v>-50.3</c:v>
                </c:pt>
                <c:pt idx="227">
                  <c:v>-50.3</c:v>
                </c:pt>
                <c:pt idx="228">
                  <c:v>-0.1</c:v>
                </c:pt>
                <c:pt idx="229">
                  <c:v>140.6</c:v>
                </c:pt>
                <c:pt idx="230">
                  <c:v>140.6</c:v>
                </c:pt>
                <c:pt idx="231">
                  <c:v>140.6</c:v>
                </c:pt>
                <c:pt idx="232">
                  <c:v>140.6</c:v>
                </c:pt>
                <c:pt idx="233">
                  <c:v>140.6</c:v>
                </c:pt>
                <c:pt idx="234">
                  <c:v>140.6</c:v>
                </c:pt>
                <c:pt idx="235">
                  <c:v>140.6</c:v>
                </c:pt>
                <c:pt idx="236">
                  <c:v>140.69999999999999</c:v>
                </c:pt>
                <c:pt idx="237">
                  <c:v>140.5</c:v>
                </c:pt>
                <c:pt idx="238">
                  <c:v>140.6</c:v>
                </c:pt>
                <c:pt idx="239">
                  <c:v>140.69999999999999</c:v>
                </c:pt>
                <c:pt idx="240">
                  <c:v>143.1</c:v>
                </c:pt>
                <c:pt idx="241">
                  <c:v>166</c:v>
                </c:pt>
                <c:pt idx="242">
                  <c:v>166.1</c:v>
                </c:pt>
                <c:pt idx="243">
                  <c:v>166.1</c:v>
                </c:pt>
                <c:pt idx="244">
                  <c:v>166.1</c:v>
                </c:pt>
                <c:pt idx="245">
                  <c:v>166.1</c:v>
                </c:pt>
                <c:pt idx="246">
                  <c:v>166.1</c:v>
                </c:pt>
                <c:pt idx="247">
                  <c:v>166.1</c:v>
                </c:pt>
                <c:pt idx="248">
                  <c:v>166</c:v>
                </c:pt>
                <c:pt idx="249">
                  <c:v>166</c:v>
                </c:pt>
                <c:pt idx="250">
                  <c:v>166</c:v>
                </c:pt>
                <c:pt idx="251">
                  <c:v>166.1</c:v>
                </c:pt>
                <c:pt idx="252">
                  <c:v>166</c:v>
                </c:pt>
                <c:pt idx="253">
                  <c:v>291.60000000000002</c:v>
                </c:pt>
                <c:pt idx="254">
                  <c:v>291.39999999999998</c:v>
                </c:pt>
                <c:pt idx="255">
                  <c:v>291.60000000000002</c:v>
                </c:pt>
                <c:pt idx="256">
                  <c:v>291.5</c:v>
                </c:pt>
                <c:pt idx="257">
                  <c:v>291.60000000000002</c:v>
                </c:pt>
                <c:pt idx="258">
                  <c:v>241.3</c:v>
                </c:pt>
                <c:pt idx="259">
                  <c:v>241.3</c:v>
                </c:pt>
                <c:pt idx="260">
                  <c:v>241.2</c:v>
                </c:pt>
                <c:pt idx="261">
                  <c:v>241.3</c:v>
                </c:pt>
                <c:pt idx="262">
                  <c:v>241.2</c:v>
                </c:pt>
                <c:pt idx="263">
                  <c:v>241.2</c:v>
                </c:pt>
                <c:pt idx="264">
                  <c:v>203.3</c:v>
                </c:pt>
                <c:pt idx="265">
                  <c:v>103.3</c:v>
                </c:pt>
                <c:pt idx="266">
                  <c:v>103.3</c:v>
                </c:pt>
                <c:pt idx="267">
                  <c:v>103.4</c:v>
                </c:pt>
                <c:pt idx="268">
                  <c:v>103.3</c:v>
                </c:pt>
                <c:pt idx="269">
                  <c:v>103.3</c:v>
                </c:pt>
                <c:pt idx="270">
                  <c:v>103.3</c:v>
                </c:pt>
                <c:pt idx="271">
                  <c:v>103.3</c:v>
                </c:pt>
                <c:pt idx="272">
                  <c:v>103.2</c:v>
                </c:pt>
                <c:pt idx="273">
                  <c:v>103.3</c:v>
                </c:pt>
                <c:pt idx="274">
                  <c:v>103.3</c:v>
                </c:pt>
                <c:pt idx="275">
                  <c:v>103.3</c:v>
                </c:pt>
                <c:pt idx="276">
                  <c:v>150.69999999999999</c:v>
                </c:pt>
                <c:pt idx="277">
                  <c:v>241.3</c:v>
                </c:pt>
                <c:pt idx="278">
                  <c:v>241.2</c:v>
                </c:pt>
                <c:pt idx="279">
                  <c:v>241.2</c:v>
                </c:pt>
                <c:pt idx="280">
                  <c:v>241.2</c:v>
                </c:pt>
                <c:pt idx="281">
                  <c:v>241.2</c:v>
                </c:pt>
                <c:pt idx="282">
                  <c:v>241.3</c:v>
                </c:pt>
                <c:pt idx="283">
                  <c:v>241.2</c:v>
                </c:pt>
                <c:pt idx="284">
                  <c:v>241.2</c:v>
                </c:pt>
                <c:pt idx="285">
                  <c:v>241.2</c:v>
                </c:pt>
                <c:pt idx="286" formatCode="General">
                  <c:v>241.2</c:v>
                </c:pt>
                <c:pt idx="287" formatCode="General">
                  <c:v>241.3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7512664"/>
        <c:axId val="357513448"/>
      </c:barChart>
      <c:lineChart>
        <c:grouping val="standard"/>
        <c:varyColors val="0"/>
        <c:ser>
          <c:idx val="3"/>
          <c:order val="1"/>
          <c:tx>
            <c:strRef>
              <c:f>'SQL Results'!$I$1</c:f>
              <c:strCache>
                <c:ptCount val="1"/>
                <c:pt idx="0">
                  <c:v>Export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Results'!$I$2:$I$291</c:f>
              <c:numCache>
                <c:formatCode>General</c:formatCode>
                <c:ptCount val="288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  <c:pt idx="3">
                  <c:v>240</c:v>
                </c:pt>
                <c:pt idx="4">
                  <c:v>240</c:v>
                </c:pt>
                <c:pt idx="5">
                  <c:v>240</c:v>
                </c:pt>
                <c:pt idx="6">
                  <c:v>240</c:v>
                </c:pt>
                <c:pt idx="7">
                  <c:v>240</c:v>
                </c:pt>
                <c:pt idx="8">
                  <c:v>240</c:v>
                </c:pt>
                <c:pt idx="9">
                  <c:v>240</c:v>
                </c:pt>
                <c:pt idx="10">
                  <c:v>240</c:v>
                </c:pt>
                <c:pt idx="11">
                  <c:v>240</c:v>
                </c:pt>
                <c:pt idx="12">
                  <c:v>240</c:v>
                </c:pt>
                <c:pt idx="13">
                  <c:v>240</c:v>
                </c:pt>
                <c:pt idx="14">
                  <c:v>240</c:v>
                </c:pt>
                <c:pt idx="15">
                  <c:v>240</c:v>
                </c:pt>
                <c:pt idx="16">
                  <c:v>240</c:v>
                </c:pt>
                <c:pt idx="17">
                  <c:v>240</c:v>
                </c:pt>
                <c:pt idx="18">
                  <c:v>240</c:v>
                </c:pt>
                <c:pt idx="19">
                  <c:v>240</c:v>
                </c:pt>
                <c:pt idx="20">
                  <c:v>240</c:v>
                </c:pt>
                <c:pt idx="21">
                  <c:v>240</c:v>
                </c:pt>
                <c:pt idx="22">
                  <c:v>240</c:v>
                </c:pt>
                <c:pt idx="23">
                  <c:v>240</c:v>
                </c:pt>
                <c:pt idx="24">
                  <c:v>240</c:v>
                </c:pt>
                <c:pt idx="25">
                  <c:v>240</c:v>
                </c:pt>
                <c:pt idx="26">
                  <c:v>240</c:v>
                </c:pt>
                <c:pt idx="27">
                  <c:v>240</c:v>
                </c:pt>
                <c:pt idx="28">
                  <c:v>240</c:v>
                </c:pt>
                <c:pt idx="29">
                  <c:v>240</c:v>
                </c:pt>
                <c:pt idx="30">
                  <c:v>240</c:v>
                </c:pt>
                <c:pt idx="31">
                  <c:v>240</c:v>
                </c:pt>
                <c:pt idx="32">
                  <c:v>240</c:v>
                </c:pt>
                <c:pt idx="33">
                  <c:v>240</c:v>
                </c:pt>
                <c:pt idx="34">
                  <c:v>240</c:v>
                </c:pt>
                <c:pt idx="35">
                  <c:v>240</c:v>
                </c:pt>
                <c:pt idx="36">
                  <c:v>240</c:v>
                </c:pt>
                <c:pt idx="37">
                  <c:v>240</c:v>
                </c:pt>
                <c:pt idx="38">
                  <c:v>240</c:v>
                </c:pt>
                <c:pt idx="39">
                  <c:v>240</c:v>
                </c:pt>
                <c:pt idx="40">
                  <c:v>240</c:v>
                </c:pt>
                <c:pt idx="41">
                  <c:v>240</c:v>
                </c:pt>
                <c:pt idx="42">
                  <c:v>240</c:v>
                </c:pt>
                <c:pt idx="43">
                  <c:v>240</c:v>
                </c:pt>
                <c:pt idx="44">
                  <c:v>240</c:v>
                </c:pt>
                <c:pt idx="45">
                  <c:v>240</c:v>
                </c:pt>
                <c:pt idx="46">
                  <c:v>240</c:v>
                </c:pt>
                <c:pt idx="47">
                  <c:v>240</c:v>
                </c:pt>
                <c:pt idx="48">
                  <c:v>240</c:v>
                </c:pt>
                <c:pt idx="49">
                  <c:v>240</c:v>
                </c:pt>
                <c:pt idx="50">
                  <c:v>240</c:v>
                </c:pt>
                <c:pt idx="51">
                  <c:v>240</c:v>
                </c:pt>
                <c:pt idx="52">
                  <c:v>240</c:v>
                </c:pt>
                <c:pt idx="53">
                  <c:v>240</c:v>
                </c:pt>
                <c:pt idx="54">
                  <c:v>240</c:v>
                </c:pt>
                <c:pt idx="55">
                  <c:v>240</c:v>
                </c:pt>
                <c:pt idx="56">
                  <c:v>240</c:v>
                </c:pt>
                <c:pt idx="57">
                  <c:v>240</c:v>
                </c:pt>
                <c:pt idx="58">
                  <c:v>240</c:v>
                </c:pt>
                <c:pt idx="59">
                  <c:v>240</c:v>
                </c:pt>
                <c:pt idx="60">
                  <c:v>240</c:v>
                </c:pt>
                <c:pt idx="61">
                  <c:v>240</c:v>
                </c:pt>
                <c:pt idx="62">
                  <c:v>240</c:v>
                </c:pt>
                <c:pt idx="63">
                  <c:v>240</c:v>
                </c:pt>
                <c:pt idx="64">
                  <c:v>240</c:v>
                </c:pt>
                <c:pt idx="65">
                  <c:v>240</c:v>
                </c:pt>
                <c:pt idx="66">
                  <c:v>240</c:v>
                </c:pt>
                <c:pt idx="67">
                  <c:v>240</c:v>
                </c:pt>
                <c:pt idx="68">
                  <c:v>240</c:v>
                </c:pt>
                <c:pt idx="69">
                  <c:v>240</c:v>
                </c:pt>
                <c:pt idx="70">
                  <c:v>240</c:v>
                </c:pt>
                <c:pt idx="71">
                  <c:v>240</c:v>
                </c:pt>
                <c:pt idx="72">
                  <c:v>240</c:v>
                </c:pt>
                <c:pt idx="73">
                  <c:v>240</c:v>
                </c:pt>
                <c:pt idx="74">
                  <c:v>240</c:v>
                </c:pt>
                <c:pt idx="75">
                  <c:v>240</c:v>
                </c:pt>
                <c:pt idx="76">
                  <c:v>240</c:v>
                </c:pt>
                <c:pt idx="77">
                  <c:v>240</c:v>
                </c:pt>
                <c:pt idx="78">
                  <c:v>240</c:v>
                </c:pt>
                <c:pt idx="79">
                  <c:v>240</c:v>
                </c:pt>
                <c:pt idx="80">
                  <c:v>240</c:v>
                </c:pt>
                <c:pt idx="81">
                  <c:v>240</c:v>
                </c:pt>
                <c:pt idx="82">
                  <c:v>240</c:v>
                </c:pt>
                <c:pt idx="83">
                  <c:v>240</c:v>
                </c:pt>
                <c:pt idx="84">
                  <c:v>240</c:v>
                </c:pt>
                <c:pt idx="85">
                  <c:v>240</c:v>
                </c:pt>
                <c:pt idx="86">
                  <c:v>240</c:v>
                </c:pt>
                <c:pt idx="87">
                  <c:v>240</c:v>
                </c:pt>
                <c:pt idx="88">
                  <c:v>240</c:v>
                </c:pt>
                <c:pt idx="89">
                  <c:v>240</c:v>
                </c:pt>
                <c:pt idx="90">
                  <c:v>240</c:v>
                </c:pt>
                <c:pt idx="91">
                  <c:v>240</c:v>
                </c:pt>
                <c:pt idx="92">
                  <c:v>240</c:v>
                </c:pt>
                <c:pt idx="93">
                  <c:v>240</c:v>
                </c:pt>
                <c:pt idx="94">
                  <c:v>240</c:v>
                </c:pt>
                <c:pt idx="95">
                  <c:v>240</c:v>
                </c:pt>
                <c:pt idx="96">
                  <c:v>240</c:v>
                </c:pt>
                <c:pt idx="97">
                  <c:v>240</c:v>
                </c:pt>
                <c:pt idx="98">
                  <c:v>240</c:v>
                </c:pt>
                <c:pt idx="99">
                  <c:v>240</c:v>
                </c:pt>
                <c:pt idx="100">
                  <c:v>240</c:v>
                </c:pt>
                <c:pt idx="101">
                  <c:v>240</c:v>
                </c:pt>
                <c:pt idx="102">
                  <c:v>240</c:v>
                </c:pt>
                <c:pt idx="103">
                  <c:v>240</c:v>
                </c:pt>
                <c:pt idx="104">
                  <c:v>240</c:v>
                </c:pt>
                <c:pt idx="105">
                  <c:v>240</c:v>
                </c:pt>
                <c:pt idx="106">
                  <c:v>240</c:v>
                </c:pt>
                <c:pt idx="107">
                  <c:v>240</c:v>
                </c:pt>
                <c:pt idx="108">
                  <c:v>240</c:v>
                </c:pt>
                <c:pt idx="109">
                  <c:v>240</c:v>
                </c:pt>
                <c:pt idx="110">
                  <c:v>240</c:v>
                </c:pt>
                <c:pt idx="111">
                  <c:v>240</c:v>
                </c:pt>
                <c:pt idx="112">
                  <c:v>240</c:v>
                </c:pt>
                <c:pt idx="113">
                  <c:v>240</c:v>
                </c:pt>
                <c:pt idx="114">
                  <c:v>240</c:v>
                </c:pt>
                <c:pt idx="115">
                  <c:v>240</c:v>
                </c:pt>
                <c:pt idx="116">
                  <c:v>240</c:v>
                </c:pt>
                <c:pt idx="117">
                  <c:v>240</c:v>
                </c:pt>
                <c:pt idx="118">
                  <c:v>240</c:v>
                </c:pt>
                <c:pt idx="119">
                  <c:v>240</c:v>
                </c:pt>
                <c:pt idx="120">
                  <c:v>240</c:v>
                </c:pt>
                <c:pt idx="121">
                  <c:v>240</c:v>
                </c:pt>
                <c:pt idx="122">
                  <c:v>240</c:v>
                </c:pt>
                <c:pt idx="123">
                  <c:v>240</c:v>
                </c:pt>
                <c:pt idx="124">
                  <c:v>240</c:v>
                </c:pt>
                <c:pt idx="125">
                  <c:v>240</c:v>
                </c:pt>
                <c:pt idx="126">
                  <c:v>240</c:v>
                </c:pt>
                <c:pt idx="127">
                  <c:v>240</c:v>
                </c:pt>
                <c:pt idx="128">
                  <c:v>240</c:v>
                </c:pt>
                <c:pt idx="129">
                  <c:v>240</c:v>
                </c:pt>
                <c:pt idx="130">
                  <c:v>240</c:v>
                </c:pt>
                <c:pt idx="131">
                  <c:v>240</c:v>
                </c:pt>
                <c:pt idx="132">
                  <c:v>240</c:v>
                </c:pt>
                <c:pt idx="133">
                  <c:v>240</c:v>
                </c:pt>
                <c:pt idx="134">
                  <c:v>240</c:v>
                </c:pt>
                <c:pt idx="135">
                  <c:v>240</c:v>
                </c:pt>
                <c:pt idx="136">
                  <c:v>240</c:v>
                </c:pt>
                <c:pt idx="137">
                  <c:v>240</c:v>
                </c:pt>
                <c:pt idx="138">
                  <c:v>240</c:v>
                </c:pt>
                <c:pt idx="139">
                  <c:v>240</c:v>
                </c:pt>
                <c:pt idx="140">
                  <c:v>240</c:v>
                </c:pt>
                <c:pt idx="141">
                  <c:v>240</c:v>
                </c:pt>
                <c:pt idx="142">
                  <c:v>240</c:v>
                </c:pt>
                <c:pt idx="143">
                  <c:v>240</c:v>
                </c:pt>
                <c:pt idx="144">
                  <c:v>240</c:v>
                </c:pt>
                <c:pt idx="145">
                  <c:v>240</c:v>
                </c:pt>
                <c:pt idx="146">
                  <c:v>240</c:v>
                </c:pt>
                <c:pt idx="147">
                  <c:v>240</c:v>
                </c:pt>
                <c:pt idx="148">
                  <c:v>240</c:v>
                </c:pt>
                <c:pt idx="149">
                  <c:v>240</c:v>
                </c:pt>
                <c:pt idx="150">
                  <c:v>240</c:v>
                </c:pt>
                <c:pt idx="151">
                  <c:v>240</c:v>
                </c:pt>
                <c:pt idx="152">
                  <c:v>240</c:v>
                </c:pt>
                <c:pt idx="153">
                  <c:v>240</c:v>
                </c:pt>
                <c:pt idx="154">
                  <c:v>240</c:v>
                </c:pt>
                <c:pt idx="155">
                  <c:v>240</c:v>
                </c:pt>
                <c:pt idx="156">
                  <c:v>200</c:v>
                </c:pt>
                <c:pt idx="157">
                  <c:v>200</c:v>
                </c:pt>
                <c:pt idx="158">
                  <c:v>200</c:v>
                </c:pt>
                <c:pt idx="159">
                  <c:v>200</c:v>
                </c:pt>
                <c:pt idx="160">
                  <c:v>200</c:v>
                </c:pt>
                <c:pt idx="161">
                  <c:v>200</c:v>
                </c:pt>
                <c:pt idx="162">
                  <c:v>200</c:v>
                </c:pt>
                <c:pt idx="163">
                  <c:v>200</c:v>
                </c:pt>
                <c:pt idx="164">
                  <c:v>200</c:v>
                </c:pt>
                <c:pt idx="165">
                  <c:v>200</c:v>
                </c:pt>
                <c:pt idx="166">
                  <c:v>200</c:v>
                </c:pt>
                <c:pt idx="167">
                  <c:v>200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60</c:v>
                </c:pt>
                <c:pt idx="181">
                  <c:v>60</c:v>
                </c:pt>
                <c:pt idx="182">
                  <c:v>60</c:v>
                </c:pt>
                <c:pt idx="183">
                  <c:v>60</c:v>
                </c:pt>
                <c:pt idx="184">
                  <c:v>60</c:v>
                </c:pt>
                <c:pt idx="185">
                  <c:v>60</c:v>
                </c:pt>
                <c:pt idx="186">
                  <c:v>60</c:v>
                </c:pt>
                <c:pt idx="187">
                  <c:v>60</c:v>
                </c:pt>
                <c:pt idx="188">
                  <c:v>60</c:v>
                </c:pt>
                <c:pt idx="189">
                  <c:v>60</c:v>
                </c:pt>
                <c:pt idx="190">
                  <c:v>60</c:v>
                </c:pt>
                <c:pt idx="191">
                  <c:v>60</c:v>
                </c:pt>
                <c:pt idx="192">
                  <c:v>30</c:v>
                </c:pt>
                <c:pt idx="193">
                  <c:v>30</c:v>
                </c:pt>
                <c:pt idx="194">
                  <c:v>30</c:v>
                </c:pt>
                <c:pt idx="195">
                  <c:v>30</c:v>
                </c:pt>
                <c:pt idx="196">
                  <c:v>30</c:v>
                </c:pt>
                <c:pt idx="197">
                  <c:v>30</c:v>
                </c:pt>
                <c:pt idx="198">
                  <c:v>30</c:v>
                </c:pt>
                <c:pt idx="199">
                  <c:v>30</c:v>
                </c:pt>
                <c:pt idx="200">
                  <c:v>30</c:v>
                </c:pt>
                <c:pt idx="201">
                  <c:v>30</c:v>
                </c:pt>
                <c:pt idx="202">
                  <c:v>30</c:v>
                </c:pt>
                <c:pt idx="203">
                  <c:v>30</c:v>
                </c:pt>
                <c:pt idx="204">
                  <c:v>30</c:v>
                </c:pt>
                <c:pt idx="205">
                  <c:v>30</c:v>
                </c:pt>
                <c:pt idx="206">
                  <c:v>30</c:v>
                </c:pt>
                <c:pt idx="207">
                  <c:v>30</c:v>
                </c:pt>
                <c:pt idx="208">
                  <c:v>30</c:v>
                </c:pt>
                <c:pt idx="209">
                  <c:v>30</c:v>
                </c:pt>
                <c:pt idx="210">
                  <c:v>30</c:v>
                </c:pt>
                <c:pt idx="211">
                  <c:v>30</c:v>
                </c:pt>
                <c:pt idx="212">
                  <c:v>30</c:v>
                </c:pt>
                <c:pt idx="213">
                  <c:v>30</c:v>
                </c:pt>
                <c:pt idx="214">
                  <c:v>30</c:v>
                </c:pt>
                <c:pt idx="215">
                  <c:v>30</c:v>
                </c:pt>
                <c:pt idx="216">
                  <c:v>240</c:v>
                </c:pt>
                <c:pt idx="217">
                  <c:v>240</c:v>
                </c:pt>
                <c:pt idx="218">
                  <c:v>240</c:v>
                </c:pt>
                <c:pt idx="219">
                  <c:v>240</c:v>
                </c:pt>
                <c:pt idx="220">
                  <c:v>240</c:v>
                </c:pt>
                <c:pt idx="221">
                  <c:v>240</c:v>
                </c:pt>
                <c:pt idx="222">
                  <c:v>240</c:v>
                </c:pt>
                <c:pt idx="223">
                  <c:v>240</c:v>
                </c:pt>
                <c:pt idx="224">
                  <c:v>240</c:v>
                </c:pt>
                <c:pt idx="225">
                  <c:v>240</c:v>
                </c:pt>
                <c:pt idx="226">
                  <c:v>240</c:v>
                </c:pt>
                <c:pt idx="227">
                  <c:v>240</c:v>
                </c:pt>
                <c:pt idx="228">
                  <c:v>240</c:v>
                </c:pt>
                <c:pt idx="229">
                  <c:v>240</c:v>
                </c:pt>
                <c:pt idx="230">
                  <c:v>240</c:v>
                </c:pt>
                <c:pt idx="231">
                  <c:v>240</c:v>
                </c:pt>
                <c:pt idx="232">
                  <c:v>240</c:v>
                </c:pt>
                <c:pt idx="233">
                  <c:v>240</c:v>
                </c:pt>
                <c:pt idx="234">
                  <c:v>240</c:v>
                </c:pt>
                <c:pt idx="235">
                  <c:v>240</c:v>
                </c:pt>
                <c:pt idx="236">
                  <c:v>240</c:v>
                </c:pt>
                <c:pt idx="237">
                  <c:v>240</c:v>
                </c:pt>
                <c:pt idx="238">
                  <c:v>240</c:v>
                </c:pt>
                <c:pt idx="239">
                  <c:v>240</c:v>
                </c:pt>
                <c:pt idx="240">
                  <c:v>240</c:v>
                </c:pt>
                <c:pt idx="241">
                  <c:v>240</c:v>
                </c:pt>
                <c:pt idx="242">
                  <c:v>240</c:v>
                </c:pt>
                <c:pt idx="243">
                  <c:v>240</c:v>
                </c:pt>
                <c:pt idx="244">
                  <c:v>240</c:v>
                </c:pt>
                <c:pt idx="245">
                  <c:v>240</c:v>
                </c:pt>
                <c:pt idx="246">
                  <c:v>240</c:v>
                </c:pt>
                <c:pt idx="247">
                  <c:v>240</c:v>
                </c:pt>
                <c:pt idx="248">
                  <c:v>240</c:v>
                </c:pt>
                <c:pt idx="249">
                  <c:v>240</c:v>
                </c:pt>
                <c:pt idx="250">
                  <c:v>240</c:v>
                </c:pt>
                <c:pt idx="251">
                  <c:v>240</c:v>
                </c:pt>
                <c:pt idx="252">
                  <c:v>240</c:v>
                </c:pt>
                <c:pt idx="253">
                  <c:v>240</c:v>
                </c:pt>
                <c:pt idx="254">
                  <c:v>240</c:v>
                </c:pt>
                <c:pt idx="255">
                  <c:v>240</c:v>
                </c:pt>
                <c:pt idx="256">
                  <c:v>240</c:v>
                </c:pt>
                <c:pt idx="257">
                  <c:v>240</c:v>
                </c:pt>
                <c:pt idx="258">
                  <c:v>240</c:v>
                </c:pt>
                <c:pt idx="259">
                  <c:v>240</c:v>
                </c:pt>
                <c:pt idx="260">
                  <c:v>240</c:v>
                </c:pt>
                <c:pt idx="261">
                  <c:v>240</c:v>
                </c:pt>
                <c:pt idx="262">
                  <c:v>240</c:v>
                </c:pt>
                <c:pt idx="263">
                  <c:v>240</c:v>
                </c:pt>
                <c:pt idx="264">
                  <c:v>240</c:v>
                </c:pt>
                <c:pt idx="265">
                  <c:v>240</c:v>
                </c:pt>
                <c:pt idx="266">
                  <c:v>240</c:v>
                </c:pt>
                <c:pt idx="267">
                  <c:v>240</c:v>
                </c:pt>
                <c:pt idx="268">
                  <c:v>240</c:v>
                </c:pt>
                <c:pt idx="269">
                  <c:v>240</c:v>
                </c:pt>
                <c:pt idx="270">
                  <c:v>240</c:v>
                </c:pt>
                <c:pt idx="271">
                  <c:v>240</c:v>
                </c:pt>
                <c:pt idx="272">
                  <c:v>240</c:v>
                </c:pt>
                <c:pt idx="273">
                  <c:v>240</c:v>
                </c:pt>
                <c:pt idx="274">
                  <c:v>240</c:v>
                </c:pt>
                <c:pt idx="275">
                  <c:v>240</c:v>
                </c:pt>
                <c:pt idx="276">
                  <c:v>240</c:v>
                </c:pt>
                <c:pt idx="277">
                  <c:v>240</c:v>
                </c:pt>
                <c:pt idx="278">
                  <c:v>240</c:v>
                </c:pt>
                <c:pt idx="279">
                  <c:v>240</c:v>
                </c:pt>
                <c:pt idx="280">
                  <c:v>240</c:v>
                </c:pt>
                <c:pt idx="281">
                  <c:v>240</c:v>
                </c:pt>
                <c:pt idx="282">
                  <c:v>240</c:v>
                </c:pt>
                <c:pt idx="283">
                  <c:v>240</c:v>
                </c:pt>
                <c:pt idx="284">
                  <c:v>240</c:v>
                </c:pt>
                <c:pt idx="285">
                  <c:v>240</c:v>
                </c:pt>
                <c:pt idx="286">
                  <c:v>240</c:v>
                </c:pt>
                <c:pt idx="287">
                  <c:v>240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512664"/>
        <c:axId val="357513448"/>
      </c:lineChart>
      <c:lineChart>
        <c:grouping val="standard"/>
        <c:varyColors val="0"/>
        <c:ser>
          <c:idx val="4"/>
          <c:order val="2"/>
          <c:tx>
            <c:strRef>
              <c:f>'SQL Results'!$M$1</c:f>
              <c:strCache>
                <c:ptCount val="1"/>
                <c:pt idx="0">
                  <c:v>SPOLPHA8: GCB_100_1 Shadow Price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'SQL Results'!$M$2:$M$291</c:f>
              <c:numCache>
                <c:formatCode>General</c:formatCode>
                <c:ptCount val="288"/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3500</c:v>
                </c:pt>
                <c:pt idx="254">
                  <c:v>3500</c:v>
                </c:pt>
                <c:pt idx="255">
                  <c:v>3500</c:v>
                </c:pt>
                <c:pt idx="256">
                  <c:v>3500</c:v>
                </c:pt>
                <c:pt idx="257">
                  <c:v>3500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288"/>
                <c:pt idx="0">
                  <c:v>18.8260707855225</c:v>
                </c:pt>
                <c:pt idx="1">
                  <c:v>18.786556243896499</c:v>
                </c:pt>
                <c:pt idx="2">
                  <c:v>18.705175399780298</c:v>
                </c:pt>
                <c:pt idx="3">
                  <c:v>18.430149078369102</c:v>
                </c:pt>
                <c:pt idx="4">
                  <c:v>18.312572479248001</c:v>
                </c:pt>
                <c:pt idx="5">
                  <c:v>18.129623413085898</c:v>
                </c:pt>
                <c:pt idx="6">
                  <c:v>23.606864929199201</c:v>
                </c:pt>
                <c:pt idx="7">
                  <c:v>23.658016204833999</c:v>
                </c:pt>
                <c:pt idx="8">
                  <c:v>23.550949096679702</c:v>
                </c:pt>
                <c:pt idx="9">
                  <c:v>23.511713027954102</c:v>
                </c:pt>
                <c:pt idx="10">
                  <c:v>23.536470413208001</c:v>
                </c:pt>
                <c:pt idx="11">
                  <c:v>23.486442565918001</c:v>
                </c:pt>
                <c:pt idx="12">
                  <c:v>23.475736618041999</c:v>
                </c:pt>
                <c:pt idx="13">
                  <c:v>23.3987140655518</c:v>
                </c:pt>
                <c:pt idx="14">
                  <c:v>23.366039276123001</c:v>
                </c:pt>
                <c:pt idx="15">
                  <c:v>23.288511276245099</c:v>
                </c:pt>
                <c:pt idx="16">
                  <c:v>23.202831268310501</c:v>
                </c:pt>
                <c:pt idx="17">
                  <c:v>17.168472290039102</c:v>
                </c:pt>
                <c:pt idx="18">
                  <c:v>17.064680099487301</c:v>
                </c:pt>
                <c:pt idx="19">
                  <c:v>17.0138130187988</c:v>
                </c:pt>
                <c:pt idx="20">
                  <c:v>16.8017177581787</c:v>
                </c:pt>
                <c:pt idx="21">
                  <c:v>16.7836513519287</c:v>
                </c:pt>
                <c:pt idx="22">
                  <c:v>22.811307907104499</c:v>
                </c:pt>
                <c:pt idx="23">
                  <c:v>16.669231414794901</c:v>
                </c:pt>
                <c:pt idx="24">
                  <c:v>16.5119323730469</c:v>
                </c:pt>
                <c:pt idx="25">
                  <c:v>16.3641147613525</c:v>
                </c:pt>
                <c:pt idx="26">
                  <c:v>16.3635768890381</c:v>
                </c:pt>
                <c:pt idx="27">
                  <c:v>16.111371994018601</c:v>
                </c:pt>
                <c:pt idx="28">
                  <c:v>15.9171390533447</c:v>
                </c:pt>
                <c:pt idx="29">
                  <c:v>15.874844551086399</c:v>
                </c:pt>
                <c:pt idx="30">
                  <c:v>15.8178043365479</c:v>
                </c:pt>
                <c:pt idx="31">
                  <c:v>15.7729139328003</c:v>
                </c:pt>
                <c:pt idx="32">
                  <c:v>15.624187469482401</c:v>
                </c:pt>
                <c:pt idx="33">
                  <c:v>15.471187591552701</c:v>
                </c:pt>
                <c:pt idx="34">
                  <c:v>15.3952388763428</c:v>
                </c:pt>
                <c:pt idx="35">
                  <c:v>15.1847524642944</c:v>
                </c:pt>
                <c:pt idx="36">
                  <c:v>15.1044111251831</c:v>
                </c:pt>
                <c:pt idx="37">
                  <c:v>14.984408378601101</c:v>
                </c:pt>
                <c:pt idx="38">
                  <c:v>14.906538009643601</c:v>
                </c:pt>
                <c:pt idx="39">
                  <c:v>14.8432779312134</c:v>
                </c:pt>
                <c:pt idx="40">
                  <c:v>14.836854934692401</c:v>
                </c:pt>
                <c:pt idx="41">
                  <c:v>14.678783416748001</c:v>
                </c:pt>
                <c:pt idx="42">
                  <c:v>14.8987989425659</c:v>
                </c:pt>
                <c:pt idx="43">
                  <c:v>14.876568794250501</c:v>
                </c:pt>
                <c:pt idx="44">
                  <c:v>14.7697563171387</c:v>
                </c:pt>
                <c:pt idx="45">
                  <c:v>14.896842956543001</c:v>
                </c:pt>
                <c:pt idx="46">
                  <c:v>14.967400550842299</c:v>
                </c:pt>
                <c:pt idx="47">
                  <c:v>15.011598587036101</c:v>
                </c:pt>
                <c:pt idx="48">
                  <c:v>14.944128990173301</c:v>
                </c:pt>
                <c:pt idx="49">
                  <c:v>15.149411201477101</c:v>
                </c:pt>
                <c:pt idx="50">
                  <c:v>15.497129440307599</c:v>
                </c:pt>
                <c:pt idx="51">
                  <c:v>15.591838836669901</c:v>
                </c:pt>
                <c:pt idx="52">
                  <c:v>15.541160583496101</c:v>
                </c:pt>
                <c:pt idx="53">
                  <c:v>15.460841178894</c:v>
                </c:pt>
                <c:pt idx="54">
                  <c:v>15.493639945983899</c:v>
                </c:pt>
                <c:pt idx="55">
                  <c:v>15.7288255691528</c:v>
                </c:pt>
                <c:pt idx="56">
                  <c:v>15.9141521453857</c:v>
                </c:pt>
                <c:pt idx="57">
                  <c:v>15.955615043640099</c:v>
                </c:pt>
                <c:pt idx="58">
                  <c:v>15.896166801452599</c:v>
                </c:pt>
                <c:pt idx="59">
                  <c:v>15.918428421020501</c:v>
                </c:pt>
                <c:pt idx="60">
                  <c:v>16.09645652771</c:v>
                </c:pt>
                <c:pt idx="61">
                  <c:v>16.4913120269775</c:v>
                </c:pt>
                <c:pt idx="62">
                  <c:v>16.628067016601602</c:v>
                </c:pt>
                <c:pt idx="63">
                  <c:v>16.640275955200199</c:v>
                </c:pt>
                <c:pt idx="64">
                  <c:v>16.6135768890381</c:v>
                </c:pt>
                <c:pt idx="65">
                  <c:v>16.601974487304702</c:v>
                </c:pt>
                <c:pt idx="66">
                  <c:v>16.604270935058601</c:v>
                </c:pt>
                <c:pt idx="67">
                  <c:v>16.607439041137699</c:v>
                </c:pt>
                <c:pt idx="68">
                  <c:v>16.780635833740199</c:v>
                </c:pt>
                <c:pt idx="69">
                  <c:v>16.8737907409668</c:v>
                </c:pt>
                <c:pt idx="70">
                  <c:v>16.845161437988299</c:v>
                </c:pt>
                <c:pt idx="71">
                  <c:v>16.889905929565401</c:v>
                </c:pt>
                <c:pt idx="72">
                  <c:v>16.9368686676025</c:v>
                </c:pt>
                <c:pt idx="73">
                  <c:v>17.003576278686499</c:v>
                </c:pt>
                <c:pt idx="74">
                  <c:v>17.155244827270501</c:v>
                </c:pt>
                <c:pt idx="75">
                  <c:v>17.229471206665</c:v>
                </c:pt>
                <c:pt idx="76">
                  <c:v>17.3098659515381</c:v>
                </c:pt>
                <c:pt idx="77">
                  <c:v>17.367864608764599</c:v>
                </c:pt>
                <c:pt idx="78">
                  <c:v>17.3368244171143</c:v>
                </c:pt>
                <c:pt idx="79">
                  <c:v>17.304018020629901</c:v>
                </c:pt>
                <c:pt idx="80">
                  <c:v>17.318431854248001</c:v>
                </c:pt>
                <c:pt idx="81">
                  <c:v>17.373600006103501</c:v>
                </c:pt>
                <c:pt idx="82">
                  <c:v>17.405735015869102</c:v>
                </c:pt>
                <c:pt idx="83">
                  <c:v>17.383607864379901</c:v>
                </c:pt>
                <c:pt idx="84">
                  <c:v>17.367475509643601</c:v>
                </c:pt>
                <c:pt idx="85">
                  <c:v>17.364313125610401</c:v>
                </c:pt>
                <c:pt idx="86">
                  <c:v>17.444953918456999</c:v>
                </c:pt>
                <c:pt idx="87">
                  <c:v>17.588768005371101</c:v>
                </c:pt>
                <c:pt idx="88">
                  <c:v>17.60546875</c:v>
                </c:pt>
                <c:pt idx="89">
                  <c:v>17.661958694458001</c:v>
                </c:pt>
                <c:pt idx="90">
                  <c:v>17.771604537963899</c:v>
                </c:pt>
                <c:pt idx="91">
                  <c:v>17.857479095458999</c:v>
                </c:pt>
                <c:pt idx="92">
                  <c:v>17.879106521606399</c:v>
                </c:pt>
                <c:pt idx="93">
                  <c:v>17.9819240570068</c:v>
                </c:pt>
                <c:pt idx="94">
                  <c:v>18.130733489990199</c:v>
                </c:pt>
                <c:pt idx="95">
                  <c:v>18.277790069580099</c:v>
                </c:pt>
                <c:pt idx="96">
                  <c:v>18.427909851074201</c:v>
                </c:pt>
                <c:pt idx="97">
                  <c:v>18.526288986206101</c:v>
                </c:pt>
                <c:pt idx="98">
                  <c:v>18.718198776245099</c:v>
                </c:pt>
                <c:pt idx="99">
                  <c:v>18.867603302001999</c:v>
                </c:pt>
                <c:pt idx="100">
                  <c:v>18.956762313842798</c:v>
                </c:pt>
                <c:pt idx="101">
                  <c:v>19.010017395019499</c:v>
                </c:pt>
                <c:pt idx="102">
                  <c:v>19.098653793335</c:v>
                </c:pt>
                <c:pt idx="103">
                  <c:v>19.0949516296387</c:v>
                </c:pt>
                <c:pt idx="104">
                  <c:v>19.116920471191399</c:v>
                </c:pt>
                <c:pt idx="105">
                  <c:v>19.196567535400401</c:v>
                </c:pt>
                <c:pt idx="106">
                  <c:v>19.349241256713899</c:v>
                </c:pt>
                <c:pt idx="107">
                  <c:v>19.407146453857401</c:v>
                </c:pt>
                <c:pt idx="108">
                  <c:v>19.537736892700199</c:v>
                </c:pt>
                <c:pt idx="109">
                  <c:v>19.537294387817401</c:v>
                </c:pt>
                <c:pt idx="110">
                  <c:v>19.474739074706999</c:v>
                </c:pt>
                <c:pt idx="111">
                  <c:v>19.7563877105713</c:v>
                </c:pt>
                <c:pt idx="112">
                  <c:v>20.120140075683601</c:v>
                </c:pt>
                <c:pt idx="113">
                  <c:v>20.488039016723601</c:v>
                </c:pt>
                <c:pt idx="114">
                  <c:v>21.022922515869102</c:v>
                </c:pt>
                <c:pt idx="115">
                  <c:v>21.468265533447301</c:v>
                </c:pt>
                <c:pt idx="116">
                  <c:v>21.4939060211182</c:v>
                </c:pt>
                <c:pt idx="117">
                  <c:v>22.207929611206101</c:v>
                </c:pt>
                <c:pt idx="118">
                  <c:v>23.172298431396499</c:v>
                </c:pt>
                <c:pt idx="119">
                  <c:v>23.8753452301025</c:v>
                </c:pt>
                <c:pt idx="120">
                  <c:v>25.4928283691406</c:v>
                </c:pt>
                <c:pt idx="121">
                  <c:v>25.5273342132568</c:v>
                </c:pt>
                <c:pt idx="122">
                  <c:v>25.4967956542969</c:v>
                </c:pt>
                <c:pt idx="123">
                  <c:v>25.329267501831101</c:v>
                </c:pt>
                <c:pt idx="124">
                  <c:v>25.494184494018601</c:v>
                </c:pt>
                <c:pt idx="125">
                  <c:v>26.449081420898398</c:v>
                </c:pt>
                <c:pt idx="126">
                  <c:v>26.638383865356399</c:v>
                </c:pt>
                <c:pt idx="127">
                  <c:v>27.859157562255898</c:v>
                </c:pt>
                <c:pt idx="128">
                  <c:v>28.025495529174801</c:v>
                </c:pt>
                <c:pt idx="129">
                  <c:v>28.727067947387699</c:v>
                </c:pt>
                <c:pt idx="130">
                  <c:v>29.2014484405518</c:v>
                </c:pt>
                <c:pt idx="131">
                  <c:v>28.6852111816406</c:v>
                </c:pt>
                <c:pt idx="132">
                  <c:v>28.9119358062744</c:v>
                </c:pt>
                <c:pt idx="133">
                  <c:v>28.951276779174801</c:v>
                </c:pt>
                <c:pt idx="134">
                  <c:v>29.288043975830099</c:v>
                </c:pt>
                <c:pt idx="135">
                  <c:v>31.227863311767599</c:v>
                </c:pt>
                <c:pt idx="136">
                  <c:v>31.325662612915</c:v>
                </c:pt>
                <c:pt idx="137">
                  <c:v>30.196537017822301</c:v>
                </c:pt>
                <c:pt idx="138">
                  <c:v>30.3509635925293</c:v>
                </c:pt>
                <c:pt idx="139">
                  <c:v>31.132970809936499</c:v>
                </c:pt>
                <c:pt idx="140">
                  <c:v>31.474006652831999</c:v>
                </c:pt>
                <c:pt idx="141">
                  <c:v>31.372329711914102</c:v>
                </c:pt>
                <c:pt idx="142">
                  <c:v>31.568801879882798</c:v>
                </c:pt>
                <c:pt idx="143">
                  <c:v>31.711341857910199</c:v>
                </c:pt>
                <c:pt idx="144">
                  <c:v>31.5513515472412</c:v>
                </c:pt>
                <c:pt idx="145">
                  <c:v>37.267623901367202</c:v>
                </c:pt>
                <c:pt idx="146">
                  <c:v>36.710838317871101</c:v>
                </c:pt>
                <c:pt idx="147">
                  <c:v>36.950870513916001</c:v>
                </c:pt>
                <c:pt idx="148">
                  <c:v>31.919979095458999</c:v>
                </c:pt>
                <c:pt idx="149">
                  <c:v>33.291404724121101</c:v>
                </c:pt>
                <c:pt idx="150">
                  <c:v>33.370922088622997</c:v>
                </c:pt>
                <c:pt idx="151">
                  <c:v>34.797206878662102</c:v>
                </c:pt>
                <c:pt idx="152">
                  <c:v>36.076904296875</c:v>
                </c:pt>
                <c:pt idx="153">
                  <c:v>35.226142883300803</c:v>
                </c:pt>
                <c:pt idx="154">
                  <c:v>35.667774200439503</c:v>
                </c:pt>
                <c:pt idx="155">
                  <c:v>36.273593902587898</c:v>
                </c:pt>
                <c:pt idx="156">
                  <c:v>37.661598205566399</c:v>
                </c:pt>
                <c:pt idx="157">
                  <c:v>36.322887420654297</c:v>
                </c:pt>
                <c:pt idx="158">
                  <c:v>38.611968994140597</c:v>
                </c:pt>
                <c:pt idx="159">
                  <c:v>38.566661834716797</c:v>
                </c:pt>
                <c:pt idx="160">
                  <c:v>45.915035247802699</c:v>
                </c:pt>
                <c:pt idx="161">
                  <c:v>47.607734680175803</c:v>
                </c:pt>
                <c:pt idx="162">
                  <c:v>49.238918304443402</c:v>
                </c:pt>
                <c:pt idx="163">
                  <c:v>48.849227905273402</c:v>
                </c:pt>
                <c:pt idx="164">
                  <c:v>51.773120880127003</c:v>
                </c:pt>
                <c:pt idx="165">
                  <c:v>52.079059600830099</c:v>
                </c:pt>
                <c:pt idx="166">
                  <c:v>51.481288909912102</c:v>
                </c:pt>
                <c:pt idx="167">
                  <c:v>52.612945556640597</c:v>
                </c:pt>
                <c:pt idx="168">
                  <c:v>52.448532104492202</c:v>
                </c:pt>
                <c:pt idx="169">
                  <c:v>51.540672302246101</c:v>
                </c:pt>
                <c:pt idx="170">
                  <c:v>54.687717437744098</c:v>
                </c:pt>
                <c:pt idx="171">
                  <c:v>54.525218963622997</c:v>
                </c:pt>
                <c:pt idx="172">
                  <c:v>54.3145561218262</c:v>
                </c:pt>
                <c:pt idx="173">
                  <c:v>64.745750427246094</c:v>
                </c:pt>
                <c:pt idx="174">
                  <c:v>58.247886657714801</c:v>
                </c:pt>
                <c:pt idx="175">
                  <c:v>55.921806335449197</c:v>
                </c:pt>
                <c:pt idx="176">
                  <c:v>53.755924224853501</c:v>
                </c:pt>
                <c:pt idx="177">
                  <c:v>54.416557312011697</c:v>
                </c:pt>
                <c:pt idx="178">
                  <c:v>54.578708648681598</c:v>
                </c:pt>
                <c:pt idx="179">
                  <c:v>55.159214019775398</c:v>
                </c:pt>
                <c:pt idx="180">
                  <c:v>57.815704345703097</c:v>
                </c:pt>
                <c:pt idx="181">
                  <c:v>63.3057250976563</c:v>
                </c:pt>
                <c:pt idx="182">
                  <c:v>82.638046264648395</c:v>
                </c:pt>
                <c:pt idx="183">
                  <c:v>91.988929748535199</c:v>
                </c:pt>
                <c:pt idx="184">
                  <c:v>124.734344482422</c:v>
                </c:pt>
                <c:pt idx="185">
                  <c:v>120.04615020752</c:v>
                </c:pt>
                <c:pt idx="186">
                  <c:v>88.351875305175795</c:v>
                </c:pt>
                <c:pt idx="187">
                  <c:v>88.828674316406307</c:v>
                </c:pt>
                <c:pt idx="188">
                  <c:v>88.850715637207003</c:v>
                </c:pt>
                <c:pt idx="189">
                  <c:v>89.1231689453125</c:v>
                </c:pt>
                <c:pt idx="190">
                  <c:v>88.955345153808594</c:v>
                </c:pt>
                <c:pt idx="191">
                  <c:v>88.935340881347699</c:v>
                </c:pt>
                <c:pt idx="192">
                  <c:v>89.006256103515597</c:v>
                </c:pt>
                <c:pt idx="193">
                  <c:v>68.007499694824205</c:v>
                </c:pt>
                <c:pt idx="194">
                  <c:v>65.810028076171903</c:v>
                </c:pt>
                <c:pt idx="195">
                  <c:v>62.694671630859403</c:v>
                </c:pt>
                <c:pt idx="196">
                  <c:v>57.829505920410199</c:v>
                </c:pt>
                <c:pt idx="197">
                  <c:v>61.7940483093262</c:v>
                </c:pt>
                <c:pt idx="198">
                  <c:v>60.799228668212898</c:v>
                </c:pt>
                <c:pt idx="199">
                  <c:v>56.902053833007798</c:v>
                </c:pt>
                <c:pt idx="200">
                  <c:v>57.593112945556598</c:v>
                </c:pt>
                <c:pt idx="201">
                  <c:v>52.005771636962898</c:v>
                </c:pt>
                <c:pt idx="202">
                  <c:v>45.586193084716797</c:v>
                </c:pt>
                <c:pt idx="203">
                  <c:v>44.055812835693402</c:v>
                </c:pt>
                <c:pt idx="204">
                  <c:v>42.240795135497997</c:v>
                </c:pt>
                <c:pt idx="205">
                  <c:v>43.087215423583999</c:v>
                </c:pt>
                <c:pt idx="206">
                  <c:v>39.959564208984403</c:v>
                </c:pt>
                <c:pt idx="207">
                  <c:v>39.352516174316399</c:v>
                </c:pt>
                <c:pt idx="208">
                  <c:v>39.1975708007813</c:v>
                </c:pt>
                <c:pt idx="209">
                  <c:v>41.358097076416001</c:v>
                </c:pt>
                <c:pt idx="210">
                  <c:v>40.222892761230497</c:v>
                </c:pt>
                <c:pt idx="211">
                  <c:v>40.349231719970703</c:v>
                </c:pt>
                <c:pt idx="212">
                  <c:v>39.645271301269503</c:v>
                </c:pt>
                <c:pt idx="213">
                  <c:v>39.001735687255902</c:v>
                </c:pt>
                <c:pt idx="214">
                  <c:v>38.663932800292997</c:v>
                </c:pt>
                <c:pt idx="215">
                  <c:v>40.395919799804702</c:v>
                </c:pt>
                <c:pt idx="216">
                  <c:v>39.983676910400398</c:v>
                </c:pt>
                <c:pt idx="217">
                  <c:v>38.102729797363303</c:v>
                </c:pt>
                <c:pt idx="218">
                  <c:v>37.6836967468262</c:v>
                </c:pt>
                <c:pt idx="219">
                  <c:v>39.251438140869098</c:v>
                </c:pt>
                <c:pt idx="220">
                  <c:v>38.601634979247997</c:v>
                </c:pt>
                <c:pt idx="221">
                  <c:v>37.805320739746101</c:v>
                </c:pt>
                <c:pt idx="222">
                  <c:v>38.721065521240199</c:v>
                </c:pt>
                <c:pt idx="223">
                  <c:v>37.792430877685497</c:v>
                </c:pt>
                <c:pt idx="224">
                  <c:v>37.220710754394503</c:v>
                </c:pt>
                <c:pt idx="225">
                  <c:v>36.198593139648402</c:v>
                </c:pt>
                <c:pt idx="226">
                  <c:v>34.661369323730497</c:v>
                </c:pt>
                <c:pt idx="227">
                  <c:v>33.797718048095703</c:v>
                </c:pt>
                <c:pt idx="228">
                  <c:v>33.876926422119098</c:v>
                </c:pt>
                <c:pt idx="229">
                  <c:v>34.519557952880902</c:v>
                </c:pt>
                <c:pt idx="230">
                  <c:v>34.017757415771499</c:v>
                </c:pt>
                <c:pt idx="231">
                  <c:v>33.342758178710902</c:v>
                </c:pt>
                <c:pt idx="232">
                  <c:v>32.57568359375</c:v>
                </c:pt>
                <c:pt idx="233">
                  <c:v>33.306636810302699</c:v>
                </c:pt>
                <c:pt idx="234">
                  <c:v>33.512886047363303</c:v>
                </c:pt>
                <c:pt idx="235">
                  <c:v>33.371799468994098</c:v>
                </c:pt>
                <c:pt idx="236">
                  <c:v>33.556629180908203</c:v>
                </c:pt>
                <c:pt idx="237">
                  <c:v>33.559829711914098</c:v>
                </c:pt>
                <c:pt idx="238">
                  <c:v>33.422847747802699</c:v>
                </c:pt>
                <c:pt idx="239">
                  <c:v>33.476509094238303</c:v>
                </c:pt>
                <c:pt idx="240">
                  <c:v>34.266658782958999</c:v>
                </c:pt>
                <c:pt idx="241">
                  <c:v>33.025035858154297</c:v>
                </c:pt>
                <c:pt idx="242">
                  <c:v>34.247230529785199</c:v>
                </c:pt>
                <c:pt idx="243">
                  <c:v>34.492740631103501</c:v>
                </c:pt>
                <c:pt idx="244">
                  <c:v>34.977149963378899</c:v>
                </c:pt>
                <c:pt idx="245">
                  <c:v>35.010547637939503</c:v>
                </c:pt>
                <c:pt idx="246">
                  <c:v>34.656890869140597</c:v>
                </c:pt>
                <c:pt idx="247">
                  <c:v>34.761302947997997</c:v>
                </c:pt>
                <c:pt idx="248">
                  <c:v>34.677494049072301</c:v>
                </c:pt>
                <c:pt idx="249">
                  <c:v>33.529354095458999</c:v>
                </c:pt>
                <c:pt idx="250">
                  <c:v>28.433778762817401</c:v>
                </c:pt>
                <c:pt idx="251">
                  <c:v>41.426631927490199</c:v>
                </c:pt>
                <c:pt idx="252">
                  <c:v>39.164749145507798</c:v>
                </c:pt>
                <c:pt idx="253">
                  <c:v>51.9437866210938</c:v>
                </c:pt>
                <c:pt idx="254">
                  <c:v>52.931583404541001</c:v>
                </c:pt>
                <c:pt idx="255">
                  <c:v>51.511093139648402</c:v>
                </c:pt>
                <c:pt idx="256">
                  <c:v>50.971588134765597</c:v>
                </c:pt>
                <c:pt idx="257">
                  <c:v>52.953437805175803</c:v>
                </c:pt>
                <c:pt idx="258">
                  <c:v>33.757316589355497</c:v>
                </c:pt>
                <c:pt idx="259">
                  <c:v>32.955032348632798</c:v>
                </c:pt>
                <c:pt idx="260">
                  <c:v>32.1007270812988</c:v>
                </c:pt>
                <c:pt idx="261">
                  <c:v>31.926334381103501</c:v>
                </c:pt>
                <c:pt idx="262">
                  <c:v>31.361349105835</c:v>
                </c:pt>
                <c:pt idx="263">
                  <c:v>34.420440673828097</c:v>
                </c:pt>
                <c:pt idx="264">
                  <c:v>34.7777290344238</c:v>
                </c:pt>
                <c:pt idx="265">
                  <c:v>29.924375534057599</c:v>
                </c:pt>
                <c:pt idx="266">
                  <c:v>32.6607475280762</c:v>
                </c:pt>
                <c:pt idx="267">
                  <c:v>29.610105514526399</c:v>
                </c:pt>
                <c:pt idx="268">
                  <c:v>29.2279567718506</c:v>
                </c:pt>
                <c:pt idx="269">
                  <c:v>29.2156276702881</c:v>
                </c:pt>
                <c:pt idx="270">
                  <c:v>29.125616073608398</c:v>
                </c:pt>
                <c:pt idx="271">
                  <c:v>28.695663452148398</c:v>
                </c:pt>
                <c:pt idx="272">
                  <c:v>29.059991836547901</c:v>
                </c:pt>
                <c:pt idx="273">
                  <c:v>28.669309616088899</c:v>
                </c:pt>
                <c:pt idx="274">
                  <c:v>27.160598754882798</c:v>
                </c:pt>
                <c:pt idx="275">
                  <c:v>27.705390930175799</c:v>
                </c:pt>
                <c:pt idx="276">
                  <c:v>29.291303634643601</c:v>
                </c:pt>
                <c:pt idx="277">
                  <c:v>29.113813400268601</c:v>
                </c:pt>
                <c:pt idx="278">
                  <c:v>28.745475769043001</c:v>
                </c:pt>
                <c:pt idx="279">
                  <c:v>28.578956604003899</c:v>
                </c:pt>
                <c:pt idx="280">
                  <c:v>28.3126735687256</c:v>
                </c:pt>
                <c:pt idx="281">
                  <c:v>28.4645099639893</c:v>
                </c:pt>
                <c:pt idx="282">
                  <c:v>27.9751796722412</c:v>
                </c:pt>
                <c:pt idx="283">
                  <c:v>27.154222488403299</c:v>
                </c:pt>
                <c:pt idx="284">
                  <c:v>26.413301467895501</c:v>
                </c:pt>
                <c:pt idx="285">
                  <c:v>26.569240570068398</c:v>
                </c:pt>
                <c:pt idx="286">
                  <c:v>26.348194122314499</c:v>
                </c:pt>
                <c:pt idx="287">
                  <c:v>26.079765319824201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288"/>
                <c:pt idx="0">
                  <c:v>18.8260707855225</c:v>
                </c:pt>
                <c:pt idx="1">
                  <c:v>18.786556243896499</c:v>
                </c:pt>
                <c:pt idx="2">
                  <c:v>18.705175399780298</c:v>
                </c:pt>
                <c:pt idx="3">
                  <c:v>18.430149078369102</c:v>
                </c:pt>
                <c:pt idx="4">
                  <c:v>18.312572479248001</c:v>
                </c:pt>
                <c:pt idx="5">
                  <c:v>18.129623413085898</c:v>
                </c:pt>
                <c:pt idx="6">
                  <c:v>18.746864929199202</c:v>
                </c:pt>
                <c:pt idx="7">
                  <c:v>18.638016204833999</c:v>
                </c:pt>
                <c:pt idx="8">
                  <c:v>18.4709490966797</c:v>
                </c:pt>
                <c:pt idx="9">
                  <c:v>18.4117130279541</c:v>
                </c:pt>
                <c:pt idx="10">
                  <c:v>18.376470413208001</c:v>
                </c:pt>
                <c:pt idx="11">
                  <c:v>18.326442565918001</c:v>
                </c:pt>
                <c:pt idx="12">
                  <c:v>18.275736618042</c:v>
                </c:pt>
                <c:pt idx="13">
                  <c:v>18.2387140655518</c:v>
                </c:pt>
                <c:pt idx="14">
                  <c:v>18.206039276123001</c:v>
                </c:pt>
                <c:pt idx="15">
                  <c:v>18.128511276245099</c:v>
                </c:pt>
                <c:pt idx="16">
                  <c:v>18.042831268310501</c:v>
                </c:pt>
                <c:pt idx="17">
                  <c:v>17.168472290039102</c:v>
                </c:pt>
                <c:pt idx="18">
                  <c:v>17.064680099487301</c:v>
                </c:pt>
                <c:pt idx="19">
                  <c:v>17.0138130187988</c:v>
                </c:pt>
                <c:pt idx="20">
                  <c:v>16.8017177581787</c:v>
                </c:pt>
                <c:pt idx="21">
                  <c:v>16.7836513519287</c:v>
                </c:pt>
                <c:pt idx="22">
                  <c:v>17.511307907104499</c:v>
                </c:pt>
                <c:pt idx="23">
                  <c:v>16.669231414794901</c:v>
                </c:pt>
                <c:pt idx="24">
                  <c:v>16.5119323730469</c:v>
                </c:pt>
                <c:pt idx="25">
                  <c:v>16.3641147613525</c:v>
                </c:pt>
                <c:pt idx="26">
                  <c:v>16.3635768890381</c:v>
                </c:pt>
                <c:pt idx="27">
                  <c:v>16.111371994018601</c:v>
                </c:pt>
                <c:pt idx="28">
                  <c:v>15.9171390533447</c:v>
                </c:pt>
                <c:pt idx="29">
                  <c:v>15.874844551086399</c:v>
                </c:pt>
                <c:pt idx="30">
                  <c:v>15.8178043365479</c:v>
                </c:pt>
                <c:pt idx="31">
                  <c:v>15.7729139328003</c:v>
                </c:pt>
                <c:pt idx="32">
                  <c:v>15.624187469482401</c:v>
                </c:pt>
                <c:pt idx="33">
                  <c:v>15.471187591552701</c:v>
                </c:pt>
                <c:pt idx="34">
                  <c:v>15.3952388763428</c:v>
                </c:pt>
                <c:pt idx="35">
                  <c:v>15.1847524642944</c:v>
                </c:pt>
                <c:pt idx="36">
                  <c:v>15.1044111251831</c:v>
                </c:pt>
                <c:pt idx="37">
                  <c:v>14.984408378601101</c:v>
                </c:pt>
                <c:pt idx="38">
                  <c:v>14.906538009643601</c:v>
                </c:pt>
                <c:pt idx="39">
                  <c:v>14.8432779312134</c:v>
                </c:pt>
                <c:pt idx="40">
                  <c:v>14.836854934692401</c:v>
                </c:pt>
                <c:pt idx="41">
                  <c:v>14.678783416748001</c:v>
                </c:pt>
                <c:pt idx="42">
                  <c:v>14.8987989425659</c:v>
                </c:pt>
                <c:pt idx="43">
                  <c:v>14.876568794250501</c:v>
                </c:pt>
                <c:pt idx="44">
                  <c:v>14.7697563171387</c:v>
                </c:pt>
                <c:pt idx="45">
                  <c:v>14.896842956543001</c:v>
                </c:pt>
                <c:pt idx="46">
                  <c:v>14.967400550842299</c:v>
                </c:pt>
                <c:pt idx="47">
                  <c:v>15.011598587036101</c:v>
                </c:pt>
                <c:pt idx="48">
                  <c:v>14.944128990173301</c:v>
                </c:pt>
                <c:pt idx="49">
                  <c:v>15.149411201477101</c:v>
                </c:pt>
                <c:pt idx="50">
                  <c:v>15.497129440307599</c:v>
                </c:pt>
                <c:pt idx="51">
                  <c:v>15.591838836669901</c:v>
                </c:pt>
                <c:pt idx="52">
                  <c:v>15.541160583496101</c:v>
                </c:pt>
                <c:pt idx="53">
                  <c:v>15.460841178894</c:v>
                </c:pt>
                <c:pt idx="54">
                  <c:v>15.493639945983899</c:v>
                </c:pt>
                <c:pt idx="55">
                  <c:v>15.7288255691528</c:v>
                </c:pt>
                <c:pt idx="56">
                  <c:v>15.9141521453857</c:v>
                </c:pt>
                <c:pt idx="57">
                  <c:v>15.955615043640099</c:v>
                </c:pt>
                <c:pt idx="58">
                  <c:v>15.896166801452599</c:v>
                </c:pt>
                <c:pt idx="59">
                  <c:v>15.918428421020501</c:v>
                </c:pt>
                <c:pt idx="60">
                  <c:v>16.09645652771</c:v>
                </c:pt>
                <c:pt idx="61">
                  <c:v>16.4913120269775</c:v>
                </c:pt>
                <c:pt idx="62">
                  <c:v>16.628067016601602</c:v>
                </c:pt>
                <c:pt idx="63">
                  <c:v>16.640275955200199</c:v>
                </c:pt>
                <c:pt idx="64">
                  <c:v>16.6135768890381</c:v>
                </c:pt>
                <c:pt idx="65">
                  <c:v>16.601974487304702</c:v>
                </c:pt>
                <c:pt idx="66">
                  <c:v>16.604270935058601</c:v>
                </c:pt>
                <c:pt idx="67">
                  <c:v>16.607439041137699</c:v>
                </c:pt>
                <c:pt idx="68">
                  <c:v>16.780635833740199</c:v>
                </c:pt>
                <c:pt idx="69">
                  <c:v>16.8737907409668</c:v>
                </c:pt>
                <c:pt idx="70">
                  <c:v>16.845161437988299</c:v>
                </c:pt>
                <c:pt idx="71">
                  <c:v>16.889905929565401</c:v>
                </c:pt>
                <c:pt idx="72">
                  <c:v>16.9368686676025</c:v>
                </c:pt>
                <c:pt idx="73">
                  <c:v>17.003576278686499</c:v>
                </c:pt>
                <c:pt idx="74">
                  <c:v>17.155244827270501</c:v>
                </c:pt>
                <c:pt idx="75">
                  <c:v>17.229471206665</c:v>
                </c:pt>
                <c:pt idx="76">
                  <c:v>17.3098659515381</c:v>
                </c:pt>
                <c:pt idx="77">
                  <c:v>17.367864608764702</c:v>
                </c:pt>
                <c:pt idx="78">
                  <c:v>17.3368244171143</c:v>
                </c:pt>
                <c:pt idx="79">
                  <c:v>17.304018020629901</c:v>
                </c:pt>
                <c:pt idx="80">
                  <c:v>17.318431854248001</c:v>
                </c:pt>
                <c:pt idx="81">
                  <c:v>17.373600006103501</c:v>
                </c:pt>
                <c:pt idx="82">
                  <c:v>17.405735015869102</c:v>
                </c:pt>
                <c:pt idx="83">
                  <c:v>17.383607864379901</c:v>
                </c:pt>
                <c:pt idx="84">
                  <c:v>17.367475509643601</c:v>
                </c:pt>
                <c:pt idx="85">
                  <c:v>17.364313125610401</c:v>
                </c:pt>
                <c:pt idx="86">
                  <c:v>17.444953918456999</c:v>
                </c:pt>
                <c:pt idx="87">
                  <c:v>17.588768005371101</c:v>
                </c:pt>
                <c:pt idx="88">
                  <c:v>17.60546875</c:v>
                </c:pt>
                <c:pt idx="89">
                  <c:v>17.661958694458001</c:v>
                </c:pt>
                <c:pt idx="90">
                  <c:v>17.771604537963899</c:v>
                </c:pt>
                <c:pt idx="91">
                  <c:v>17.857479095458999</c:v>
                </c:pt>
                <c:pt idx="92">
                  <c:v>17.879106521606399</c:v>
                </c:pt>
                <c:pt idx="93">
                  <c:v>17.9819240570068</c:v>
                </c:pt>
                <c:pt idx="94">
                  <c:v>18.130733489990199</c:v>
                </c:pt>
                <c:pt idx="95">
                  <c:v>18.277790069580099</c:v>
                </c:pt>
                <c:pt idx="96">
                  <c:v>18.427909851074201</c:v>
                </c:pt>
                <c:pt idx="97">
                  <c:v>18.526288986206101</c:v>
                </c:pt>
                <c:pt idx="98">
                  <c:v>18.718198776245099</c:v>
                </c:pt>
                <c:pt idx="99">
                  <c:v>18.867603302001999</c:v>
                </c:pt>
                <c:pt idx="100">
                  <c:v>18.956762313842798</c:v>
                </c:pt>
                <c:pt idx="101">
                  <c:v>19.010017395019499</c:v>
                </c:pt>
                <c:pt idx="102">
                  <c:v>19.098653793335</c:v>
                </c:pt>
                <c:pt idx="103">
                  <c:v>19.0949516296387</c:v>
                </c:pt>
                <c:pt idx="104">
                  <c:v>19.116920471191399</c:v>
                </c:pt>
                <c:pt idx="105">
                  <c:v>19.196567535400401</c:v>
                </c:pt>
                <c:pt idx="106">
                  <c:v>19.349241256713899</c:v>
                </c:pt>
                <c:pt idx="107">
                  <c:v>19.407146453857401</c:v>
                </c:pt>
                <c:pt idx="108">
                  <c:v>19.537736892700199</c:v>
                </c:pt>
                <c:pt idx="109">
                  <c:v>19.537294387817401</c:v>
                </c:pt>
                <c:pt idx="110">
                  <c:v>19.474739074706999</c:v>
                </c:pt>
                <c:pt idx="111">
                  <c:v>19.7563877105713</c:v>
                </c:pt>
                <c:pt idx="112">
                  <c:v>20.120140075683601</c:v>
                </c:pt>
                <c:pt idx="113">
                  <c:v>20.300384805870099</c:v>
                </c:pt>
                <c:pt idx="114">
                  <c:v>20.831391896209698</c:v>
                </c:pt>
                <c:pt idx="115">
                  <c:v>21.2735137321854</c:v>
                </c:pt>
                <c:pt idx="116">
                  <c:v>21.4939060211182</c:v>
                </c:pt>
                <c:pt idx="117">
                  <c:v>22.207929611206101</c:v>
                </c:pt>
                <c:pt idx="118">
                  <c:v>23.172298431396499</c:v>
                </c:pt>
                <c:pt idx="119">
                  <c:v>23.8753452301025</c:v>
                </c:pt>
                <c:pt idx="120">
                  <c:v>25.4928283691406</c:v>
                </c:pt>
                <c:pt idx="121">
                  <c:v>25.5273342132568</c:v>
                </c:pt>
                <c:pt idx="122">
                  <c:v>25.4967956542969</c:v>
                </c:pt>
                <c:pt idx="123">
                  <c:v>25.329267501831101</c:v>
                </c:pt>
                <c:pt idx="124">
                  <c:v>25.494184494018601</c:v>
                </c:pt>
                <c:pt idx="125">
                  <c:v>26.196867706375102</c:v>
                </c:pt>
                <c:pt idx="126">
                  <c:v>26.383846744537401</c:v>
                </c:pt>
                <c:pt idx="127">
                  <c:v>27.594796505889899</c:v>
                </c:pt>
                <c:pt idx="128">
                  <c:v>27.761979590759299</c:v>
                </c:pt>
                <c:pt idx="129">
                  <c:v>28.468010098876999</c:v>
                </c:pt>
                <c:pt idx="130">
                  <c:v>28.922504505157502</c:v>
                </c:pt>
                <c:pt idx="131">
                  <c:v>28.4117351226807</c:v>
                </c:pt>
                <c:pt idx="132">
                  <c:v>28.637560064544701</c:v>
                </c:pt>
                <c:pt idx="133">
                  <c:v>28.678036384963999</c:v>
                </c:pt>
                <c:pt idx="134">
                  <c:v>29.016449797058101</c:v>
                </c:pt>
                <c:pt idx="135">
                  <c:v>30.9396962817383</c:v>
                </c:pt>
                <c:pt idx="136">
                  <c:v>31.037463059692399</c:v>
                </c:pt>
                <c:pt idx="137">
                  <c:v>29.919193048172001</c:v>
                </c:pt>
                <c:pt idx="138">
                  <c:v>30.072961790466302</c:v>
                </c:pt>
                <c:pt idx="139">
                  <c:v>30.847611290206899</c:v>
                </c:pt>
                <c:pt idx="140">
                  <c:v>31.186029171371501</c:v>
                </c:pt>
                <c:pt idx="141">
                  <c:v>31.0688567680359</c:v>
                </c:pt>
                <c:pt idx="142">
                  <c:v>31.264461269531299</c:v>
                </c:pt>
                <c:pt idx="143">
                  <c:v>31.405881103286699</c:v>
                </c:pt>
                <c:pt idx="144">
                  <c:v>31.249249679565398</c:v>
                </c:pt>
                <c:pt idx="145">
                  <c:v>32.253764394226103</c:v>
                </c:pt>
                <c:pt idx="146">
                  <c:v>31.7411166229248</c:v>
                </c:pt>
                <c:pt idx="147">
                  <c:v>31.940206495246901</c:v>
                </c:pt>
                <c:pt idx="148">
                  <c:v>31.478600284805299</c:v>
                </c:pt>
                <c:pt idx="149">
                  <c:v>32.916408582763701</c:v>
                </c:pt>
                <c:pt idx="150">
                  <c:v>32.933688456954997</c:v>
                </c:pt>
                <c:pt idx="151">
                  <c:v>34.355858055191</c:v>
                </c:pt>
                <c:pt idx="152">
                  <c:v>35.630570147819498</c:v>
                </c:pt>
                <c:pt idx="153">
                  <c:v>34.688028252258299</c:v>
                </c:pt>
                <c:pt idx="154">
                  <c:v>34.957585686492898</c:v>
                </c:pt>
                <c:pt idx="155">
                  <c:v>35.540483100891102</c:v>
                </c:pt>
                <c:pt idx="156">
                  <c:v>37.269102629928597</c:v>
                </c:pt>
                <c:pt idx="157">
                  <c:v>35.760663286895699</c:v>
                </c:pt>
                <c:pt idx="158">
                  <c:v>38.118975089645403</c:v>
                </c:pt>
                <c:pt idx="159">
                  <c:v>38.087272158165</c:v>
                </c:pt>
                <c:pt idx="160">
                  <c:v>45.478700074768099</c:v>
                </c:pt>
                <c:pt idx="161">
                  <c:v>47.168149320678701</c:v>
                </c:pt>
                <c:pt idx="162">
                  <c:v>48.793521917114298</c:v>
                </c:pt>
                <c:pt idx="163">
                  <c:v>48.355616853485103</c:v>
                </c:pt>
                <c:pt idx="164">
                  <c:v>51.017291549072297</c:v>
                </c:pt>
                <c:pt idx="165">
                  <c:v>47.532403710937501</c:v>
                </c:pt>
                <c:pt idx="166">
                  <c:v>46.921416129302997</c:v>
                </c:pt>
                <c:pt idx="167">
                  <c:v>48.643989824981702</c:v>
                </c:pt>
                <c:pt idx="168">
                  <c:v>48.460819850311303</c:v>
                </c:pt>
                <c:pt idx="169">
                  <c:v>47.482324253997803</c:v>
                </c:pt>
                <c:pt idx="170">
                  <c:v>50.853119808044397</c:v>
                </c:pt>
                <c:pt idx="171">
                  <c:v>50.7889818901062</c:v>
                </c:pt>
                <c:pt idx="172">
                  <c:v>50.724352286224402</c:v>
                </c:pt>
                <c:pt idx="173">
                  <c:v>61.416583618927</c:v>
                </c:pt>
                <c:pt idx="174">
                  <c:v>54.726690408783</c:v>
                </c:pt>
                <c:pt idx="175">
                  <c:v>52.2796367677307</c:v>
                </c:pt>
                <c:pt idx="176">
                  <c:v>49.303598489379901</c:v>
                </c:pt>
                <c:pt idx="177">
                  <c:v>50.877721978912298</c:v>
                </c:pt>
                <c:pt idx="178">
                  <c:v>51.172978975448601</c:v>
                </c:pt>
                <c:pt idx="179">
                  <c:v>51.870372913665797</c:v>
                </c:pt>
                <c:pt idx="180">
                  <c:v>53.920494421691899</c:v>
                </c:pt>
                <c:pt idx="181">
                  <c:v>157.20578116531399</c:v>
                </c:pt>
                <c:pt idx="182">
                  <c:v>226.18460748443599</c:v>
                </c:pt>
                <c:pt idx="183">
                  <c:v>385.04977202270601</c:v>
                </c:pt>
                <c:pt idx="184">
                  <c:v>537.51585749114997</c:v>
                </c:pt>
                <c:pt idx="185">
                  <c:v>356.37118255081202</c:v>
                </c:pt>
                <c:pt idx="186">
                  <c:v>245.422547922668</c:v>
                </c:pt>
                <c:pt idx="187">
                  <c:v>261.78403310241703</c:v>
                </c:pt>
                <c:pt idx="188">
                  <c:v>262.97078946136497</c:v>
                </c:pt>
                <c:pt idx="189">
                  <c:v>264.155548596497</c:v>
                </c:pt>
                <c:pt idx="190">
                  <c:v>263.94511560943602</c:v>
                </c:pt>
                <c:pt idx="191">
                  <c:v>264.03891373474198</c:v>
                </c:pt>
                <c:pt idx="192">
                  <c:v>264.97868505371099</c:v>
                </c:pt>
                <c:pt idx="193">
                  <c:v>193.334527948914</c:v>
                </c:pt>
                <c:pt idx="194">
                  <c:v>186.009678804169</c:v>
                </c:pt>
                <c:pt idx="195">
                  <c:v>176.779169700165</c:v>
                </c:pt>
                <c:pt idx="196">
                  <c:v>158.957359013271</c:v>
                </c:pt>
                <c:pt idx="197">
                  <c:v>175.21879456893899</c:v>
                </c:pt>
                <c:pt idx="198">
                  <c:v>172.54153361206099</c:v>
                </c:pt>
                <c:pt idx="199">
                  <c:v>158.25018390258799</c:v>
                </c:pt>
                <c:pt idx="200">
                  <c:v>158.829040463262</c:v>
                </c:pt>
                <c:pt idx="201">
                  <c:v>136.75888561103801</c:v>
                </c:pt>
                <c:pt idx="202">
                  <c:v>110.977303866119</c:v>
                </c:pt>
                <c:pt idx="203">
                  <c:v>76.419791466980001</c:v>
                </c:pt>
                <c:pt idx="204">
                  <c:v>71.354414876708901</c:v>
                </c:pt>
                <c:pt idx="205">
                  <c:v>136.08261064086901</c:v>
                </c:pt>
                <c:pt idx="206">
                  <c:v>60.192715101165803</c:v>
                </c:pt>
                <c:pt idx="207">
                  <c:v>58.837658779296902</c:v>
                </c:pt>
                <c:pt idx="208">
                  <c:v>58.859624185562197</c:v>
                </c:pt>
                <c:pt idx="209">
                  <c:v>88.956455661087006</c:v>
                </c:pt>
                <c:pt idx="210">
                  <c:v>60.172963810424797</c:v>
                </c:pt>
                <c:pt idx="211">
                  <c:v>59.400083864974903</c:v>
                </c:pt>
                <c:pt idx="212">
                  <c:v>35.125790638275099</c:v>
                </c:pt>
                <c:pt idx="213">
                  <c:v>34.500553655319202</c:v>
                </c:pt>
                <c:pt idx="214">
                  <c:v>30.316064628295901</c:v>
                </c:pt>
                <c:pt idx="215">
                  <c:v>32.173620132121997</c:v>
                </c:pt>
                <c:pt idx="216">
                  <c:v>32.1570068118668</c:v>
                </c:pt>
                <c:pt idx="217">
                  <c:v>33.874864821701003</c:v>
                </c:pt>
                <c:pt idx="218">
                  <c:v>33.3697638787079</c:v>
                </c:pt>
                <c:pt idx="219">
                  <c:v>34.962493063201897</c:v>
                </c:pt>
                <c:pt idx="220">
                  <c:v>34.299470532493601</c:v>
                </c:pt>
                <c:pt idx="221">
                  <c:v>33.523133174285903</c:v>
                </c:pt>
                <c:pt idx="222">
                  <c:v>34.430195969505299</c:v>
                </c:pt>
                <c:pt idx="223">
                  <c:v>33.486095143089301</c:v>
                </c:pt>
                <c:pt idx="224">
                  <c:v>32.866738887939398</c:v>
                </c:pt>
                <c:pt idx="225">
                  <c:v>31.789837573394799</c:v>
                </c:pt>
                <c:pt idx="226">
                  <c:v>30.154219879608199</c:v>
                </c:pt>
                <c:pt idx="227">
                  <c:v>29.257278559055301</c:v>
                </c:pt>
                <c:pt idx="228">
                  <c:v>29.322577091445901</c:v>
                </c:pt>
                <c:pt idx="229">
                  <c:v>29.753678399963398</c:v>
                </c:pt>
                <c:pt idx="230">
                  <c:v>33.6696354757118</c:v>
                </c:pt>
                <c:pt idx="231">
                  <c:v>28.733916886177099</c:v>
                </c:pt>
                <c:pt idx="232">
                  <c:v>27.927220098724401</c:v>
                </c:pt>
                <c:pt idx="233">
                  <c:v>28.630925422496802</c:v>
                </c:pt>
                <c:pt idx="234">
                  <c:v>28.8502260232544</c:v>
                </c:pt>
                <c:pt idx="235">
                  <c:v>28.696775320663502</c:v>
                </c:pt>
                <c:pt idx="236">
                  <c:v>28.8756176231193</c:v>
                </c:pt>
                <c:pt idx="237">
                  <c:v>28.858463834762599</c:v>
                </c:pt>
                <c:pt idx="238">
                  <c:v>28.649035381011998</c:v>
                </c:pt>
                <c:pt idx="239">
                  <c:v>28.700861167373699</c:v>
                </c:pt>
                <c:pt idx="240">
                  <c:v>29.177305589180001</c:v>
                </c:pt>
                <c:pt idx="241">
                  <c:v>28.3869469041252</c:v>
                </c:pt>
                <c:pt idx="242">
                  <c:v>28.452966444396999</c:v>
                </c:pt>
                <c:pt idx="243">
                  <c:v>28.566734290733301</c:v>
                </c:pt>
                <c:pt idx="244">
                  <c:v>29.022501573982201</c:v>
                </c:pt>
                <c:pt idx="245">
                  <c:v>28.941690498237602</c:v>
                </c:pt>
                <c:pt idx="246">
                  <c:v>28.964904478454599</c:v>
                </c:pt>
                <c:pt idx="247">
                  <c:v>29.105386467266101</c:v>
                </c:pt>
                <c:pt idx="248">
                  <c:v>28.944060003986401</c:v>
                </c:pt>
                <c:pt idx="249">
                  <c:v>29.074663377151499</c:v>
                </c:pt>
                <c:pt idx="250">
                  <c:v>28.2365104566383</c:v>
                </c:pt>
                <c:pt idx="251">
                  <c:v>25.047933114929201</c:v>
                </c:pt>
                <c:pt idx="252">
                  <c:v>26.3827230857849</c:v>
                </c:pt>
                <c:pt idx="253">
                  <c:v>1283.80378662109</c:v>
                </c:pt>
                <c:pt idx="254">
                  <c:v>1284.55158340454</c:v>
                </c:pt>
                <c:pt idx="255">
                  <c:v>1283.14609313965</c:v>
                </c:pt>
                <c:pt idx="256">
                  <c:v>1281.21751534912</c:v>
                </c:pt>
                <c:pt idx="257">
                  <c:v>1279.48062465363</c:v>
                </c:pt>
                <c:pt idx="258">
                  <c:v>28.084605727577198</c:v>
                </c:pt>
                <c:pt idx="259">
                  <c:v>27.2156235597229</c:v>
                </c:pt>
                <c:pt idx="260">
                  <c:v>26.721029703369101</c:v>
                </c:pt>
                <c:pt idx="261">
                  <c:v>26.093032575988801</c:v>
                </c:pt>
                <c:pt idx="262">
                  <c:v>25.930560049438501</c:v>
                </c:pt>
                <c:pt idx="263">
                  <c:v>24.582450732421901</c:v>
                </c:pt>
                <c:pt idx="264">
                  <c:v>25.210595565795899</c:v>
                </c:pt>
                <c:pt idx="265">
                  <c:v>25.504375534057601</c:v>
                </c:pt>
                <c:pt idx="266">
                  <c:v>24.9180420672607</c:v>
                </c:pt>
                <c:pt idx="267">
                  <c:v>25.170105514526401</c:v>
                </c:pt>
                <c:pt idx="268">
                  <c:v>24.7479567718506</c:v>
                </c:pt>
                <c:pt idx="269">
                  <c:v>24.7156276702881</c:v>
                </c:pt>
                <c:pt idx="270">
                  <c:v>24.625616073608398</c:v>
                </c:pt>
                <c:pt idx="271">
                  <c:v>24.1156634521484</c:v>
                </c:pt>
                <c:pt idx="272">
                  <c:v>24.519991836547899</c:v>
                </c:pt>
                <c:pt idx="273">
                  <c:v>24.1093096160889</c:v>
                </c:pt>
                <c:pt idx="274">
                  <c:v>22.5805987548828</c:v>
                </c:pt>
                <c:pt idx="275">
                  <c:v>23.065390930175798</c:v>
                </c:pt>
                <c:pt idx="276">
                  <c:v>24.711303634643599</c:v>
                </c:pt>
                <c:pt idx="277">
                  <c:v>24.453813400268601</c:v>
                </c:pt>
                <c:pt idx="278">
                  <c:v>24.025475769042998</c:v>
                </c:pt>
                <c:pt idx="279">
                  <c:v>23.898956604003899</c:v>
                </c:pt>
                <c:pt idx="280">
                  <c:v>23.552673568725599</c:v>
                </c:pt>
                <c:pt idx="281">
                  <c:v>23.704509963989299</c:v>
                </c:pt>
                <c:pt idx="282">
                  <c:v>23.295179672241201</c:v>
                </c:pt>
                <c:pt idx="283">
                  <c:v>22.414222488403301</c:v>
                </c:pt>
                <c:pt idx="284">
                  <c:v>21.6133014678955</c:v>
                </c:pt>
                <c:pt idx="285">
                  <c:v>21.709240570068399</c:v>
                </c:pt>
                <c:pt idx="286">
                  <c:v>21.508194122314499</c:v>
                </c:pt>
                <c:pt idx="287">
                  <c:v>21.179765319824199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932008"/>
        <c:axId val="501931616"/>
      </c:lineChart>
      <c:catAx>
        <c:axId val="357512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7513448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57513448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7512664"/>
        <c:crosses val="autoZero"/>
        <c:crossBetween val="between"/>
      </c:valAx>
      <c:valAx>
        <c:axId val="5019316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1932008"/>
        <c:crosses val="max"/>
        <c:crossBetween val="between"/>
      </c:valAx>
      <c:catAx>
        <c:axId val="50193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1931616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0.32917</cdr:x>
      <cdr:y>0.02737</cdr:y>
    </cdr:from>
    <cdr:to>
      <cdr:x>0.64583</cdr:x>
      <cdr:y>0.75628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009930" y="146158"/>
          <a:ext cx="2895540" cy="3892442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0.39121</cdr:x>
      <cdr:y>0.03918</cdr:y>
    </cdr:from>
    <cdr:to>
      <cdr:x>0.59301</cdr:x>
      <cdr:y>0.12957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8966" y="246546"/>
          <a:ext cx="1748170" cy="5687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</a:t>
          </a:r>
          <a:r>
            <a:rPr lang="en-US" sz="1400" dirty="0" smtClean="0"/>
            <a:t>19</a:t>
          </a:r>
          <a:r>
            <a:rPr lang="en-US" sz="1400" baseline="0" dirty="0" smtClean="0"/>
            <a:t>:15 </a:t>
          </a:r>
          <a:r>
            <a:rPr lang="en-US" sz="1400" baseline="0" dirty="0"/>
            <a:t>to </a:t>
          </a:r>
          <a:r>
            <a:rPr lang="en-US" sz="1400" baseline="0" dirty="0" smtClean="0"/>
            <a:t>22:00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0.13333</cdr:x>
      <cdr:y>0.02817</cdr:y>
    </cdr:from>
    <cdr:to>
      <cdr:x>0.20133</cdr:x>
      <cdr:y>0.70722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219200" y="152400"/>
          <a:ext cx="621792" cy="3673825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</cdr:x>
      <cdr:y>0.02817</cdr:y>
    </cdr:from>
    <cdr:to>
      <cdr:x>0.36234</cdr:x>
      <cdr:y>0.70475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2743200" y="152400"/>
          <a:ext cx="570036" cy="3660462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</cdr:x>
      <cdr:y>0.02817</cdr:y>
    </cdr:from>
    <cdr:to>
      <cdr:x>0.82</cdr:x>
      <cdr:y>0.70423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7315200" y="152400"/>
          <a:ext cx="182880" cy="3657600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0.66667</cdr:x>
      <cdr:y>0.09859</cdr:y>
    </cdr:from>
    <cdr:to>
      <cdr:x>0.84234</cdr:x>
      <cdr:y>0.10704</cdr:y>
    </cdr:to>
    <cdr:sp macro="" textlink="">
      <cdr:nvSpPr>
        <cdr:cNvPr id="10" name="Right Arrow 9"/>
        <cdr:cNvSpPr/>
      </cdr:nvSpPr>
      <cdr:spPr>
        <a:xfrm xmlns:a="http://schemas.openxmlformats.org/drawingml/2006/main">
          <a:off x="6096030" y="533392"/>
          <a:ext cx="1606327" cy="45720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0.41667</cdr:x>
      <cdr:y>0</cdr:y>
    </cdr:from>
    <cdr:to>
      <cdr:x>0.6627</cdr:x>
      <cdr:y>0.16901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10000" y="0"/>
          <a:ext cx="2249698" cy="914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Curtailments </a:t>
          </a:r>
          <a:r>
            <a:rPr lang="en-US" sz="1200" dirty="0"/>
            <a:t>lasted </a:t>
          </a:r>
          <a:r>
            <a:rPr lang="en-US" sz="1200" baseline="0" dirty="0" smtClean="0"/>
            <a:t>from</a:t>
          </a:r>
        </a:p>
        <a:p xmlns:a="http://schemas.openxmlformats.org/drawingml/2006/main">
          <a:pPr algn="ctr"/>
          <a:r>
            <a:rPr lang="en-US" sz="1200" baseline="0" dirty="0" smtClean="0"/>
            <a:t>0:55 to </a:t>
          </a:r>
          <a:r>
            <a:rPr lang="en-US" sz="1200" dirty="0"/>
            <a:t>3</a:t>
          </a:r>
          <a:r>
            <a:rPr lang="en-US" sz="1200" baseline="0" dirty="0" smtClean="0"/>
            <a:t>:00</a:t>
          </a:r>
          <a:r>
            <a:rPr lang="en-US" sz="1200" baseline="0" dirty="0"/>
            <a:t>,</a:t>
          </a:r>
        </a:p>
        <a:p xmlns:a="http://schemas.openxmlformats.org/drawingml/2006/main">
          <a:pPr algn="ctr"/>
          <a:r>
            <a:rPr lang="en-US" sz="1200" baseline="0" dirty="0"/>
            <a:t>6:00 to </a:t>
          </a:r>
          <a:r>
            <a:rPr lang="en-US" sz="1200" baseline="0" dirty="0" smtClean="0"/>
            <a:t>8:00</a:t>
          </a:r>
          <a:r>
            <a:rPr lang="en-US" sz="1200" baseline="0" dirty="0"/>
            <a:t>,</a:t>
          </a:r>
        </a:p>
        <a:p xmlns:a="http://schemas.openxmlformats.org/drawingml/2006/main">
          <a:pPr algn="ctr"/>
          <a:r>
            <a:rPr lang="en-US" sz="1200" baseline="0" dirty="0" smtClean="0"/>
            <a:t>21:34 </a:t>
          </a:r>
          <a:r>
            <a:rPr lang="en-US" sz="1200" baseline="0" dirty="0"/>
            <a:t>to </a:t>
          </a:r>
          <a:r>
            <a:rPr lang="en-US" sz="1200" baseline="0" dirty="0" smtClean="0"/>
            <a:t>22:00,</a:t>
          </a:r>
        </a:p>
        <a:p xmlns:a="http://schemas.openxmlformats.org/drawingml/2006/main">
          <a:pPr algn="ctr"/>
          <a:r>
            <a:rPr lang="en-US" sz="1200" dirty="0" smtClean="0"/>
            <a:t>23:00 to 24:00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0.85</cdr:x>
      <cdr:y>0.02817</cdr:y>
    </cdr:from>
    <cdr:to>
      <cdr:x>0.88489</cdr:x>
      <cdr:y>0.70423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7772400" y="152401"/>
          <a:ext cx="319034" cy="3657600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0.66667</cdr:x>
      <cdr:y>0.05634</cdr:y>
    </cdr:from>
    <cdr:to>
      <cdr:x>0.79894</cdr:x>
      <cdr:y>0.06479</cdr:y>
    </cdr:to>
    <cdr:sp macro="" textlink="">
      <cdr:nvSpPr>
        <cdr:cNvPr id="13" name="Right Arrow 12"/>
        <cdr:cNvSpPr/>
      </cdr:nvSpPr>
      <cdr:spPr>
        <a:xfrm xmlns:a="http://schemas.openxmlformats.org/drawingml/2006/main">
          <a:off x="6096000" y="304800"/>
          <a:ext cx="1209477" cy="45716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0.20833</cdr:x>
      <cdr:y>0.06197</cdr:y>
    </cdr:from>
    <cdr:to>
      <cdr:x>0.40727</cdr:x>
      <cdr:y>0.07042</cdr:y>
    </cdr:to>
    <cdr:sp macro="" textlink="">
      <cdr:nvSpPr>
        <cdr:cNvPr id="14" name="Right Arrow 13"/>
        <cdr:cNvSpPr/>
      </cdr:nvSpPr>
      <cdr:spPr>
        <a:xfrm xmlns:a="http://schemas.openxmlformats.org/drawingml/2006/main" rot="10800000">
          <a:off x="1904999" y="335280"/>
          <a:ext cx="1819077" cy="45720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0.36667</cdr:x>
      <cdr:y>0.09842</cdr:y>
    </cdr:from>
    <cdr:to>
      <cdr:x>0.40449</cdr:x>
      <cdr:y>0.10687</cdr:y>
    </cdr:to>
    <cdr:sp macro="" textlink="">
      <cdr:nvSpPr>
        <cdr:cNvPr id="15" name="Right Arrow 14"/>
        <cdr:cNvSpPr/>
      </cdr:nvSpPr>
      <cdr:spPr>
        <a:xfrm xmlns:a="http://schemas.openxmlformats.org/drawingml/2006/main" rot="10800000">
          <a:off x="3352800" y="532481"/>
          <a:ext cx="345876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4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3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QMWG</a:t>
            </a:r>
          </a:p>
          <a:p>
            <a:endParaRPr lang="en-US" dirty="0" smtClean="0"/>
          </a:p>
          <a:p>
            <a:r>
              <a:rPr lang="en-US" dirty="0" smtClean="0"/>
              <a:t>September 24, 2018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 Tie Tag </a:t>
            </a:r>
            <a:r>
              <a:rPr lang="en-US" altLang="en-US" sz="2400" dirty="0"/>
              <a:t>Curtailments – July 2018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63742" y="1143000"/>
            <a:ext cx="8023058" cy="3962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There </a:t>
            </a:r>
            <a:r>
              <a:rPr lang="en-US" sz="2400" dirty="0"/>
              <a:t>were 5 </a:t>
            </a:r>
            <a:r>
              <a:rPr lang="en-US" sz="2400" dirty="0" smtClean="0"/>
              <a:t>DC </a:t>
            </a:r>
            <a:r>
              <a:rPr lang="en-US" sz="2400" dirty="0"/>
              <a:t>Tie Tag </a:t>
            </a:r>
            <a:r>
              <a:rPr lang="en-US" sz="2400" dirty="0" smtClean="0"/>
              <a:t>curtailment events</a:t>
            </a:r>
            <a:endParaRPr lang="en-US" sz="2400" dirty="0"/>
          </a:p>
          <a:p>
            <a:pPr lvl="1"/>
            <a:r>
              <a:rPr lang="en-US" sz="2000" dirty="0" smtClean="0"/>
              <a:t>3 were on the same day</a:t>
            </a:r>
          </a:p>
          <a:p>
            <a:pPr lvl="1"/>
            <a:r>
              <a:rPr lang="en-US" sz="2000" dirty="0" smtClean="0"/>
              <a:t>4 </a:t>
            </a:r>
            <a:r>
              <a:rPr lang="en-US" sz="2000" dirty="0" smtClean="0"/>
              <a:t>were </a:t>
            </a:r>
            <a:r>
              <a:rPr lang="en-US" sz="2000" dirty="0"/>
              <a:t>due to local </a:t>
            </a:r>
            <a:r>
              <a:rPr lang="en-US" sz="2000" dirty="0" smtClean="0"/>
              <a:t>congestion</a:t>
            </a:r>
            <a:endParaRPr lang="en-US" sz="2000" dirty="0" smtClean="0"/>
          </a:p>
          <a:p>
            <a:pPr lvl="1"/>
            <a:r>
              <a:rPr lang="en-US" sz="2000" dirty="0" smtClean="0"/>
              <a:t>1 was due to </a:t>
            </a:r>
            <a:r>
              <a:rPr lang="en-US" sz="2000" dirty="0" err="1" smtClean="0"/>
              <a:t>TO</a:t>
            </a:r>
            <a:r>
              <a:rPr lang="en-US" sz="2000" dirty="0" smtClean="0"/>
              <a:t> communication </a:t>
            </a:r>
            <a:r>
              <a:rPr lang="en-US" sz="2000" dirty="0"/>
              <a:t>issue </a:t>
            </a:r>
            <a:r>
              <a:rPr lang="en-US" sz="2000" dirty="0" smtClean="0"/>
              <a:t>with </a:t>
            </a:r>
            <a:r>
              <a:rPr lang="en-US" sz="2000" dirty="0"/>
              <a:t>DC Tie</a:t>
            </a:r>
          </a:p>
          <a:p>
            <a:r>
              <a:rPr lang="en-US" sz="2400" dirty="0"/>
              <a:t>Transmission </a:t>
            </a:r>
            <a:r>
              <a:rPr lang="en-US" sz="2400" dirty="0" smtClean="0"/>
              <a:t>watches were declared </a:t>
            </a:r>
            <a:r>
              <a:rPr lang="en-US" sz="2400" dirty="0"/>
              <a:t>during all 5 events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5763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July 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040046"/>
              </p:ext>
            </p:extLst>
          </p:nvPr>
        </p:nvGraphicFramePr>
        <p:xfrm>
          <a:off x="457200" y="1143000"/>
          <a:ext cx="8305799" cy="4648200"/>
        </p:xfrm>
        <a:graphic>
          <a:graphicData uri="http://schemas.openxmlformats.org/drawingml/2006/table">
            <a:tbl>
              <a:tblPr firstRow="1" firstCol="1" bandRow="1"/>
              <a:tblGrid>
                <a:gridCol w="1010189"/>
                <a:gridCol w="798565"/>
                <a:gridCol w="1047269"/>
                <a:gridCol w="1031894"/>
                <a:gridCol w="2216628"/>
                <a:gridCol w="2201254"/>
              </a:tblGrid>
              <a:tr h="5585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DC Tie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Curtailing Period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 of Tags Curtailed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Initiating Event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Curtailment Reason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7/17/2018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19:00 – HE 22:00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Post-contingency loss of the Bevo to Asherton 138 kV (SBEVASH8) overloads the Big Wells to Cotulla Sub 69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7/23/2018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01:00 – HE 03:00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Post-contingency loss of Bentsen to Railroad (SBENRAI8) overloads South Mission to Railroad 138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7/23/2018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07:00 – HE 08:00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Post-contingency loss of Bentsen to Railroad 138 kV (SBENRAI8) overloads South Mission to Railroad 138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7/23/2018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22:00 &amp; HE 24:00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Post-contingency loss of Bentsen to Railroad 138 kV (SBENRAI8) overloads South Mission to Railroad 138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7/31/2018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21:00 – HE 24:00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communication issue with 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De-rated to 100MW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7/17/2018 Curtailment of DC-S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19249"/>
              </p:ext>
            </p:extLst>
          </p:nvPr>
        </p:nvGraphicFramePr>
        <p:xfrm>
          <a:off x="38100" y="914400"/>
          <a:ext cx="9144000" cy="534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97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7/23/2018 Curtailment of DC-R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Contingency SBENRAI8 was never activated</a:t>
            </a:r>
          </a:p>
          <a:p>
            <a:r>
              <a:rPr lang="en-US" sz="2400" dirty="0" smtClean="0"/>
              <a:t>DC tie was the only point with a hurting shift factor to the constraint</a:t>
            </a:r>
          </a:p>
          <a:p>
            <a:r>
              <a:rPr lang="en-US" sz="2400" dirty="0" smtClean="0"/>
              <a:t>In HE22, curtailment had an impact on the SPOLPHA8:GCB_100_1 constraint in SCED </a:t>
            </a:r>
          </a:p>
          <a:p>
            <a:pPr lvl="1"/>
            <a:r>
              <a:rPr lang="en-US" sz="2000" dirty="0" smtClean="0"/>
              <a:t>violated prior to curtailment </a:t>
            </a:r>
          </a:p>
          <a:p>
            <a:pPr lvl="1"/>
            <a:r>
              <a:rPr lang="en-US" sz="2000" dirty="0" smtClean="0"/>
              <a:t>not binding after curtailment</a:t>
            </a:r>
          </a:p>
          <a:p>
            <a:pPr lvl="1"/>
            <a:r>
              <a:rPr lang="en-US" sz="2000" dirty="0" smtClean="0"/>
              <a:t>DC-R has about a 35% shift factor to the constraint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7/23/2018 Curtailment of DC-R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40250"/>
              </p:ext>
            </p:extLst>
          </p:nvPr>
        </p:nvGraphicFramePr>
        <p:xfrm>
          <a:off x="0" y="9144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800" y="2073166"/>
            <a:ext cx="16002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SPOLPHA:GCB_100_1 was not the reason the tie was curtailed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58000" y="2514600"/>
            <a:ext cx="3048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9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8808</TotalTime>
  <Words>334</Words>
  <Application>Microsoft Office PowerPoint</Application>
  <PresentationFormat>On-screen Show (4:3)</PresentationFormat>
  <Paragraphs>89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July 2018</vt:lpstr>
      <vt:lpstr>DC Tie Tag Curtailments – July 2018</vt:lpstr>
      <vt:lpstr>7/17/2018 Curtailment of DC-S</vt:lpstr>
      <vt:lpstr>7/23/2018 Curtailment of DC-R</vt:lpstr>
      <vt:lpstr>7/23/2018 Curtailment of DC-R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211</cp:revision>
  <cp:lastPrinted>2018-09-17T21:37:41Z</cp:lastPrinted>
  <dcterms:created xsi:type="dcterms:W3CDTF">2016-01-21T15:20:31Z</dcterms:created>
  <dcterms:modified xsi:type="dcterms:W3CDTF">2018-09-24T13:41:12Z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