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4"/>
  </p:notesMasterIdLst>
  <p:handoutMasterIdLst>
    <p:handoutMasterId r:id="rId25"/>
  </p:handoutMasterIdLst>
  <p:sldIdLst>
    <p:sldId id="260" r:id="rId7"/>
    <p:sldId id="302" r:id="rId8"/>
    <p:sldId id="313" r:id="rId9"/>
    <p:sldId id="268" r:id="rId10"/>
    <p:sldId id="328" r:id="rId11"/>
    <p:sldId id="314" r:id="rId12"/>
    <p:sldId id="321" r:id="rId13"/>
    <p:sldId id="325" r:id="rId14"/>
    <p:sldId id="326" r:id="rId15"/>
    <p:sldId id="327" r:id="rId16"/>
    <p:sldId id="318" r:id="rId17"/>
    <p:sldId id="319" r:id="rId18"/>
    <p:sldId id="322" r:id="rId19"/>
    <p:sldId id="323" r:id="rId20"/>
    <p:sldId id="324" r:id="rId21"/>
    <p:sldId id="312" r:id="rId22"/>
    <p:sldId id="320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 Giarratano" initials="AMG" lastIdx="4" clrIdx="0">
    <p:extLst>
      <p:ext uri="{19B8F6BF-5375-455C-9EA6-DF929625EA0E}">
        <p15:presenceInfo xmlns:p15="http://schemas.microsoft.com/office/powerpoint/2012/main" userId="Alex Giarratan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EC7"/>
    <a:srgbClr val="00C7AE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40" autoAdjust="0"/>
    <p:restoredTop sz="86451" autoAdjust="0"/>
  </p:normalViewPr>
  <p:slideViewPr>
    <p:cSldViewPr showGuides="1">
      <p:cViewPr varScale="1">
        <p:scale>
          <a:sx n="90" d="100"/>
          <a:sy n="90" d="100"/>
        </p:scale>
        <p:origin x="366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SASShare\sasdata03\mav\analysis\2018\180702_RLC_Logic_Changes\LDL_HDL_Dispatch_Changes_Conservativ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SASShare\sasdata03\mav\analysis\2018\180702_RLC_Logic_Changes\LDL_HDL_Dispatch_Changes_Conservativ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SASShare\sasdata03\mav\analysis\2018\180702_RLC_Logic_Changes\LDL_HDL_Dispatch_Changes_Conservativ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5"/>
          <c:order val="1"/>
          <c:tx>
            <c:strRef>
              <c:f>'20170809'!$W$1</c:f>
              <c:strCache>
                <c:ptCount val="1"/>
                <c:pt idx="0">
                  <c:v>Change in System-Wide HDL with Proposed Methodology</c:v>
                </c:pt>
              </c:strCache>
            </c:strRef>
          </c:tx>
          <c:spPr>
            <a:ln w="28575" cap="rnd">
              <a:solidFill>
                <a:srgbClr val="00AEC7"/>
              </a:solidFill>
              <a:round/>
            </a:ln>
            <a:effectLst/>
          </c:spPr>
          <c:marker>
            <c:symbol val="none"/>
          </c:marker>
          <c:cat>
            <c:numRef>
              <c:f>'20180210'!$A$2:$A$290</c:f>
              <c:numCache>
                <c:formatCode>m/d/yyyy\ h:mm</c:formatCode>
                <c:ptCount val="289"/>
                <c:pt idx="0">
                  <c:v>43141</c:v>
                </c:pt>
                <c:pt idx="1">
                  <c:v>43141.003472222219</c:v>
                </c:pt>
                <c:pt idx="2">
                  <c:v>43141.006944444445</c:v>
                </c:pt>
                <c:pt idx="3">
                  <c:v>43141.010416666664</c:v>
                </c:pt>
                <c:pt idx="4">
                  <c:v>43141.013888888891</c:v>
                </c:pt>
                <c:pt idx="5">
                  <c:v>43141.017361111109</c:v>
                </c:pt>
                <c:pt idx="6">
                  <c:v>43141.020833333336</c:v>
                </c:pt>
                <c:pt idx="7">
                  <c:v>43141.024305555555</c:v>
                </c:pt>
                <c:pt idx="8">
                  <c:v>43141.027777777781</c:v>
                </c:pt>
                <c:pt idx="9">
                  <c:v>43141.03125</c:v>
                </c:pt>
                <c:pt idx="10">
                  <c:v>43141.034722222219</c:v>
                </c:pt>
                <c:pt idx="11">
                  <c:v>43141.038194444445</c:v>
                </c:pt>
                <c:pt idx="12">
                  <c:v>43141.041666666664</c:v>
                </c:pt>
                <c:pt idx="13">
                  <c:v>43141.045138888891</c:v>
                </c:pt>
                <c:pt idx="14">
                  <c:v>43141.048611111109</c:v>
                </c:pt>
                <c:pt idx="15">
                  <c:v>43141.052083333336</c:v>
                </c:pt>
                <c:pt idx="16">
                  <c:v>43141.055555555555</c:v>
                </c:pt>
                <c:pt idx="17">
                  <c:v>43141.059027777781</c:v>
                </c:pt>
                <c:pt idx="18">
                  <c:v>43141.0625</c:v>
                </c:pt>
                <c:pt idx="19">
                  <c:v>43141.065972222219</c:v>
                </c:pt>
                <c:pt idx="20">
                  <c:v>43141.069444444445</c:v>
                </c:pt>
                <c:pt idx="21">
                  <c:v>43141.072916666664</c:v>
                </c:pt>
                <c:pt idx="22">
                  <c:v>43141.076388888891</c:v>
                </c:pt>
                <c:pt idx="23">
                  <c:v>43141.079861111109</c:v>
                </c:pt>
                <c:pt idx="24">
                  <c:v>43141.083333333336</c:v>
                </c:pt>
                <c:pt idx="25">
                  <c:v>43141.086805555555</c:v>
                </c:pt>
                <c:pt idx="26">
                  <c:v>43141.090277777781</c:v>
                </c:pt>
                <c:pt idx="27">
                  <c:v>43141.09375</c:v>
                </c:pt>
                <c:pt idx="28">
                  <c:v>43141.097222222219</c:v>
                </c:pt>
                <c:pt idx="29">
                  <c:v>43141.100694444445</c:v>
                </c:pt>
                <c:pt idx="30">
                  <c:v>43141.104166666664</c:v>
                </c:pt>
                <c:pt idx="31">
                  <c:v>43141.107638888891</c:v>
                </c:pt>
                <c:pt idx="32">
                  <c:v>43141.111111111109</c:v>
                </c:pt>
                <c:pt idx="33">
                  <c:v>43141.114583333336</c:v>
                </c:pt>
                <c:pt idx="34">
                  <c:v>43141.118055555555</c:v>
                </c:pt>
                <c:pt idx="35">
                  <c:v>43141.121527777781</c:v>
                </c:pt>
                <c:pt idx="36">
                  <c:v>43141.125</c:v>
                </c:pt>
                <c:pt idx="37">
                  <c:v>43141.128472222219</c:v>
                </c:pt>
                <c:pt idx="38">
                  <c:v>43141.131944444445</c:v>
                </c:pt>
                <c:pt idx="39">
                  <c:v>43141.135416666664</c:v>
                </c:pt>
                <c:pt idx="40">
                  <c:v>43141.138888888891</c:v>
                </c:pt>
                <c:pt idx="41">
                  <c:v>43141.142361111109</c:v>
                </c:pt>
                <c:pt idx="42">
                  <c:v>43141.145833333336</c:v>
                </c:pt>
                <c:pt idx="43">
                  <c:v>43141.149305555555</c:v>
                </c:pt>
                <c:pt idx="44">
                  <c:v>43141.152777777781</c:v>
                </c:pt>
                <c:pt idx="45">
                  <c:v>43141.15625</c:v>
                </c:pt>
                <c:pt idx="46">
                  <c:v>43141.159722222219</c:v>
                </c:pt>
                <c:pt idx="47">
                  <c:v>43141.163194444445</c:v>
                </c:pt>
                <c:pt idx="48">
                  <c:v>43141.166666666664</c:v>
                </c:pt>
                <c:pt idx="49">
                  <c:v>43141.170138888891</c:v>
                </c:pt>
                <c:pt idx="50">
                  <c:v>43141.173611111109</c:v>
                </c:pt>
                <c:pt idx="51">
                  <c:v>43141.177083333336</c:v>
                </c:pt>
                <c:pt idx="52">
                  <c:v>43141.180555555555</c:v>
                </c:pt>
                <c:pt idx="53">
                  <c:v>43141.184027777781</c:v>
                </c:pt>
                <c:pt idx="54">
                  <c:v>43141.1875</c:v>
                </c:pt>
                <c:pt idx="55">
                  <c:v>43141.190972222219</c:v>
                </c:pt>
                <c:pt idx="56">
                  <c:v>43141.194444444445</c:v>
                </c:pt>
                <c:pt idx="57">
                  <c:v>43141.197916666664</c:v>
                </c:pt>
                <c:pt idx="58">
                  <c:v>43141.201388888891</c:v>
                </c:pt>
                <c:pt idx="59">
                  <c:v>43141.204861111109</c:v>
                </c:pt>
                <c:pt idx="60">
                  <c:v>43141.208333333336</c:v>
                </c:pt>
                <c:pt idx="61">
                  <c:v>43141.211805555555</c:v>
                </c:pt>
                <c:pt idx="62">
                  <c:v>43141.215277777781</c:v>
                </c:pt>
                <c:pt idx="63">
                  <c:v>43141.21875</c:v>
                </c:pt>
                <c:pt idx="64">
                  <c:v>43141.222222222219</c:v>
                </c:pt>
                <c:pt idx="65">
                  <c:v>43141.225694444445</c:v>
                </c:pt>
                <c:pt idx="66">
                  <c:v>43141.229166666664</c:v>
                </c:pt>
                <c:pt idx="67">
                  <c:v>43141.232638888891</c:v>
                </c:pt>
                <c:pt idx="68">
                  <c:v>43141.236111111109</c:v>
                </c:pt>
                <c:pt idx="69">
                  <c:v>43141.239583333336</c:v>
                </c:pt>
                <c:pt idx="70">
                  <c:v>43141.243055555555</c:v>
                </c:pt>
                <c:pt idx="71">
                  <c:v>43141.246527777781</c:v>
                </c:pt>
                <c:pt idx="72">
                  <c:v>43141.25</c:v>
                </c:pt>
                <c:pt idx="73">
                  <c:v>43141.253472222219</c:v>
                </c:pt>
                <c:pt idx="74">
                  <c:v>43141.256944444445</c:v>
                </c:pt>
                <c:pt idx="75">
                  <c:v>43141.260416666664</c:v>
                </c:pt>
                <c:pt idx="76">
                  <c:v>43141.263888888891</c:v>
                </c:pt>
                <c:pt idx="77">
                  <c:v>43141.267361111109</c:v>
                </c:pt>
                <c:pt idx="78">
                  <c:v>43141.270833333336</c:v>
                </c:pt>
                <c:pt idx="79">
                  <c:v>43141.274305555555</c:v>
                </c:pt>
                <c:pt idx="80">
                  <c:v>43141.277777777781</c:v>
                </c:pt>
                <c:pt idx="81">
                  <c:v>43141.28125</c:v>
                </c:pt>
                <c:pt idx="82">
                  <c:v>43141.284722222219</c:v>
                </c:pt>
                <c:pt idx="83">
                  <c:v>43141.288194444445</c:v>
                </c:pt>
                <c:pt idx="84">
                  <c:v>43141.291666666664</c:v>
                </c:pt>
                <c:pt idx="85">
                  <c:v>43141.295138888891</c:v>
                </c:pt>
                <c:pt idx="86">
                  <c:v>43141.298611111109</c:v>
                </c:pt>
                <c:pt idx="87">
                  <c:v>43141.302083333336</c:v>
                </c:pt>
                <c:pt idx="88">
                  <c:v>43141.305555555555</c:v>
                </c:pt>
                <c:pt idx="89">
                  <c:v>43141.309027777781</c:v>
                </c:pt>
                <c:pt idx="90">
                  <c:v>43141.3125</c:v>
                </c:pt>
                <c:pt idx="91">
                  <c:v>43141.315972222219</c:v>
                </c:pt>
                <c:pt idx="92">
                  <c:v>43141.319444444445</c:v>
                </c:pt>
                <c:pt idx="93">
                  <c:v>43141.322916666664</c:v>
                </c:pt>
                <c:pt idx="94">
                  <c:v>43141.326388888891</c:v>
                </c:pt>
                <c:pt idx="95">
                  <c:v>43141.329861111109</c:v>
                </c:pt>
                <c:pt idx="96">
                  <c:v>43141.333333333336</c:v>
                </c:pt>
                <c:pt idx="97">
                  <c:v>43141.336805555555</c:v>
                </c:pt>
                <c:pt idx="98">
                  <c:v>43141.340277777781</c:v>
                </c:pt>
                <c:pt idx="99">
                  <c:v>43141.34375</c:v>
                </c:pt>
                <c:pt idx="100">
                  <c:v>43141.347222222219</c:v>
                </c:pt>
                <c:pt idx="101">
                  <c:v>43141.350694444445</c:v>
                </c:pt>
                <c:pt idx="102">
                  <c:v>43141.354166666664</c:v>
                </c:pt>
                <c:pt idx="103">
                  <c:v>43141.357638888891</c:v>
                </c:pt>
                <c:pt idx="104">
                  <c:v>43141.361111111109</c:v>
                </c:pt>
                <c:pt idx="105">
                  <c:v>43141.364583333336</c:v>
                </c:pt>
                <c:pt idx="106">
                  <c:v>43141.368055555555</c:v>
                </c:pt>
                <c:pt idx="107">
                  <c:v>43141.371527777781</c:v>
                </c:pt>
                <c:pt idx="108">
                  <c:v>43141.375</c:v>
                </c:pt>
                <c:pt idx="109">
                  <c:v>43141.378472222219</c:v>
                </c:pt>
                <c:pt idx="110">
                  <c:v>43141.381944444445</c:v>
                </c:pt>
                <c:pt idx="111">
                  <c:v>43141.385416666664</c:v>
                </c:pt>
                <c:pt idx="112">
                  <c:v>43141.388888888891</c:v>
                </c:pt>
                <c:pt idx="113">
                  <c:v>43141.392361111109</c:v>
                </c:pt>
                <c:pt idx="114">
                  <c:v>43141.395833333336</c:v>
                </c:pt>
                <c:pt idx="115">
                  <c:v>43141.399305555555</c:v>
                </c:pt>
                <c:pt idx="116">
                  <c:v>43141.402777777781</c:v>
                </c:pt>
                <c:pt idx="117">
                  <c:v>43141.40625</c:v>
                </c:pt>
                <c:pt idx="118">
                  <c:v>43141.409722222219</c:v>
                </c:pt>
                <c:pt idx="119">
                  <c:v>43141.413194444445</c:v>
                </c:pt>
                <c:pt idx="120">
                  <c:v>43141.416666666664</c:v>
                </c:pt>
                <c:pt idx="121">
                  <c:v>43141.420138888891</c:v>
                </c:pt>
                <c:pt idx="122">
                  <c:v>43141.423611111109</c:v>
                </c:pt>
                <c:pt idx="123">
                  <c:v>43141.427083333336</c:v>
                </c:pt>
                <c:pt idx="124">
                  <c:v>43141.427083333336</c:v>
                </c:pt>
                <c:pt idx="125">
                  <c:v>43141.430555555555</c:v>
                </c:pt>
                <c:pt idx="126">
                  <c:v>43141.434027777781</c:v>
                </c:pt>
                <c:pt idx="127">
                  <c:v>43141.4375</c:v>
                </c:pt>
                <c:pt idx="128">
                  <c:v>43141.440972222219</c:v>
                </c:pt>
                <c:pt idx="129">
                  <c:v>43141.444444444445</c:v>
                </c:pt>
                <c:pt idx="130">
                  <c:v>43141.447916666664</c:v>
                </c:pt>
                <c:pt idx="131">
                  <c:v>43141.451388888891</c:v>
                </c:pt>
                <c:pt idx="132">
                  <c:v>43141.454861111109</c:v>
                </c:pt>
                <c:pt idx="133">
                  <c:v>43141.458333333336</c:v>
                </c:pt>
                <c:pt idx="134">
                  <c:v>43141.461805555555</c:v>
                </c:pt>
                <c:pt idx="135">
                  <c:v>43141.465277777781</c:v>
                </c:pt>
                <c:pt idx="136">
                  <c:v>43141.46875</c:v>
                </c:pt>
                <c:pt idx="137">
                  <c:v>43141.472222222219</c:v>
                </c:pt>
                <c:pt idx="138">
                  <c:v>43141.475694444445</c:v>
                </c:pt>
                <c:pt idx="139">
                  <c:v>43141.479166666664</c:v>
                </c:pt>
                <c:pt idx="140">
                  <c:v>43141.482638888891</c:v>
                </c:pt>
                <c:pt idx="141">
                  <c:v>43141.486111111109</c:v>
                </c:pt>
                <c:pt idx="142">
                  <c:v>43141.489583333336</c:v>
                </c:pt>
                <c:pt idx="143">
                  <c:v>43141.493055555555</c:v>
                </c:pt>
                <c:pt idx="144">
                  <c:v>43141.496527777781</c:v>
                </c:pt>
                <c:pt idx="145">
                  <c:v>43141.5</c:v>
                </c:pt>
                <c:pt idx="146">
                  <c:v>43141.503472222219</c:v>
                </c:pt>
                <c:pt idx="147">
                  <c:v>43141.506944444445</c:v>
                </c:pt>
                <c:pt idx="148">
                  <c:v>43141.510416666664</c:v>
                </c:pt>
                <c:pt idx="149">
                  <c:v>43141.513888888891</c:v>
                </c:pt>
                <c:pt idx="150">
                  <c:v>43141.517361111109</c:v>
                </c:pt>
                <c:pt idx="151">
                  <c:v>43141.520833333336</c:v>
                </c:pt>
                <c:pt idx="152">
                  <c:v>43141.524305555555</c:v>
                </c:pt>
                <c:pt idx="153">
                  <c:v>43141.527777777781</c:v>
                </c:pt>
                <c:pt idx="154">
                  <c:v>43141.53125</c:v>
                </c:pt>
                <c:pt idx="155">
                  <c:v>43141.534722222219</c:v>
                </c:pt>
                <c:pt idx="156">
                  <c:v>43141.538194444445</c:v>
                </c:pt>
                <c:pt idx="157">
                  <c:v>43141.541666666664</c:v>
                </c:pt>
                <c:pt idx="158">
                  <c:v>43141.545138888891</c:v>
                </c:pt>
                <c:pt idx="159">
                  <c:v>43141.548611111109</c:v>
                </c:pt>
                <c:pt idx="160">
                  <c:v>43141.552083333336</c:v>
                </c:pt>
                <c:pt idx="161">
                  <c:v>43141.555555555555</c:v>
                </c:pt>
                <c:pt idx="162">
                  <c:v>43141.559027777781</c:v>
                </c:pt>
                <c:pt idx="163">
                  <c:v>43141.5625</c:v>
                </c:pt>
                <c:pt idx="164">
                  <c:v>43141.565972222219</c:v>
                </c:pt>
                <c:pt idx="165">
                  <c:v>43141.569444444445</c:v>
                </c:pt>
                <c:pt idx="166">
                  <c:v>43141.572916666664</c:v>
                </c:pt>
                <c:pt idx="167">
                  <c:v>43141.576388888891</c:v>
                </c:pt>
                <c:pt idx="168">
                  <c:v>43141.579861111109</c:v>
                </c:pt>
                <c:pt idx="169">
                  <c:v>43141.583333333336</c:v>
                </c:pt>
                <c:pt idx="170">
                  <c:v>43141.586805555555</c:v>
                </c:pt>
                <c:pt idx="171">
                  <c:v>43141.590277777781</c:v>
                </c:pt>
                <c:pt idx="172">
                  <c:v>43141.59375</c:v>
                </c:pt>
                <c:pt idx="173">
                  <c:v>43141.597222222219</c:v>
                </c:pt>
                <c:pt idx="174">
                  <c:v>43141.600694444445</c:v>
                </c:pt>
                <c:pt idx="175">
                  <c:v>43141.604166666664</c:v>
                </c:pt>
                <c:pt idx="176">
                  <c:v>43141.607638888891</c:v>
                </c:pt>
                <c:pt idx="177">
                  <c:v>43141.611111111109</c:v>
                </c:pt>
                <c:pt idx="178">
                  <c:v>43141.614583333336</c:v>
                </c:pt>
                <c:pt idx="179">
                  <c:v>43141.618055555555</c:v>
                </c:pt>
                <c:pt idx="180">
                  <c:v>43141.621527777781</c:v>
                </c:pt>
                <c:pt idx="181">
                  <c:v>43141.625</c:v>
                </c:pt>
                <c:pt idx="182">
                  <c:v>43141.628472222219</c:v>
                </c:pt>
                <c:pt idx="183">
                  <c:v>43141.631944444445</c:v>
                </c:pt>
                <c:pt idx="184">
                  <c:v>43141.635416666664</c:v>
                </c:pt>
                <c:pt idx="185">
                  <c:v>43141.638888888891</c:v>
                </c:pt>
                <c:pt idx="186">
                  <c:v>43141.642361111109</c:v>
                </c:pt>
                <c:pt idx="187">
                  <c:v>43141.645833333336</c:v>
                </c:pt>
                <c:pt idx="188">
                  <c:v>43141.649305555555</c:v>
                </c:pt>
                <c:pt idx="189">
                  <c:v>43141.652777777781</c:v>
                </c:pt>
                <c:pt idx="190">
                  <c:v>43141.65625</c:v>
                </c:pt>
                <c:pt idx="191">
                  <c:v>43141.659722222219</c:v>
                </c:pt>
                <c:pt idx="192">
                  <c:v>43141.663194444445</c:v>
                </c:pt>
                <c:pt idx="193">
                  <c:v>43141.666666666664</c:v>
                </c:pt>
                <c:pt idx="194">
                  <c:v>43141.670138888891</c:v>
                </c:pt>
                <c:pt idx="195">
                  <c:v>43141.673611111109</c:v>
                </c:pt>
                <c:pt idx="196">
                  <c:v>43141.677083333336</c:v>
                </c:pt>
                <c:pt idx="197">
                  <c:v>43141.680555555555</c:v>
                </c:pt>
                <c:pt idx="198">
                  <c:v>43141.684027777781</c:v>
                </c:pt>
                <c:pt idx="199">
                  <c:v>43141.6875</c:v>
                </c:pt>
                <c:pt idx="200">
                  <c:v>43141.690972222219</c:v>
                </c:pt>
                <c:pt idx="201">
                  <c:v>43141.694444444445</c:v>
                </c:pt>
                <c:pt idx="202">
                  <c:v>43141.697916666664</c:v>
                </c:pt>
                <c:pt idx="203">
                  <c:v>43141.701388888891</c:v>
                </c:pt>
                <c:pt idx="204">
                  <c:v>43141.704861111109</c:v>
                </c:pt>
                <c:pt idx="205">
                  <c:v>43141.708333333336</c:v>
                </c:pt>
                <c:pt idx="206">
                  <c:v>43141.711805555555</c:v>
                </c:pt>
                <c:pt idx="207">
                  <c:v>43141.715277777781</c:v>
                </c:pt>
                <c:pt idx="208">
                  <c:v>43141.71875</c:v>
                </c:pt>
                <c:pt idx="209">
                  <c:v>43141.722222222219</c:v>
                </c:pt>
                <c:pt idx="210">
                  <c:v>43141.725694444445</c:v>
                </c:pt>
                <c:pt idx="211">
                  <c:v>43141.729166666664</c:v>
                </c:pt>
                <c:pt idx="212">
                  <c:v>43141.732638888891</c:v>
                </c:pt>
                <c:pt idx="213">
                  <c:v>43141.736111111109</c:v>
                </c:pt>
                <c:pt idx="214">
                  <c:v>43141.739583333336</c:v>
                </c:pt>
                <c:pt idx="215">
                  <c:v>43141.743055555555</c:v>
                </c:pt>
                <c:pt idx="216">
                  <c:v>43141.746527777781</c:v>
                </c:pt>
                <c:pt idx="217">
                  <c:v>43141.75</c:v>
                </c:pt>
                <c:pt idx="218">
                  <c:v>43141.753472222219</c:v>
                </c:pt>
                <c:pt idx="219">
                  <c:v>43141.756944444445</c:v>
                </c:pt>
                <c:pt idx="220">
                  <c:v>43141.760416666664</c:v>
                </c:pt>
                <c:pt idx="221">
                  <c:v>43141.763888888891</c:v>
                </c:pt>
                <c:pt idx="222">
                  <c:v>43141.767361111109</c:v>
                </c:pt>
                <c:pt idx="223">
                  <c:v>43141.770833333336</c:v>
                </c:pt>
                <c:pt idx="224">
                  <c:v>43141.774305555555</c:v>
                </c:pt>
                <c:pt idx="225">
                  <c:v>43141.777777777781</c:v>
                </c:pt>
                <c:pt idx="226">
                  <c:v>43141.78125</c:v>
                </c:pt>
                <c:pt idx="227">
                  <c:v>43141.784722222219</c:v>
                </c:pt>
                <c:pt idx="228">
                  <c:v>43141.788194444445</c:v>
                </c:pt>
                <c:pt idx="229">
                  <c:v>43141.791666666664</c:v>
                </c:pt>
                <c:pt idx="230">
                  <c:v>43141.795138888891</c:v>
                </c:pt>
                <c:pt idx="231">
                  <c:v>43141.798611111109</c:v>
                </c:pt>
                <c:pt idx="232">
                  <c:v>43141.802083333336</c:v>
                </c:pt>
                <c:pt idx="233">
                  <c:v>43141.805555555555</c:v>
                </c:pt>
                <c:pt idx="234">
                  <c:v>43141.809027777781</c:v>
                </c:pt>
                <c:pt idx="235">
                  <c:v>43141.8125</c:v>
                </c:pt>
                <c:pt idx="236">
                  <c:v>43141.815972222219</c:v>
                </c:pt>
                <c:pt idx="237">
                  <c:v>43141.819444444445</c:v>
                </c:pt>
                <c:pt idx="238">
                  <c:v>43141.822916666664</c:v>
                </c:pt>
                <c:pt idx="239">
                  <c:v>43141.826388888891</c:v>
                </c:pt>
                <c:pt idx="240">
                  <c:v>43141.829861111109</c:v>
                </c:pt>
                <c:pt idx="241">
                  <c:v>43141.833333333336</c:v>
                </c:pt>
                <c:pt idx="242">
                  <c:v>43141.836805555555</c:v>
                </c:pt>
                <c:pt idx="243">
                  <c:v>43141.840277777781</c:v>
                </c:pt>
                <c:pt idx="244">
                  <c:v>43141.84375</c:v>
                </c:pt>
                <c:pt idx="245">
                  <c:v>43141.847222222219</c:v>
                </c:pt>
                <c:pt idx="246">
                  <c:v>43141.850694444445</c:v>
                </c:pt>
                <c:pt idx="247">
                  <c:v>43141.854166666664</c:v>
                </c:pt>
                <c:pt idx="248">
                  <c:v>43141.857638888891</c:v>
                </c:pt>
                <c:pt idx="249">
                  <c:v>43141.861111111109</c:v>
                </c:pt>
                <c:pt idx="250">
                  <c:v>43141.864583333336</c:v>
                </c:pt>
                <c:pt idx="251">
                  <c:v>43141.868055555555</c:v>
                </c:pt>
                <c:pt idx="252">
                  <c:v>43141.871527777781</c:v>
                </c:pt>
                <c:pt idx="253">
                  <c:v>43141.875</c:v>
                </c:pt>
                <c:pt idx="254">
                  <c:v>43141.878472222219</c:v>
                </c:pt>
                <c:pt idx="255">
                  <c:v>43141.881944444445</c:v>
                </c:pt>
                <c:pt idx="256">
                  <c:v>43141.885416666664</c:v>
                </c:pt>
                <c:pt idx="257">
                  <c:v>43141.888888888891</c:v>
                </c:pt>
                <c:pt idx="258">
                  <c:v>43141.892361111109</c:v>
                </c:pt>
                <c:pt idx="259">
                  <c:v>43141.895833333336</c:v>
                </c:pt>
                <c:pt idx="260">
                  <c:v>43141.899305555555</c:v>
                </c:pt>
                <c:pt idx="261">
                  <c:v>43141.902777777781</c:v>
                </c:pt>
                <c:pt idx="262">
                  <c:v>43141.90625</c:v>
                </c:pt>
                <c:pt idx="263">
                  <c:v>43141.909722222219</c:v>
                </c:pt>
                <c:pt idx="264">
                  <c:v>43141.913194444445</c:v>
                </c:pt>
                <c:pt idx="265">
                  <c:v>43141.916666666664</c:v>
                </c:pt>
                <c:pt idx="266">
                  <c:v>43141.920138888891</c:v>
                </c:pt>
                <c:pt idx="267">
                  <c:v>43141.923611111109</c:v>
                </c:pt>
                <c:pt idx="268">
                  <c:v>43141.927083333336</c:v>
                </c:pt>
                <c:pt idx="269">
                  <c:v>43141.930555555555</c:v>
                </c:pt>
                <c:pt idx="270">
                  <c:v>43141.934027777781</c:v>
                </c:pt>
                <c:pt idx="271">
                  <c:v>43141.9375</c:v>
                </c:pt>
                <c:pt idx="272">
                  <c:v>43141.940972222219</c:v>
                </c:pt>
                <c:pt idx="273">
                  <c:v>43141.944444444445</c:v>
                </c:pt>
                <c:pt idx="274">
                  <c:v>43141.947916666664</c:v>
                </c:pt>
                <c:pt idx="275">
                  <c:v>43141.951388888891</c:v>
                </c:pt>
                <c:pt idx="276">
                  <c:v>43141.954861111109</c:v>
                </c:pt>
                <c:pt idx="277">
                  <c:v>43141.958333333336</c:v>
                </c:pt>
                <c:pt idx="278">
                  <c:v>43141.961805555555</c:v>
                </c:pt>
                <c:pt idx="279">
                  <c:v>43141.965277777781</c:v>
                </c:pt>
                <c:pt idx="280">
                  <c:v>43141.96875</c:v>
                </c:pt>
                <c:pt idx="281">
                  <c:v>43141.972222222219</c:v>
                </c:pt>
                <c:pt idx="282">
                  <c:v>43141.975694444445</c:v>
                </c:pt>
                <c:pt idx="283">
                  <c:v>43141.979166666664</c:v>
                </c:pt>
                <c:pt idx="284">
                  <c:v>43141.982638888891</c:v>
                </c:pt>
                <c:pt idx="285">
                  <c:v>43141.986111111109</c:v>
                </c:pt>
                <c:pt idx="286">
                  <c:v>43141.989583333336</c:v>
                </c:pt>
                <c:pt idx="287">
                  <c:v>43141.993055555555</c:v>
                </c:pt>
                <c:pt idx="288">
                  <c:v>43141.996527777781</c:v>
                </c:pt>
              </c:numCache>
            </c:numRef>
          </c:cat>
          <c:val>
            <c:numRef>
              <c:f>'20170809'!$W$2:$W$289</c:f>
              <c:numCache>
                <c:formatCode>General</c:formatCode>
                <c:ptCount val="288"/>
                <c:pt idx="0">
                  <c:v>-2.0282008363319619</c:v>
                </c:pt>
                <c:pt idx="1">
                  <c:v>-8.3260496295606572</c:v>
                </c:pt>
                <c:pt idx="2">
                  <c:v>-29.089116026445481</c:v>
                </c:pt>
                <c:pt idx="3">
                  <c:v>-5.6219584807859064</c:v>
                </c:pt>
                <c:pt idx="4">
                  <c:v>0.51425307239333051</c:v>
                </c:pt>
                <c:pt idx="5">
                  <c:v>0.30184742088022176</c:v>
                </c:pt>
                <c:pt idx="6">
                  <c:v>-20.506406221163161</c:v>
                </c:pt>
                <c:pt idx="7">
                  <c:v>-36.926408504044048</c:v>
                </c:pt>
                <c:pt idx="8">
                  <c:v>0.10605047801345791</c:v>
                </c:pt>
                <c:pt idx="9">
                  <c:v>-5.6845044046494877</c:v>
                </c:pt>
                <c:pt idx="10">
                  <c:v>-0.29831574787840509</c:v>
                </c:pt>
                <c:pt idx="11">
                  <c:v>-2.8950100295332959E-2</c:v>
                </c:pt>
                <c:pt idx="12">
                  <c:v>0.63783702189903124</c:v>
                </c:pt>
                <c:pt idx="13">
                  <c:v>-8.6987447706633247E-2</c:v>
                </c:pt>
                <c:pt idx="14">
                  <c:v>-0.97363560878329736</c:v>
                </c:pt>
                <c:pt idx="15">
                  <c:v>-11.618875186760306</c:v>
                </c:pt>
                <c:pt idx="16">
                  <c:v>-9.0601537341317453</c:v>
                </c:pt>
                <c:pt idx="17">
                  <c:v>-8.1537091318750754E-6</c:v>
                </c:pt>
                <c:pt idx="18">
                  <c:v>2.4264328203571495E-5</c:v>
                </c:pt>
                <c:pt idx="19">
                  <c:v>-1.416638010452516</c:v>
                </c:pt>
                <c:pt idx="20">
                  <c:v>-24.19299403916466</c:v>
                </c:pt>
                <c:pt idx="21">
                  <c:v>9.7810838121404231E-2</c:v>
                </c:pt>
                <c:pt idx="22">
                  <c:v>-1.6886635873561318E-2</c:v>
                </c:pt>
                <c:pt idx="23">
                  <c:v>-1.4494978451693896E-2</c:v>
                </c:pt>
                <c:pt idx="24">
                  <c:v>0.17397245219581237</c:v>
                </c:pt>
                <c:pt idx="25">
                  <c:v>0.21535243362268375</c:v>
                </c:pt>
                <c:pt idx="26">
                  <c:v>-14.172926890346389</c:v>
                </c:pt>
                <c:pt idx="27">
                  <c:v>-26.559402742369457</c:v>
                </c:pt>
                <c:pt idx="28">
                  <c:v>-23.033558254170202</c:v>
                </c:pt>
                <c:pt idx="29">
                  <c:v>-11.827439096266062</c:v>
                </c:pt>
                <c:pt idx="30">
                  <c:v>-29.031781257035618</c:v>
                </c:pt>
                <c:pt idx="31">
                  <c:v>-27.977289619201656</c:v>
                </c:pt>
                <c:pt idx="32">
                  <c:v>-37.724383146369291</c:v>
                </c:pt>
                <c:pt idx="33">
                  <c:v>-27.862347119660626</c:v>
                </c:pt>
                <c:pt idx="34">
                  <c:v>-22.859984747027738</c:v>
                </c:pt>
                <c:pt idx="35">
                  <c:v>-44.786294746131716</c:v>
                </c:pt>
                <c:pt idx="36">
                  <c:v>-9.9945573108889221</c:v>
                </c:pt>
                <c:pt idx="37">
                  <c:v>-4.2948055006490904E-2</c:v>
                </c:pt>
                <c:pt idx="38">
                  <c:v>-9.9401246751767758E-2</c:v>
                </c:pt>
                <c:pt idx="39">
                  <c:v>-40.249506606244722</c:v>
                </c:pt>
                <c:pt idx="40">
                  <c:v>-38.921699793621428</c:v>
                </c:pt>
                <c:pt idx="41">
                  <c:v>-39.201143127143496</c:v>
                </c:pt>
                <c:pt idx="42">
                  <c:v>-49.437003691804421</c:v>
                </c:pt>
                <c:pt idx="43">
                  <c:v>-48.857174367156858</c:v>
                </c:pt>
                <c:pt idx="44">
                  <c:v>-19.588355753574433</c:v>
                </c:pt>
                <c:pt idx="45">
                  <c:v>-48.886125195710065</c:v>
                </c:pt>
                <c:pt idx="46">
                  <c:v>-30.688213896969955</c:v>
                </c:pt>
                <c:pt idx="47">
                  <c:v>-5.4164953428216904</c:v>
                </c:pt>
                <c:pt idx="48">
                  <c:v>5.7990591015823156E-2</c:v>
                </c:pt>
                <c:pt idx="49">
                  <c:v>-0.18844393199242404</c:v>
                </c:pt>
                <c:pt idx="50">
                  <c:v>-4.0928503778804952</c:v>
                </c:pt>
                <c:pt idx="51">
                  <c:v>-56.449444853254136</c:v>
                </c:pt>
                <c:pt idx="52">
                  <c:v>-56.040099991498664</c:v>
                </c:pt>
                <c:pt idx="53">
                  <c:v>-53.851633948002018</c:v>
                </c:pt>
                <c:pt idx="54">
                  <c:v>-49.964332380897758</c:v>
                </c:pt>
                <c:pt idx="55">
                  <c:v>-15.019944310822666</c:v>
                </c:pt>
                <c:pt idx="56">
                  <c:v>0.76830716999575088</c:v>
                </c:pt>
                <c:pt idx="57">
                  <c:v>-38.088782147917755</c:v>
                </c:pt>
                <c:pt idx="58">
                  <c:v>-1.0214637358135406</c:v>
                </c:pt>
                <c:pt idx="59">
                  <c:v>-0.1304803351913506</c:v>
                </c:pt>
                <c:pt idx="60">
                  <c:v>-103.27477452521907</c:v>
                </c:pt>
                <c:pt idx="61">
                  <c:v>-15.366791795458994</c:v>
                </c:pt>
                <c:pt idx="62">
                  <c:v>-67.799354177200257</c:v>
                </c:pt>
                <c:pt idx="63">
                  <c:v>-0.76297714340307721</c:v>
                </c:pt>
                <c:pt idx="64">
                  <c:v>-0.67783731277449988</c:v>
                </c:pt>
                <c:pt idx="65">
                  <c:v>-6.329074128882894</c:v>
                </c:pt>
                <c:pt idx="66">
                  <c:v>-6.5558476383930611</c:v>
                </c:pt>
                <c:pt idx="67">
                  <c:v>-36.887416446436873</c:v>
                </c:pt>
                <c:pt idx="68">
                  <c:v>-33.570494391535249</c:v>
                </c:pt>
                <c:pt idx="69">
                  <c:v>-19.885012641860158</c:v>
                </c:pt>
                <c:pt idx="70">
                  <c:v>-47.330124693837206</c:v>
                </c:pt>
                <c:pt idx="71">
                  <c:v>-39.263887145811168</c:v>
                </c:pt>
                <c:pt idx="72">
                  <c:v>0.33831284844472975</c:v>
                </c:pt>
                <c:pt idx="73">
                  <c:v>-2.833745668616757</c:v>
                </c:pt>
                <c:pt idx="74">
                  <c:v>-0.14817808975021762</c:v>
                </c:pt>
                <c:pt idx="75">
                  <c:v>-68.267855366388176</c:v>
                </c:pt>
                <c:pt idx="76">
                  <c:v>-80.853105099928143</c:v>
                </c:pt>
                <c:pt idx="77">
                  <c:v>7.3219895562942838E-2</c:v>
                </c:pt>
                <c:pt idx="78">
                  <c:v>-13.869371210048484</c:v>
                </c:pt>
                <c:pt idx="79">
                  <c:v>9.3890664258651668E-2</c:v>
                </c:pt>
                <c:pt idx="80">
                  <c:v>-60.848211301747142</c:v>
                </c:pt>
                <c:pt idx="81">
                  <c:v>-67.040660599162948</c:v>
                </c:pt>
                <c:pt idx="82">
                  <c:v>0.1678554948848614</c:v>
                </c:pt>
                <c:pt idx="83">
                  <c:v>-87.898438532613</c:v>
                </c:pt>
                <c:pt idx="84">
                  <c:v>0.61260708550435083</c:v>
                </c:pt>
                <c:pt idx="85">
                  <c:v>-0.46537994853588316</c:v>
                </c:pt>
                <c:pt idx="86">
                  <c:v>-29.884156862894997</c:v>
                </c:pt>
                <c:pt idx="87">
                  <c:v>-46.923343735765229</c:v>
                </c:pt>
                <c:pt idx="88">
                  <c:v>-57.631525423380481</c:v>
                </c:pt>
                <c:pt idx="89">
                  <c:v>-0.33002153026154701</c:v>
                </c:pt>
                <c:pt idx="90">
                  <c:v>-30.594437855867</c:v>
                </c:pt>
                <c:pt idx="91">
                  <c:v>-47.325115131750863</c:v>
                </c:pt>
                <c:pt idx="92">
                  <c:v>-20.767306967551121</c:v>
                </c:pt>
                <c:pt idx="93">
                  <c:v>-40.763819354656334</c:v>
                </c:pt>
                <c:pt idx="94">
                  <c:v>-86.295050482982333</c:v>
                </c:pt>
                <c:pt idx="95">
                  <c:v>-87.203373717322393</c:v>
                </c:pt>
                <c:pt idx="96">
                  <c:v>0.3883427444161498</c:v>
                </c:pt>
                <c:pt idx="97">
                  <c:v>0.58826219982893235</c:v>
                </c:pt>
                <c:pt idx="98">
                  <c:v>0.52878817227065156</c:v>
                </c:pt>
                <c:pt idx="99">
                  <c:v>-0.35372287371774291</c:v>
                </c:pt>
                <c:pt idx="100">
                  <c:v>-0.11622186907789001</c:v>
                </c:pt>
                <c:pt idx="101">
                  <c:v>-13.595041108707846</c:v>
                </c:pt>
                <c:pt idx="102">
                  <c:v>-0.15216179897470283</c:v>
                </c:pt>
                <c:pt idx="103">
                  <c:v>-0.53548478633911145</c:v>
                </c:pt>
                <c:pt idx="104">
                  <c:v>-1.9187040929782597</c:v>
                </c:pt>
                <c:pt idx="105">
                  <c:v>-40.217692886028999</c:v>
                </c:pt>
                <c:pt idx="106">
                  <c:v>-62.398004823315205</c:v>
                </c:pt>
                <c:pt idx="107">
                  <c:v>-0.62989444103368442</c:v>
                </c:pt>
                <c:pt idx="108">
                  <c:v>4.4050264192264876E-2</c:v>
                </c:pt>
                <c:pt idx="109">
                  <c:v>-0.52826592577184783</c:v>
                </c:pt>
                <c:pt idx="110">
                  <c:v>-8.2269293595036288</c:v>
                </c:pt>
                <c:pt idx="111">
                  <c:v>-136.10404368725358</c:v>
                </c:pt>
                <c:pt idx="112">
                  <c:v>-80.362042887070857</c:v>
                </c:pt>
                <c:pt idx="113">
                  <c:v>-47.640361634654255</c:v>
                </c:pt>
                <c:pt idx="114">
                  <c:v>-16.336818980737007</c:v>
                </c:pt>
                <c:pt idx="115">
                  <c:v>-3.7547207711359079</c:v>
                </c:pt>
                <c:pt idx="116">
                  <c:v>-0.73533658342967101</c:v>
                </c:pt>
                <c:pt idx="117">
                  <c:v>-89.634719534762553</c:v>
                </c:pt>
                <c:pt idx="118">
                  <c:v>-45.081286325954352</c:v>
                </c:pt>
                <c:pt idx="119">
                  <c:v>-2.3843546654843522</c:v>
                </c:pt>
                <c:pt idx="120">
                  <c:v>-39.460026981703777</c:v>
                </c:pt>
                <c:pt idx="121">
                  <c:v>-46.428588943950672</c:v>
                </c:pt>
                <c:pt idx="122">
                  <c:v>-5.7325834031871636</c:v>
                </c:pt>
                <c:pt idx="123">
                  <c:v>7.6317929993820144E-2</c:v>
                </c:pt>
                <c:pt idx="124">
                  <c:v>-7.6307436522256467E-2</c:v>
                </c:pt>
                <c:pt idx="125">
                  <c:v>-2.1844962247778312</c:v>
                </c:pt>
                <c:pt idx="126">
                  <c:v>9.1523296816376387E-2</c:v>
                </c:pt>
                <c:pt idx="127">
                  <c:v>4.3875115807168186E-6</c:v>
                </c:pt>
                <c:pt idx="128">
                  <c:v>7.6324424437189009E-2</c:v>
                </c:pt>
                <c:pt idx="129">
                  <c:v>-2.2876740331412293E-5</c:v>
                </c:pt>
                <c:pt idx="130">
                  <c:v>5.8593286667019129E-8</c:v>
                </c:pt>
                <c:pt idx="131">
                  <c:v>-6.0937509260838851E-6</c:v>
                </c:pt>
                <c:pt idx="132">
                  <c:v>-16.119810525093271</c:v>
                </c:pt>
                <c:pt idx="133">
                  <c:v>-16.331240128711215</c:v>
                </c:pt>
                <c:pt idx="134">
                  <c:v>7.7210352174006402E-6</c:v>
                </c:pt>
                <c:pt idx="135">
                  <c:v>6.2073631852399558E-6</c:v>
                </c:pt>
                <c:pt idx="136">
                  <c:v>1.0640957043506205E-5</c:v>
                </c:pt>
                <c:pt idx="137">
                  <c:v>-2.7463777987577487E-2</c:v>
                </c:pt>
                <c:pt idx="138">
                  <c:v>-2.8011287943700154</c:v>
                </c:pt>
                <c:pt idx="139">
                  <c:v>-3.5602333809947595E-6</c:v>
                </c:pt>
                <c:pt idx="140">
                  <c:v>2.5408389774383977E-6</c:v>
                </c:pt>
                <c:pt idx="141">
                  <c:v>2.7356836653780192E-6</c:v>
                </c:pt>
                <c:pt idx="142">
                  <c:v>-2.746536978520453E-2</c:v>
                </c:pt>
                <c:pt idx="143">
                  <c:v>-5.4384440355570405</c:v>
                </c:pt>
                <c:pt idx="144">
                  <c:v>-42.773842587042964</c:v>
                </c:pt>
                <c:pt idx="145">
                  <c:v>-5.186966522342118E-2</c:v>
                </c:pt>
                <c:pt idx="146">
                  <c:v>-1.7350772348108876</c:v>
                </c:pt>
                <c:pt idx="147">
                  <c:v>-2.7462199403089471E-2</c:v>
                </c:pt>
                <c:pt idx="148">
                  <c:v>-3.9677812501395238E-2</c:v>
                </c:pt>
                <c:pt idx="149">
                  <c:v>-2.4425386352959322E-2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-1.9966519175795838E-5</c:v>
                </c:pt>
                <c:pt idx="157">
                  <c:v>0</c:v>
                </c:pt>
                <c:pt idx="158">
                  <c:v>-1.5479787889562431</c:v>
                </c:pt>
                <c:pt idx="159">
                  <c:v>0</c:v>
                </c:pt>
                <c:pt idx="160">
                  <c:v>-7.783202818245627E-6</c:v>
                </c:pt>
                <c:pt idx="161">
                  <c:v>8.5449210018850863E-7</c:v>
                </c:pt>
                <c:pt idx="162">
                  <c:v>-3.315430149086751E-6</c:v>
                </c:pt>
                <c:pt idx="163">
                  <c:v>4.4433581933844835E-6</c:v>
                </c:pt>
                <c:pt idx="164">
                  <c:v>0</c:v>
                </c:pt>
                <c:pt idx="165">
                  <c:v>4.5996093831490725E-6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-7.9808542140326608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-4.7999888183594521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-1.8115233615390025E-6</c:v>
                </c:pt>
                <c:pt idx="191">
                  <c:v>-3.5937500797444955E-6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2.3046886781230569E-6</c:v>
                </c:pt>
                <c:pt idx="200">
                  <c:v>3.8183588912943378E-6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-2.4218752514570951E-6</c:v>
                </c:pt>
                <c:pt idx="206">
                  <c:v>-1.0024641596828587E-5</c:v>
                </c:pt>
                <c:pt idx="207">
                  <c:v>3.3032229111995548E-6</c:v>
                </c:pt>
                <c:pt idx="208">
                  <c:v>8.2031147030647844E-7</c:v>
                </c:pt>
                <c:pt idx="209">
                  <c:v>-3.1000102203379356</c:v>
                </c:pt>
                <c:pt idx="210">
                  <c:v>1.9497692846925929E-6</c:v>
                </c:pt>
                <c:pt idx="211">
                  <c:v>9.7332758741686121E-6</c:v>
                </c:pt>
                <c:pt idx="212">
                  <c:v>8.8562046585138887E-7</c:v>
                </c:pt>
                <c:pt idx="213">
                  <c:v>-7.4789422797039151E-6</c:v>
                </c:pt>
                <c:pt idx="214">
                  <c:v>-6.4147934608627111E-7</c:v>
                </c:pt>
                <c:pt idx="215">
                  <c:v>-7.573244147351943E-6</c:v>
                </c:pt>
                <c:pt idx="216">
                  <c:v>1.0517274859012105E-5</c:v>
                </c:pt>
                <c:pt idx="217">
                  <c:v>-1.465141394874081E-5</c:v>
                </c:pt>
                <c:pt idx="218">
                  <c:v>-2.3362592462017346</c:v>
                </c:pt>
                <c:pt idx="219">
                  <c:v>-1.4591672703209042</c:v>
                </c:pt>
                <c:pt idx="220">
                  <c:v>-2.6646117476047948E-5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-35.216990990600607</c:v>
                </c:pt>
                <c:pt idx="225">
                  <c:v>-14.3182373046875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-2.0165586186340079</c:v>
                </c:pt>
                <c:pt idx="232">
                  <c:v>0</c:v>
                </c:pt>
                <c:pt idx="233">
                  <c:v>0</c:v>
                </c:pt>
                <c:pt idx="234">
                  <c:v>-10.277845568367411</c:v>
                </c:pt>
                <c:pt idx="235">
                  <c:v>-15.673780218139655</c:v>
                </c:pt>
                <c:pt idx="236">
                  <c:v>-10.502257626385472</c:v>
                </c:pt>
                <c:pt idx="237">
                  <c:v>-15.235102536707927</c:v>
                </c:pt>
                <c:pt idx="238">
                  <c:v>-15.766595316896201</c:v>
                </c:pt>
                <c:pt idx="239">
                  <c:v>-12.010915148443019</c:v>
                </c:pt>
                <c:pt idx="240">
                  <c:v>-4.0375540327786439</c:v>
                </c:pt>
                <c:pt idx="241">
                  <c:v>-3.577313387153481</c:v>
                </c:pt>
                <c:pt idx="242">
                  <c:v>-1.8303080443729414E-2</c:v>
                </c:pt>
                <c:pt idx="243">
                  <c:v>-8.6954276441174443</c:v>
                </c:pt>
                <c:pt idx="244">
                  <c:v>-1.8319896849789075E-2</c:v>
                </c:pt>
                <c:pt idx="245">
                  <c:v>-3.0218507163226604E-6</c:v>
                </c:pt>
                <c:pt idx="246">
                  <c:v>-4.2601207496209099</c:v>
                </c:pt>
                <c:pt idx="247">
                  <c:v>-11.546314915813127</c:v>
                </c:pt>
                <c:pt idx="248">
                  <c:v>-12.705935365560435</c:v>
                </c:pt>
                <c:pt idx="249">
                  <c:v>-2.7039826734089729</c:v>
                </c:pt>
                <c:pt idx="250">
                  <c:v>-1.7367758060536289</c:v>
                </c:pt>
                <c:pt idx="251">
                  <c:v>-8.7451939074489928</c:v>
                </c:pt>
                <c:pt idx="252">
                  <c:v>-3.5527352023509593</c:v>
                </c:pt>
                <c:pt idx="253">
                  <c:v>-2.7499421776155941E-5</c:v>
                </c:pt>
                <c:pt idx="254">
                  <c:v>0</c:v>
                </c:pt>
                <c:pt idx="255">
                  <c:v>0</c:v>
                </c:pt>
                <c:pt idx="256">
                  <c:v>-1.2809403026312793</c:v>
                </c:pt>
                <c:pt idx="257">
                  <c:v>-0.25553111971748876</c:v>
                </c:pt>
                <c:pt idx="258">
                  <c:v>0</c:v>
                </c:pt>
                <c:pt idx="259">
                  <c:v>0</c:v>
                </c:pt>
                <c:pt idx="260">
                  <c:v>4.882811481365934E-6</c:v>
                </c:pt>
                <c:pt idx="261">
                  <c:v>-2.545485289165299</c:v>
                </c:pt>
                <c:pt idx="262">
                  <c:v>-4.7493972193697118</c:v>
                </c:pt>
                <c:pt idx="263">
                  <c:v>-3.3754166924809397</c:v>
                </c:pt>
                <c:pt idx="264">
                  <c:v>-12.840128841133264</c:v>
                </c:pt>
                <c:pt idx="265">
                  <c:v>-31.222046191156551</c:v>
                </c:pt>
                <c:pt idx="266">
                  <c:v>-9.1317255134126754</c:v>
                </c:pt>
                <c:pt idx="267">
                  <c:v>-0.46698089180063107</c:v>
                </c:pt>
                <c:pt idx="268">
                  <c:v>-2.3257699713503825</c:v>
                </c:pt>
                <c:pt idx="269">
                  <c:v>-12.915883663059503</c:v>
                </c:pt>
                <c:pt idx="270">
                  <c:v>-17.768226473923278</c:v>
                </c:pt>
                <c:pt idx="271">
                  <c:v>-20.582979130913373</c:v>
                </c:pt>
                <c:pt idx="272">
                  <c:v>0.12560598266645684</c:v>
                </c:pt>
                <c:pt idx="273">
                  <c:v>-12.174893041559699</c:v>
                </c:pt>
                <c:pt idx="274">
                  <c:v>1.867590253095841E-2</c:v>
                </c:pt>
                <c:pt idx="275">
                  <c:v>-5.7623852888355032E-2</c:v>
                </c:pt>
                <c:pt idx="276">
                  <c:v>-1.6660878462917026</c:v>
                </c:pt>
                <c:pt idx="277">
                  <c:v>-5.016248047213594</c:v>
                </c:pt>
                <c:pt idx="278">
                  <c:v>-0.8119496112503839</c:v>
                </c:pt>
                <c:pt idx="279">
                  <c:v>-4.6041302994126454E-5</c:v>
                </c:pt>
                <c:pt idx="280">
                  <c:v>-1.4762595659976796</c:v>
                </c:pt>
                <c:pt idx="281">
                  <c:v>-14.781061106519701</c:v>
                </c:pt>
                <c:pt idx="282">
                  <c:v>-7.3636315451312839</c:v>
                </c:pt>
                <c:pt idx="283">
                  <c:v>-8.5903852051287686</c:v>
                </c:pt>
                <c:pt idx="284">
                  <c:v>-10.061250464725163</c:v>
                </c:pt>
                <c:pt idx="285">
                  <c:v>-26.053867569502472</c:v>
                </c:pt>
                <c:pt idx="286">
                  <c:v>-53.887391864569508</c:v>
                </c:pt>
                <c:pt idx="287">
                  <c:v>-30.104518239111712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9530240"/>
        <c:axId val="159531136"/>
      </c:lineChart>
      <c:lineChart>
        <c:grouping val="standard"/>
        <c:varyColors val="0"/>
        <c:ser>
          <c:idx val="0"/>
          <c:order val="0"/>
          <c:tx>
            <c:strRef>
              <c:f>'20170809'!$C$1</c:f>
              <c:strCache>
                <c:ptCount val="1"/>
                <c:pt idx="0">
                  <c:v>System Lambda</c:v>
                </c:pt>
              </c:strCache>
            </c:strRef>
          </c:tx>
          <c:spPr>
            <a:ln w="28575" cap="rnd">
              <a:solidFill>
                <a:srgbClr val="5B677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'20180123'!$A$2:$A$289</c:f>
              <c:numCache>
                <c:formatCode>m/d/yyyy\ h:mm</c:formatCode>
                <c:ptCount val="288"/>
                <c:pt idx="0">
                  <c:v>43123</c:v>
                </c:pt>
                <c:pt idx="1">
                  <c:v>43123.003472222219</c:v>
                </c:pt>
                <c:pt idx="2">
                  <c:v>43123.006944444445</c:v>
                </c:pt>
                <c:pt idx="3">
                  <c:v>43123.010416666664</c:v>
                </c:pt>
                <c:pt idx="4">
                  <c:v>43123.013888888891</c:v>
                </c:pt>
                <c:pt idx="5">
                  <c:v>43123.017361111109</c:v>
                </c:pt>
                <c:pt idx="6">
                  <c:v>43123.020833333336</c:v>
                </c:pt>
                <c:pt idx="7">
                  <c:v>43123.024305555555</c:v>
                </c:pt>
                <c:pt idx="8">
                  <c:v>43123.027777777781</c:v>
                </c:pt>
                <c:pt idx="9">
                  <c:v>43123.03125</c:v>
                </c:pt>
                <c:pt idx="10">
                  <c:v>43123.034722222219</c:v>
                </c:pt>
                <c:pt idx="11">
                  <c:v>43123.038194444445</c:v>
                </c:pt>
                <c:pt idx="12">
                  <c:v>43123.041666666664</c:v>
                </c:pt>
                <c:pt idx="13">
                  <c:v>43123.045138888891</c:v>
                </c:pt>
                <c:pt idx="14">
                  <c:v>43123.048611111109</c:v>
                </c:pt>
                <c:pt idx="15">
                  <c:v>43123.052083333336</c:v>
                </c:pt>
                <c:pt idx="16">
                  <c:v>43123.055555555555</c:v>
                </c:pt>
                <c:pt idx="17">
                  <c:v>43123.059027777781</c:v>
                </c:pt>
                <c:pt idx="18">
                  <c:v>43123.0625</c:v>
                </c:pt>
                <c:pt idx="19">
                  <c:v>43123.065972222219</c:v>
                </c:pt>
                <c:pt idx="20">
                  <c:v>43123.069444444445</c:v>
                </c:pt>
                <c:pt idx="21">
                  <c:v>43123.072916666664</c:v>
                </c:pt>
                <c:pt idx="22">
                  <c:v>43123.076388888891</c:v>
                </c:pt>
                <c:pt idx="23">
                  <c:v>43123.079861111109</c:v>
                </c:pt>
                <c:pt idx="24">
                  <c:v>43123.083333333336</c:v>
                </c:pt>
                <c:pt idx="25">
                  <c:v>43123.086805555555</c:v>
                </c:pt>
                <c:pt idx="26">
                  <c:v>43123.090277777781</c:v>
                </c:pt>
                <c:pt idx="27">
                  <c:v>43123.09375</c:v>
                </c:pt>
                <c:pt idx="28">
                  <c:v>43123.097222222219</c:v>
                </c:pt>
                <c:pt idx="29">
                  <c:v>43123.100694444445</c:v>
                </c:pt>
                <c:pt idx="30">
                  <c:v>43123.104166666664</c:v>
                </c:pt>
                <c:pt idx="31">
                  <c:v>43123.107638888891</c:v>
                </c:pt>
                <c:pt idx="32">
                  <c:v>43123.111111111109</c:v>
                </c:pt>
                <c:pt idx="33">
                  <c:v>43123.114583333336</c:v>
                </c:pt>
                <c:pt idx="34">
                  <c:v>43123.118055555555</c:v>
                </c:pt>
                <c:pt idx="35">
                  <c:v>43123.121527777781</c:v>
                </c:pt>
                <c:pt idx="36">
                  <c:v>43123.125</c:v>
                </c:pt>
                <c:pt idx="37">
                  <c:v>43123.128472222219</c:v>
                </c:pt>
                <c:pt idx="38">
                  <c:v>43123.131944444445</c:v>
                </c:pt>
                <c:pt idx="39">
                  <c:v>43123.135416666664</c:v>
                </c:pt>
                <c:pt idx="40">
                  <c:v>43123.138888888891</c:v>
                </c:pt>
                <c:pt idx="41">
                  <c:v>43123.142361111109</c:v>
                </c:pt>
                <c:pt idx="42">
                  <c:v>43123.145833333336</c:v>
                </c:pt>
                <c:pt idx="43">
                  <c:v>43123.149305555555</c:v>
                </c:pt>
                <c:pt idx="44">
                  <c:v>43123.152777777781</c:v>
                </c:pt>
                <c:pt idx="45">
                  <c:v>43123.15625</c:v>
                </c:pt>
                <c:pt idx="46">
                  <c:v>43123.159722222219</c:v>
                </c:pt>
                <c:pt idx="47">
                  <c:v>43123.163194444445</c:v>
                </c:pt>
                <c:pt idx="48">
                  <c:v>43123.166666666664</c:v>
                </c:pt>
                <c:pt idx="49">
                  <c:v>43123.170138888891</c:v>
                </c:pt>
                <c:pt idx="50">
                  <c:v>43123.173611111109</c:v>
                </c:pt>
                <c:pt idx="51">
                  <c:v>43123.177083333336</c:v>
                </c:pt>
                <c:pt idx="52">
                  <c:v>43123.180555555555</c:v>
                </c:pt>
                <c:pt idx="53">
                  <c:v>43123.184027777781</c:v>
                </c:pt>
                <c:pt idx="54">
                  <c:v>43123.1875</c:v>
                </c:pt>
                <c:pt idx="55">
                  <c:v>43123.190972222219</c:v>
                </c:pt>
                <c:pt idx="56">
                  <c:v>43123.194444444445</c:v>
                </c:pt>
                <c:pt idx="57">
                  <c:v>43123.197916666664</c:v>
                </c:pt>
                <c:pt idx="58">
                  <c:v>43123.201388888891</c:v>
                </c:pt>
                <c:pt idx="59">
                  <c:v>43123.204861111109</c:v>
                </c:pt>
                <c:pt idx="60">
                  <c:v>43123.208333333336</c:v>
                </c:pt>
                <c:pt idx="61">
                  <c:v>43123.211805555555</c:v>
                </c:pt>
                <c:pt idx="62">
                  <c:v>43123.215277777781</c:v>
                </c:pt>
                <c:pt idx="63">
                  <c:v>43123.21875</c:v>
                </c:pt>
                <c:pt idx="64">
                  <c:v>43123.222222222219</c:v>
                </c:pt>
                <c:pt idx="65">
                  <c:v>43123.225694444445</c:v>
                </c:pt>
                <c:pt idx="66">
                  <c:v>43123.229166666664</c:v>
                </c:pt>
                <c:pt idx="67">
                  <c:v>43123.232638888891</c:v>
                </c:pt>
                <c:pt idx="68">
                  <c:v>43123.236111111109</c:v>
                </c:pt>
                <c:pt idx="69">
                  <c:v>43123.239583333336</c:v>
                </c:pt>
                <c:pt idx="70">
                  <c:v>43123.243055555555</c:v>
                </c:pt>
                <c:pt idx="71">
                  <c:v>43123.246527777781</c:v>
                </c:pt>
                <c:pt idx="72">
                  <c:v>43123.25</c:v>
                </c:pt>
                <c:pt idx="73">
                  <c:v>43123.253472222219</c:v>
                </c:pt>
                <c:pt idx="74">
                  <c:v>43123.256944444445</c:v>
                </c:pt>
                <c:pt idx="75">
                  <c:v>43123.260416666664</c:v>
                </c:pt>
                <c:pt idx="76">
                  <c:v>43123.263888888891</c:v>
                </c:pt>
                <c:pt idx="77">
                  <c:v>43123.267361111109</c:v>
                </c:pt>
                <c:pt idx="78">
                  <c:v>43123.270833333336</c:v>
                </c:pt>
                <c:pt idx="79">
                  <c:v>43123.274305555555</c:v>
                </c:pt>
                <c:pt idx="80">
                  <c:v>43123.277777777781</c:v>
                </c:pt>
                <c:pt idx="81">
                  <c:v>43123.28125</c:v>
                </c:pt>
                <c:pt idx="82">
                  <c:v>43123.284722222219</c:v>
                </c:pt>
                <c:pt idx="83">
                  <c:v>43123.288194444445</c:v>
                </c:pt>
                <c:pt idx="84">
                  <c:v>43123.291666666664</c:v>
                </c:pt>
                <c:pt idx="85">
                  <c:v>43123.295138888891</c:v>
                </c:pt>
                <c:pt idx="86">
                  <c:v>43123.298611111109</c:v>
                </c:pt>
                <c:pt idx="87">
                  <c:v>43123.302083333336</c:v>
                </c:pt>
                <c:pt idx="88">
                  <c:v>43123.305555555555</c:v>
                </c:pt>
                <c:pt idx="89">
                  <c:v>43123.309027777781</c:v>
                </c:pt>
                <c:pt idx="90">
                  <c:v>43123.3125</c:v>
                </c:pt>
                <c:pt idx="91">
                  <c:v>43123.315972222219</c:v>
                </c:pt>
                <c:pt idx="92">
                  <c:v>43123.319444444445</c:v>
                </c:pt>
                <c:pt idx="93">
                  <c:v>43123.322916666664</c:v>
                </c:pt>
                <c:pt idx="94">
                  <c:v>43123.326388888891</c:v>
                </c:pt>
                <c:pt idx="95">
                  <c:v>43123.329861111109</c:v>
                </c:pt>
                <c:pt idx="96">
                  <c:v>43123.333333333336</c:v>
                </c:pt>
                <c:pt idx="97">
                  <c:v>43123.336805555555</c:v>
                </c:pt>
                <c:pt idx="98">
                  <c:v>43123.340277777781</c:v>
                </c:pt>
                <c:pt idx="99">
                  <c:v>43123.34375</c:v>
                </c:pt>
                <c:pt idx="100">
                  <c:v>43123.347222222219</c:v>
                </c:pt>
                <c:pt idx="101">
                  <c:v>43123.350694444445</c:v>
                </c:pt>
                <c:pt idx="102">
                  <c:v>43123.354166666664</c:v>
                </c:pt>
                <c:pt idx="103">
                  <c:v>43123.357638888891</c:v>
                </c:pt>
                <c:pt idx="104">
                  <c:v>43123.361111111109</c:v>
                </c:pt>
                <c:pt idx="105">
                  <c:v>43123.364583333336</c:v>
                </c:pt>
                <c:pt idx="106">
                  <c:v>43123.368055555555</c:v>
                </c:pt>
                <c:pt idx="107">
                  <c:v>43123.371527777781</c:v>
                </c:pt>
                <c:pt idx="108">
                  <c:v>43123.375</c:v>
                </c:pt>
                <c:pt idx="109">
                  <c:v>43123.378472222219</c:v>
                </c:pt>
                <c:pt idx="110">
                  <c:v>43123.381944444445</c:v>
                </c:pt>
                <c:pt idx="111">
                  <c:v>43123.385416666664</c:v>
                </c:pt>
                <c:pt idx="112">
                  <c:v>43123.388888888891</c:v>
                </c:pt>
                <c:pt idx="113">
                  <c:v>43123.392361111109</c:v>
                </c:pt>
                <c:pt idx="114">
                  <c:v>43123.395833333336</c:v>
                </c:pt>
                <c:pt idx="115">
                  <c:v>43123.399305555555</c:v>
                </c:pt>
                <c:pt idx="116">
                  <c:v>43123.402777777781</c:v>
                </c:pt>
                <c:pt idx="117">
                  <c:v>43123.40625</c:v>
                </c:pt>
                <c:pt idx="118">
                  <c:v>43123.409722222219</c:v>
                </c:pt>
                <c:pt idx="119">
                  <c:v>43123.413194444445</c:v>
                </c:pt>
                <c:pt idx="120">
                  <c:v>43123.416666666664</c:v>
                </c:pt>
                <c:pt idx="121">
                  <c:v>43123.420138888891</c:v>
                </c:pt>
                <c:pt idx="122">
                  <c:v>43123.423611111109</c:v>
                </c:pt>
                <c:pt idx="123">
                  <c:v>43123.427083333336</c:v>
                </c:pt>
                <c:pt idx="124">
                  <c:v>43123.430555555555</c:v>
                </c:pt>
                <c:pt idx="125">
                  <c:v>43123.434027777781</c:v>
                </c:pt>
                <c:pt idx="126">
                  <c:v>43123.4375</c:v>
                </c:pt>
                <c:pt idx="127">
                  <c:v>43123.440972222219</c:v>
                </c:pt>
                <c:pt idx="128">
                  <c:v>43123.444444444445</c:v>
                </c:pt>
                <c:pt idx="129">
                  <c:v>43123.447916666664</c:v>
                </c:pt>
                <c:pt idx="130">
                  <c:v>43123.451388888891</c:v>
                </c:pt>
                <c:pt idx="131">
                  <c:v>43123.454861111109</c:v>
                </c:pt>
                <c:pt idx="132">
                  <c:v>43123.458333333336</c:v>
                </c:pt>
                <c:pt idx="133">
                  <c:v>43123.461805555555</c:v>
                </c:pt>
                <c:pt idx="134">
                  <c:v>43123.465277777781</c:v>
                </c:pt>
                <c:pt idx="135">
                  <c:v>43123.46875</c:v>
                </c:pt>
                <c:pt idx="136">
                  <c:v>43123.472222222219</c:v>
                </c:pt>
                <c:pt idx="137">
                  <c:v>43123.475694444445</c:v>
                </c:pt>
                <c:pt idx="138">
                  <c:v>43123.479166666664</c:v>
                </c:pt>
                <c:pt idx="139">
                  <c:v>43123.482638888891</c:v>
                </c:pt>
                <c:pt idx="140">
                  <c:v>43123.486111111109</c:v>
                </c:pt>
                <c:pt idx="141">
                  <c:v>43123.489583333336</c:v>
                </c:pt>
                <c:pt idx="142">
                  <c:v>43123.493055555555</c:v>
                </c:pt>
                <c:pt idx="143">
                  <c:v>43123.496527777781</c:v>
                </c:pt>
                <c:pt idx="144">
                  <c:v>43123.5</c:v>
                </c:pt>
                <c:pt idx="145">
                  <c:v>43123.503472222219</c:v>
                </c:pt>
                <c:pt idx="146">
                  <c:v>43123.506944444445</c:v>
                </c:pt>
                <c:pt idx="147">
                  <c:v>43123.510416666664</c:v>
                </c:pt>
                <c:pt idx="148">
                  <c:v>43123.513888888891</c:v>
                </c:pt>
                <c:pt idx="149">
                  <c:v>43123.517361111109</c:v>
                </c:pt>
                <c:pt idx="150">
                  <c:v>43123.520833333336</c:v>
                </c:pt>
                <c:pt idx="151">
                  <c:v>43123.524305555555</c:v>
                </c:pt>
                <c:pt idx="152">
                  <c:v>43123.527777777781</c:v>
                </c:pt>
                <c:pt idx="153">
                  <c:v>43123.53125</c:v>
                </c:pt>
                <c:pt idx="154">
                  <c:v>43123.534722222219</c:v>
                </c:pt>
                <c:pt idx="155">
                  <c:v>43123.538194444445</c:v>
                </c:pt>
                <c:pt idx="156">
                  <c:v>43123.541666666664</c:v>
                </c:pt>
                <c:pt idx="157">
                  <c:v>43123.545138888891</c:v>
                </c:pt>
                <c:pt idx="158">
                  <c:v>43123.548611111109</c:v>
                </c:pt>
                <c:pt idx="159">
                  <c:v>43123.552083333336</c:v>
                </c:pt>
                <c:pt idx="160">
                  <c:v>43123.555555555555</c:v>
                </c:pt>
                <c:pt idx="161">
                  <c:v>43123.559027777781</c:v>
                </c:pt>
                <c:pt idx="162">
                  <c:v>43123.5625</c:v>
                </c:pt>
                <c:pt idx="163">
                  <c:v>43123.565972222219</c:v>
                </c:pt>
                <c:pt idx="164">
                  <c:v>43123.569444444445</c:v>
                </c:pt>
                <c:pt idx="165">
                  <c:v>43123.572916666664</c:v>
                </c:pt>
                <c:pt idx="166">
                  <c:v>43123.576388888891</c:v>
                </c:pt>
                <c:pt idx="167">
                  <c:v>43123.579861111109</c:v>
                </c:pt>
                <c:pt idx="168">
                  <c:v>43123.583333333336</c:v>
                </c:pt>
                <c:pt idx="169">
                  <c:v>43123.586805555555</c:v>
                </c:pt>
                <c:pt idx="170">
                  <c:v>43123.590277777781</c:v>
                </c:pt>
                <c:pt idx="171">
                  <c:v>43123.59375</c:v>
                </c:pt>
                <c:pt idx="172">
                  <c:v>43123.597222222219</c:v>
                </c:pt>
                <c:pt idx="173">
                  <c:v>43123.600694444445</c:v>
                </c:pt>
                <c:pt idx="174">
                  <c:v>43123.604166666664</c:v>
                </c:pt>
                <c:pt idx="175">
                  <c:v>43123.607638888891</c:v>
                </c:pt>
                <c:pt idx="176">
                  <c:v>43123.611111111109</c:v>
                </c:pt>
                <c:pt idx="177">
                  <c:v>43123.614583333336</c:v>
                </c:pt>
                <c:pt idx="178">
                  <c:v>43123.618055555555</c:v>
                </c:pt>
                <c:pt idx="179">
                  <c:v>43123.621527777781</c:v>
                </c:pt>
                <c:pt idx="180">
                  <c:v>43123.625</c:v>
                </c:pt>
                <c:pt idx="181">
                  <c:v>43123.628472222219</c:v>
                </c:pt>
                <c:pt idx="182">
                  <c:v>43123.631944444445</c:v>
                </c:pt>
                <c:pt idx="183">
                  <c:v>43123.635416666664</c:v>
                </c:pt>
                <c:pt idx="184">
                  <c:v>43123.638888888891</c:v>
                </c:pt>
                <c:pt idx="185">
                  <c:v>43123.642361111109</c:v>
                </c:pt>
                <c:pt idx="186">
                  <c:v>43123.645833333336</c:v>
                </c:pt>
                <c:pt idx="187">
                  <c:v>43123.649305555555</c:v>
                </c:pt>
                <c:pt idx="188">
                  <c:v>43123.652777777781</c:v>
                </c:pt>
                <c:pt idx="189">
                  <c:v>43123.65625</c:v>
                </c:pt>
                <c:pt idx="190">
                  <c:v>43123.659722222219</c:v>
                </c:pt>
                <c:pt idx="191">
                  <c:v>43123.663194444445</c:v>
                </c:pt>
                <c:pt idx="192">
                  <c:v>43123.666666666664</c:v>
                </c:pt>
                <c:pt idx="193">
                  <c:v>43123.670138888891</c:v>
                </c:pt>
                <c:pt idx="194">
                  <c:v>43123.673611111109</c:v>
                </c:pt>
                <c:pt idx="195">
                  <c:v>43123.677083333336</c:v>
                </c:pt>
                <c:pt idx="196">
                  <c:v>43123.680555555555</c:v>
                </c:pt>
                <c:pt idx="197">
                  <c:v>43123.684027777781</c:v>
                </c:pt>
                <c:pt idx="198">
                  <c:v>43123.6875</c:v>
                </c:pt>
                <c:pt idx="199">
                  <c:v>43123.690972222219</c:v>
                </c:pt>
                <c:pt idx="200">
                  <c:v>43123.694444444445</c:v>
                </c:pt>
                <c:pt idx="201">
                  <c:v>43123.697916666664</c:v>
                </c:pt>
                <c:pt idx="202">
                  <c:v>43123.701388888891</c:v>
                </c:pt>
                <c:pt idx="203">
                  <c:v>43123.704861111109</c:v>
                </c:pt>
                <c:pt idx="204">
                  <c:v>43123.708333333336</c:v>
                </c:pt>
                <c:pt idx="205">
                  <c:v>43123.711805555555</c:v>
                </c:pt>
                <c:pt idx="206">
                  <c:v>43123.715277777781</c:v>
                </c:pt>
                <c:pt idx="207">
                  <c:v>43123.71875</c:v>
                </c:pt>
                <c:pt idx="208">
                  <c:v>43123.722222222219</c:v>
                </c:pt>
                <c:pt idx="209">
                  <c:v>43123.725694444445</c:v>
                </c:pt>
                <c:pt idx="210">
                  <c:v>43123.729166666664</c:v>
                </c:pt>
                <c:pt idx="211">
                  <c:v>43123.732638888891</c:v>
                </c:pt>
                <c:pt idx="212">
                  <c:v>43123.736111111109</c:v>
                </c:pt>
                <c:pt idx="213">
                  <c:v>43123.739583333336</c:v>
                </c:pt>
                <c:pt idx="214">
                  <c:v>43123.743055555555</c:v>
                </c:pt>
                <c:pt idx="215">
                  <c:v>43123.746527777781</c:v>
                </c:pt>
                <c:pt idx="216">
                  <c:v>43123.75</c:v>
                </c:pt>
                <c:pt idx="217">
                  <c:v>43123.753472222219</c:v>
                </c:pt>
                <c:pt idx="218">
                  <c:v>43123.756944444445</c:v>
                </c:pt>
                <c:pt idx="219">
                  <c:v>43123.760416666664</c:v>
                </c:pt>
                <c:pt idx="220">
                  <c:v>43123.763888888891</c:v>
                </c:pt>
                <c:pt idx="221">
                  <c:v>43123.767361111109</c:v>
                </c:pt>
                <c:pt idx="222">
                  <c:v>43123.770833333336</c:v>
                </c:pt>
                <c:pt idx="223">
                  <c:v>43123.774305555555</c:v>
                </c:pt>
                <c:pt idx="224">
                  <c:v>43123.777777777781</c:v>
                </c:pt>
                <c:pt idx="225">
                  <c:v>43123.78125</c:v>
                </c:pt>
                <c:pt idx="226">
                  <c:v>43123.784722222219</c:v>
                </c:pt>
                <c:pt idx="227">
                  <c:v>43123.788194444445</c:v>
                </c:pt>
                <c:pt idx="228">
                  <c:v>43123.791666666664</c:v>
                </c:pt>
                <c:pt idx="229">
                  <c:v>43123.795138888891</c:v>
                </c:pt>
                <c:pt idx="230">
                  <c:v>43123.798611111109</c:v>
                </c:pt>
                <c:pt idx="231">
                  <c:v>43123.802083333336</c:v>
                </c:pt>
                <c:pt idx="232">
                  <c:v>43123.805555555555</c:v>
                </c:pt>
                <c:pt idx="233">
                  <c:v>43123.809027777781</c:v>
                </c:pt>
                <c:pt idx="234">
                  <c:v>43123.8125</c:v>
                </c:pt>
                <c:pt idx="235">
                  <c:v>43123.815972222219</c:v>
                </c:pt>
                <c:pt idx="236">
                  <c:v>43123.819444444445</c:v>
                </c:pt>
                <c:pt idx="237">
                  <c:v>43123.822916666664</c:v>
                </c:pt>
                <c:pt idx="238">
                  <c:v>43123.826388888891</c:v>
                </c:pt>
                <c:pt idx="239">
                  <c:v>43123.829861111109</c:v>
                </c:pt>
                <c:pt idx="240">
                  <c:v>43123.833333333336</c:v>
                </c:pt>
                <c:pt idx="241">
                  <c:v>43123.836805555555</c:v>
                </c:pt>
                <c:pt idx="242">
                  <c:v>43123.840277777781</c:v>
                </c:pt>
                <c:pt idx="243">
                  <c:v>43123.84375</c:v>
                </c:pt>
                <c:pt idx="244">
                  <c:v>43123.847222222219</c:v>
                </c:pt>
                <c:pt idx="245">
                  <c:v>43123.850694444445</c:v>
                </c:pt>
                <c:pt idx="246">
                  <c:v>43123.854166666664</c:v>
                </c:pt>
                <c:pt idx="247">
                  <c:v>43123.857638888891</c:v>
                </c:pt>
                <c:pt idx="248">
                  <c:v>43123.861111111109</c:v>
                </c:pt>
                <c:pt idx="249">
                  <c:v>43123.864583333336</c:v>
                </c:pt>
                <c:pt idx="250">
                  <c:v>43123.868055555555</c:v>
                </c:pt>
                <c:pt idx="251">
                  <c:v>43123.871527777781</c:v>
                </c:pt>
                <c:pt idx="252">
                  <c:v>43123.875</c:v>
                </c:pt>
                <c:pt idx="253">
                  <c:v>43123.878472222219</c:v>
                </c:pt>
                <c:pt idx="254">
                  <c:v>43123.881944444445</c:v>
                </c:pt>
                <c:pt idx="255">
                  <c:v>43123.885416666664</c:v>
                </c:pt>
                <c:pt idx="256">
                  <c:v>43123.888888888891</c:v>
                </c:pt>
                <c:pt idx="257">
                  <c:v>43123.892361111109</c:v>
                </c:pt>
                <c:pt idx="258">
                  <c:v>43123.895833333336</c:v>
                </c:pt>
                <c:pt idx="259">
                  <c:v>43123.899305555555</c:v>
                </c:pt>
                <c:pt idx="260">
                  <c:v>43123.902777777781</c:v>
                </c:pt>
                <c:pt idx="261">
                  <c:v>43123.90625</c:v>
                </c:pt>
                <c:pt idx="262">
                  <c:v>43123.909722222219</c:v>
                </c:pt>
                <c:pt idx="263">
                  <c:v>43123.913194444445</c:v>
                </c:pt>
                <c:pt idx="264">
                  <c:v>43123.916666666664</c:v>
                </c:pt>
                <c:pt idx="265">
                  <c:v>43123.920138888891</c:v>
                </c:pt>
                <c:pt idx="266">
                  <c:v>43123.923611111109</c:v>
                </c:pt>
                <c:pt idx="267">
                  <c:v>43123.927083333336</c:v>
                </c:pt>
                <c:pt idx="268">
                  <c:v>43123.930555555555</c:v>
                </c:pt>
                <c:pt idx="269">
                  <c:v>43123.934027777781</c:v>
                </c:pt>
                <c:pt idx="270">
                  <c:v>43123.9375</c:v>
                </c:pt>
                <c:pt idx="271">
                  <c:v>43123.940972222219</c:v>
                </c:pt>
                <c:pt idx="272">
                  <c:v>43123.944444444445</c:v>
                </c:pt>
                <c:pt idx="273">
                  <c:v>43123.947916666664</c:v>
                </c:pt>
                <c:pt idx="274">
                  <c:v>43123.951388888891</c:v>
                </c:pt>
                <c:pt idx="275">
                  <c:v>43123.954861111109</c:v>
                </c:pt>
                <c:pt idx="276">
                  <c:v>43123.958333333336</c:v>
                </c:pt>
                <c:pt idx="277">
                  <c:v>43123.961805555555</c:v>
                </c:pt>
                <c:pt idx="278">
                  <c:v>43123.965277777781</c:v>
                </c:pt>
                <c:pt idx="279">
                  <c:v>43123.96875</c:v>
                </c:pt>
                <c:pt idx="280">
                  <c:v>43123.972222222219</c:v>
                </c:pt>
                <c:pt idx="281">
                  <c:v>43123.975694444445</c:v>
                </c:pt>
                <c:pt idx="282">
                  <c:v>43123.979166666664</c:v>
                </c:pt>
                <c:pt idx="283">
                  <c:v>43123.982638888891</c:v>
                </c:pt>
                <c:pt idx="284">
                  <c:v>43123.986111111109</c:v>
                </c:pt>
                <c:pt idx="285">
                  <c:v>43123.989583333336</c:v>
                </c:pt>
                <c:pt idx="286">
                  <c:v>43123.993055555555</c:v>
                </c:pt>
                <c:pt idx="287">
                  <c:v>43123.996527777781</c:v>
                </c:pt>
              </c:numCache>
            </c:numRef>
          </c:cat>
          <c:val>
            <c:numRef>
              <c:f>'20170809'!$C$2:$C$289</c:f>
              <c:numCache>
                <c:formatCode>General</c:formatCode>
                <c:ptCount val="288"/>
                <c:pt idx="0">
                  <c:v>19.772010803222699</c:v>
                </c:pt>
                <c:pt idx="1">
                  <c:v>19.746496200561499</c:v>
                </c:pt>
                <c:pt idx="2">
                  <c:v>19.4940700531006</c:v>
                </c:pt>
                <c:pt idx="3">
                  <c:v>19.4326267242432</c:v>
                </c:pt>
                <c:pt idx="4">
                  <c:v>19.470951080322301</c:v>
                </c:pt>
                <c:pt idx="5">
                  <c:v>19.379024505615199</c:v>
                </c:pt>
                <c:pt idx="6">
                  <c:v>19.322526931762699</c:v>
                </c:pt>
                <c:pt idx="7">
                  <c:v>19.103809356689499</c:v>
                </c:pt>
                <c:pt idx="8">
                  <c:v>19.0814514160156</c:v>
                </c:pt>
                <c:pt idx="9">
                  <c:v>18.993955612182599</c:v>
                </c:pt>
                <c:pt idx="10">
                  <c:v>18.982185363769499</c:v>
                </c:pt>
                <c:pt idx="11">
                  <c:v>18.959468841552699</c:v>
                </c:pt>
                <c:pt idx="12">
                  <c:v>18.886224746704102</c:v>
                </c:pt>
                <c:pt idx="13">
                  <c:v>18.8468208312988</c:v>
                </c:pt>
                <c:pt idx="14">
                  <c:v>18.7525444030762</c:v>
                </c:pt>
                <c:pt idx="15">
                  <c:v>18.547239303588899</c:v>
                </c:pt>
                <c:pt idx="16">
                  <c:v>18.4554748535156</c:v>
                </c:pt>
                <c:pt idx="17">
                  <c:v>18.484983444213899</c:v>
                </c:pt>
                <c:pt idx="18">
                  <c:v>18.5622749328613</c:v>
                </c:pt>
                <c:pt idx="19">
                  <c:v>18.438785552978501</c:v>
                </c:pt>
                <c:pt idx="20">
                  <c:v>18.202207565307599</c:v>
                </c:pt>
                <c:pt idx="21">
                  <c:v>18.2291374206543</c:v>
                </c:pt>
                <c:pt idx="22">
                  <c:v>18.233249664306602</c:v>
                </c:pt>
                <c:pt idx="23">
                  <c:v>18.240196228027301</c:v>
                </c:pt>
                <c:pt idx="24">
                  <c:v>18.2760334014893</c:v>
                </c:pt>
                <c:pt idx="25">
                  <c:v>18.2934246063232</c:v>
                </c:pt>
                <c:pt idx="26">
                  <c:v>18.256685256958001</c:v>
                </c:pt>
                <c:pt idx="27">
                  <c:v>18.140304565429702</c:v>
                </c:pt>
                <c:pt idx="28">
                  <c:v>18.094907760620099</c:v>
                </c:pt>
                <c:pt idx="29">
                  <c:v>18.085483551025401</c:v>
                </c:pt>
                <c:pt idx="30">
                  <c:v>18.0219421386719</c:v>
                </c:pt>
                <c:pt idx="31">
                  <c:v>17.953922271728501</c:v>
                </c:pt>
                <c:pt idx="32">
                  <c:v>17.896438598632798</c:v>
                </c:pt>
                <c:pt idx="33">
                  <c:v>17.854885101318398</c:v>
                </c:pt>
                <c:pt idx="34">
                  <c:v>17.8346252441406</c:v>
                </c:pt>
                <c:pt idx="35">
                  <c:v>17.766304016113299</c:v>
                </c:pt>
                <c:pt idx="36">
                  <c:v>17.746667861938501</c:v>
                </c:pt>
                <c:pt idx="37">
                  <c:v>17.8230991363525</c:v>
                </c:pt>
                <c:pt idx="38">
                  <c:v>17.854589462280298</c:v>
                </c:pt>
                <c:pt idx="39">
                  <c:v>17.769966125488299</c:v>
                </c:pt>
                <c:pt idx="40">
                  <c:v>17.735052108764599</c:v>
                </c:pt>
                <c:pt idx="41">
                  <c:v>17.704469680786101</c:v>
                </c:pt>
                <c:pt idx="42">
                  <c:v>17.6504096984863</c:v>
                </c:pt>
                <c:pt idx="43">
                  <c:v>17.6004333496094</c:v>
                </c:pt>
                <c:pt idx="44">
                  <c:v>17.621128082275401</c:v>
                </c:pt>
                <c:pt idx="45">
                  <c:v>17.555078506469702</c:v>
                </c:pt>
                <c:pt idx="46">
                  <c:v>17.56911277771</c:v>
                </c:pt>
                <c:pt idx="47">
                  <c:v>17.603551864623999</c:v>
                </c:pt>
                <c:pt idx="48">
                  <c:v>17.613950729370099</c:v>
                </c:pt>
                <c:pt idx="49">
                  <c:v>17.749649047851602</c:v>
                </c:pt>
                <c:pt idx="50">
                  <c:v>17.784446716308601</c:v>
                </c:pt>
                <c:pt idx="51">
                  <c:v>17.687923431396499</c:v>
                </c:pt>
                <c:pt idx="52">
                  <c:v>17.639213562011701</c:v>
                </c:pt>
                <c:pt idx="53">
                  <c:v>17.640172958373999</c:v>
                </c:pt>
                <c:pt idx="54">
                  <c:v>17.642887115478501</c:v>
                </c:pt>
                <c:pt idx="55">
                  <c:v>17.677902221679702</c:v>
                </c:pt>
                <c:pt idx="56">
                  <c:v>17.810710906982401</c:v>
                </c:pt>
                <c:pt idx="57">
                  <c:v>17.794431686401399</c:v>
                </c:pt>
                <c:pt idx="58">
                  <c:v>17.9107456207275</c:v>
                </c:pt>
                <c:pt idx="59">
                  <c:v>18.002052307128899</c:v>
                </c:pt>
                <c:pt idx="60">
                  <c:v>17.9642543792725</c:v>
                </c:pt>
                <c:pt idx="61">
                  <c:v>18.086530685424801</c:v>
                </c:pt>
                <c:pt idx="62">
                  <c:v>18.118505477905298</c:v>
                </c:pt>
                <c:pt idx="63">
                  <c:v>18.246992111206101</c:v>
                </c:pt>
                <c:pt idx="64">
                  <c:v>18.3937091827393</c:v>
                </c:pt>
                <c:pt idx="65">
                  <c:v>18.472702026367202</c:v>
                </c:pt>
                <c:pt idx="66">
                  <c:v>18.582036972045898</c:v>
                </c:pt>
                <c:pt idx="67">
                  <c:v>18.6620979309082</c:v>
                </c:pt>
                <c:pt idx="68">
                  <c:v>18.724012374877901</c:v>
                </c:pt>
                <c:pt idx="69">
                  <c:v>18.811767578125</c:v>
                </c:pt>
                <c:pt idx="70">
                  <c:v>18.810928344726602</c:v>
                </c:pt>
                <c:pt idx="71">
                  <c:v>18.831958770751999</c:v>
                </c:pt>
                <c:pt idx="72">
                  <c:v>18.890157699585</c:v>
                </c:pt>
                <c:pt idx="73">
                  <c:v>19.006973266601602</c:v>
                </c:pt>
                <c:pt idx="74">
                  <c:v>19.279216766357401</c:v>
                </c:pt>
                <c:pt idx="75">
                  <c:v>19.289299011230501</c:v>
                </c:pt>
                <c:pt idx="76">
                  <c:v>19.290479660034201</c:v>
                </c:pt>
                <c:pt idx="77">
                  <c:v>19.429948806762699</c:v>
                </c:pt>
                <c:pt idx="78">
                  <c:v>19.501537322998001</c:v>
                </c:pt>
                <c:pt idx="79">
                  <c:v>19.5958251953125</c:v>
                </c:pt>
                <c:pt idx="80">
                  <c:v>19.607671737670898</c:v>
                </c:pt>
                <c:pt idx="81">
                  <c:v>19.612276077270501</c:v>
                </c:pt>
                <c:pt idx="82">
                  <c:v>19.673540115356399</c:v>
                </c:pt>
                <c:pt idx="83">
                  <c:v>19.6123447418213</c:v>
                </c:pt>
                <c:pt idx="84">
                  <c:v>19.554395675659201</c:v>
                </c:pt>
                <c:pt idx="85">
                  <c:v>19.856636047363299</c:v>
                </c:pt>
                <c:pt idx="86">
                  <c:v>19.748826980590799</c:v>
                </c:pt>
                <c:pt idx="87">
                  <c:v>19.690624237060501</c:v>
                </c:pt>
                <c:pt idx="88">
                  <c:v>19.678939819335898</c:v>
                </c:pt>
                <c:pt idx="89">
                  <c:v>19.8340969085693</c:v>
                </c:pt>
                <c:pt idx="90">
                  <c:v>19.889936447143601</c:v>
                </c:pt>
                <c:pt idx="91">
                  <c:v>19.800918579101602</c:v>
                </c:pt>
                <c:pt idx="92">
                  <c:v>19.849615097045898</c:v>
                </c:pt>
                <c:pt idx="93">
                  <c:v>19.847419738769499</c:v>
                </c:pt>
                <c:pt idx="94">
                  <c:v>19.7564296722412</c:v>
                </c:pt>
                <c:pt idx="95">
                  <c:v>19.727954864501999</c:v>
                </c:pt>
                <c:pt idx="96">
                  <c:v>19.931249618530298</c:v>
                </c:pt>
                <c:pt idx="97">
                  <c:v>20.137741088867202</c:v>
                </c:pt>
                <c:pt idx="98">
                  <c:v>20.3080654144287</c:v>
                </c:pt>
                <c:pt idx="99">
                  <c:v>20.4408874511719</c:v>
                </c:pt>
                <c:pt idx="100">
                  <c:v>20.5201015472412</c:v>
                </c:pt>
                <c:pt idx="101">
                  <c:v>20.657859802246101</c:v>
                </c:pt>
                <c:pt idx="102">
                  <c:v>20.931949615478501</c:v>
                </c:pt>
                <c:pt idx="103">
                  <c:v>20.951423645019499</c:v>
                </c:pt>
                <c:pt idx="104">
                  <c:v>20.954607009887699</c:v>
                </c:pt>
                <c:pt idx="105">
                  <c:v>20.959901809692401</c:v>
                </c:pt>
                <c:pt idx="106">
                  <c:v>20.928737640380898</c:v>
                </c:pt>
                <c:pt idx="107">
                  <c:v>21.155504226684599</c:v>
                </c:pt>
                <c:pt idx="108">
                  <c:v>21.163942337036101</c:v>
                </c:pt>
                <c:pt idx="109">
                  <c:v>21.864875793456999</c:v>
                </c:pt>
                <c:pt idx="110">
                  <c:v>21.655790328979499</c:v>
                </c:pt>
                <c:pt idx="111">
                  <c:v>21.4676113128662</c:v>
                </c:pt>
                <c:pt idx="112">
                  <c:v>21.4672451019287</c:v>
                </c:pt>
                <c:pt idx="113">
                  <c:v>21.481422424316399</c:v>
                </c:pt>
                <c:pt idx="114">
                  <c:v>21.593111038208001</c:v>
                </c:pt>
                <c:pt idx="115">
                  <c:v>21.802492141723601</c:v>
                </c:pt>
                <c:pt idx="116">
                  <c:v>22.0964031219482</c:v>
                </c:pt>
                <c:pt idx="117">
                  <c:v>21.785537719726602</c:v>
                </c:pt>
                <c:pt idx="118">
                  <c:v>22.2303371429443</c:v>
                </c:pt>
                <c:pt idx="119">
                  <c:v>22.4602756500244</c:v>
                </c:pt>
                <c:pt idx="120">
                  <c:v>21.918743133544901</c:v>
                </c:pt>
                <c:pt idx="121">
                  <c:v>21.7563781738281</c:v>
                </c:pt>
                <c:pt idx="122">
                  <c:v>21.9001560211182</c:v>
                </c:pt>
                <c:pt idx="123">
                  <c:v>22.257747650146499</c:v>
                </c:pt>
                <c:pt idx="124">
                  <c:v>22.560947418212901</c:v>
                </c:pt>
                <c:pt idx="125">
                  <c:v>23.105838775634801</c:v>
                </c:pt>
                <c:pt idx="126">
                  <c:v>23.978540420532202</c:v>
                </c:pt>
                <c:pt idx="127">
                  <c:v>24.893619537353501</c:v>
                </c:pt>
                <c:pt idx="128">
                  <c:v>25.580183029174801</c:v>
                </c:pt>
                <c:pt idx="129">
                  <c:v>26.2436122894287</c:v>
                </c:pt>
                <c:pt idx="130">
                  <c:v>26.550941467285199</c:v>
                </c:pt>
                <c:pt idx="131">
                  <c:v>26.645757675170898</c:v>
                </c:pt>
                <c:pt idx="132">
                  <c:v>25.420751571655298</c:v>
                </c:pt>
                <c:pt idx="133">
                  <c:v>25.543134689331101</c:v>
                </c:pt>
                <c:pt idx="134">
                  <c:v>27.270463943481399</c:v>
                </c:pt>
                <c:pt idx="135">
                  <c:v>33.280708312988303</c:v>
                </c:pt>
                <c:pt idx="136">
                  <c:v>29.112159729003899</c:v>
                </c:pt>
                <c:pt idx="137">
                  <c:v>29.194091796875</c:v>
                </c:pt>
                <c:pt idx="138">
                  <c:v>27.827781677246101</c:v>
                </c:pt>
                <c:pt idx="139">
                  <c:v>47.425178527832003</c:v>
                </c:pt>
                <c:pt idx="140">
                  <c:v>51.805435180664098</c:v>
                </c:pt>
                <c:pt idx="141">
                  <c:v>43.184226989746101</c:v>
                </c:pt>
                <c:pt idx="142">
                  <c:v>32.870845794677699</c:v>
                </c:pt>
                <c:pt idx="143">
                  <c:v>26.889741897583001</c:v>
                </c:pt>
                <c:pt idx="144">
                  <c:v>26.399436950683601</c:v>
                </c:pt>
                <c:pt idx="145">
                  <c:v>28.390062332153299</c:v>
                </c:pt>
                <c:pt idx="146">
                  <c:v>29.920995712280298</c:v>
                </c:pt>
                <c:pt idx="147">
                  <c:v>33.176445007324197</c:v>
                </c:pt>
                <c:pt idx="148">
                  <c:v>32.053794860839801</c:v>
                </c:pt>
                <c:pt idx="149">
                  <c:v>36.969051361083999</c:v>
                </c:pt>
                <c:pt idx="150">
                  <c:v>43.194084167480497</c:v>
                </c:pt>
                <c:pt idx="151">
                  <c:v>54.058681488037102</c:v>
                </c:pt>
                <c:pt idx="152">
                  <c:v>42.380867004394503</c:v>
                </c:pt>
                <c:pt idx="153">
                  <c:v>30.927978515625</c:v>
                </c:pt>
                <c:pt idx="154">
                  <c:v>37.000774383544901</c:v>
                </c:pt>
                <c:pt idx="155">
                  <c:v>34.010177612304702</c:v>
                </c:pt>
                <c:pt idx="156">
                  <c:v>34.648994445800803</c:v>
                </c:pt>
                <c:pt idx="157">
                  <c:v>33.316566467285199</c:v>
                </c:pt>
                <c:pt idx="158">
                  <c:v>42.824680328369098</c:v>
                </c:pt>
                <c:pt idx="159">
                  <c:v>54.351734161377003</c:v>
                </c:pt>
                <c:pt idx="160">
                  <c:v>74.949981689453097</c:v>
                </c:pt>
                <c:pt idx="161">
                  <c:v>242.97413635253901</c:v>
                </c:pt>
                <c:pt idx="162">
                  <c:v>75.000831604003906</c:v>
                </c:pt>
                <c:pt idx="163">
                  <c:v>293.01736450195301</c:v>
                </c:pt>
                <c:pt idx="164">
                  <c:v>764.42980957031295</c:v>
                </c:pt>
                <c:pt idx="165">
                  <c:v>774.43084716796898</c:v>
                </c:pt>
                <c:pt idx="166">
                  <c:v>293.30740356445301</c:v>
                </c:pt>
                <c:pt idx="167">
                  <c:v>75.010726928710895</c:v>
                </c:pt>
                <c:pt idx="168">
                  <c:v>74.942932128906307</c:v>
                </c:pt>
                <c:pt idx="169">
                  <c:v>74.943908691406307</c:v>
                </c:pt>
                <c:pt idx="170">
                  <c:v>75.000694274902301</c:v>
                </c:pt>
                <c:pt idx="171">
                  <c:v>36.715408325195298</c:v>
                </c:pt>
                <c:pt idx="172">
                  <c:v>43.230915069580099</c:v>
                </c:pt>
                <c:pt idx="173">
                  <c:v>54.108940124511697</c:v>
                </c:pt>
                <c:pt idx="174">
                  <c:v>58.599704742431598</c:v>
                </c:pt>
                <c:pt idx="175">
                  <c:v>79.939468383789105</c:v>
                </c:pt>
                <c:pt idx="176">
                  <c:v>74.940116882324205</c:v>
                </c:pt>
                <c:pt idx="177">
                  <c:v>74.945945739746094</c:v>
                </c:pt>
                <c:pt idx="178">
                  <c:v>765.03039550781295</c:v>
                </c:pt>
                <c:pt idx="179">
                  <c:v>75.022056579589801</c:v>
                </c:pt>
                <c:pt idx="180">
                  <c:v>75.000473022460895</c:v>
                </c:pt>
                <c:pt idx="181">
                  <c:v>292.70089721679699</c:v>
                </c:pt>
                <c:pt idx="182">
                  <c:v>765.05010986328102</c:v>
                </c:pt>
                <c:pt idx="183">
                  <c:v>400.000732421875</c:v>
                </c:pt>
                <c:pt idx="184">
                  <c:v>780.18341064453102</c:v>
                </c:pt>
                <c:pt idx="185">
                  <c:v>291.23553466796898</c:v>
                </c:pt>
                <c:pt idx="186">
                  <c:v>75.000953674316406</c:v>
                </c:pt>
                <c:pt idx="187">
                  <c:v>79.971199035644503</c:v>
                </c:pt>
                <c:pt idx="188">
                  <c:v>75.000885009765597</c:v>
                </c:pt>
                <c:pt idx="189">
                  <c:v>290.15206909179699</c:v>
                </c:pt>
                <c:pt idx="190">
                  <c:v>75.000251770019503</c:v>
                </c:pt>
                <c:pt idx="191">
                  <c:v>75.00048828125</c:v>
                </c:pt>
                <c:pt idx="192">
                  <c:v>75.000900268554702</c:v>
                </c:pt>
                <c:pt idx="193">
                  <c:v>75.000274658203097</c:v>
                </c:pt>
                <c:pt idx="194">
                  <c:v>75.000175476074205</c:v>
                </c:pt>
                <c:pt idx="195">
                  <c:v>75.000839233398395</c:v>
                </c:pt>
                <c:pt idx="196">
                  <c:v>71.869377136230497</c:v>
                </c:pt>
                <c:pt idx="197">
                  <c:v>74.937927246093807</c:v>
                </c:pt>
                <c:pt idx="198">
                  <c:v>55.331703186035199</c:v>
                </c:pt>
                <c:pt idx="199">
                  <c:v>43.1874809265137</c:v>
                </c:pt>
                <c:pt idx="200">
                  <c:v>42.228179931640597</c:v>
                </c:pt>
                <c:pt idx="201">
                  <c:v>46.946502685546903</c:v>
                </c:pt>
                <c:pt idx="202">
                  <c:v>42.640407562255902</c:v>
                </c:pt>
                <c:pt idx="203">
                  <c:v>43.025745391845703</c:v>
                </c:pt>
                <c:pt idx="204">
                  <c:v>37.0009155273438</c:v>
                </c:pt>
                <c:pt idx="205">
                  <c:v>32.269168853759801</c:v>
                </c:pt>
                <c:pt idx="206">
                  <c:v>33.625534057617202</c:v>
                </c:pt>
                <c:pt idx="207">
                  <c:v>35.062213897705099</c:v>
                </c:pt>
                <c:pt idx="208">
                  <c:v>35.399745941162102</c:v>
                </c:pt>
                <c:pt idx="209">
                  <c:v>32.609039306640597</c:v>
                </c:pt>
                <c:pt idx="210">
                  <c:v>31.950403213501001</c:v>
                </c:pt>
                <c:pt idx="211">
                  <c:v>32.603126525878899</c:v>
                </c:pt>
                <c:pt idx="212">
                  <c:v>31.950834274291999</c:v>
                </c:pt>
                <c:pt idx="213">
                  <c:v>32.321964263916001</c:v>
                </c:pt>
                <c:pt idx="214">
                  <c:v>32.420616149902301</c:v>
                </c:pt>
                <c:pt idx="215">
                  <c:v>31.6543788909912</c:v>
                </c:pt>
                <c:pt idx="216">
                  <c:v>32.318061828613303</c:v>
                </c:pt>
                <c:pt idx="217">
                  <c:v>29.9382019042969</c:v>
                </c:pt>
                <c:pt idx="218">
                  <c:v>30.809263229370099</c:v>
                </c:pt>
                <c:pt idx="219">
                  <c:v>30.830640792846701</c:v>
                </c:pt>
                <c:pt idx="220">
                  <c:v>31.4091186523438</c:v>
                </c:pt>
                <c:pt idx="221">
                  <c:v>31.1434326171875</c:v>
                </c:pt>
                <c:pt idx="222">
                  <c:v>32.000480651855497</c:v>
                </c:pt>
                <c:pt idx="223">
                  <c:v>33.176090240478501</c:v>
                </c:pt>
                <c:pt idx="224">
                  <c:v>54.994880676269503</c:v>
                </c:pt>
                <c:pt idx="225">
                  <c:v>44.728965759277301</c:v>
                </c:pt>
                <c:pt idx="226">
                  <c:v>33.187911987304702</c:v>
                </c:pt>
                <c:pt idx="227">
                  <c:v>30.670200347900401</c:v>
                </c:pt>
                <c:pt idx="228">
                  <c:v>33.172107696533203</c:v>
                </c:pt>
                <c:pt idx="229">
                  <c:v>30.872800827026399</c:v>
                </c:pt>
                <c:pt idx="230">
                  <c:v>30.2936706542969</c:v>
                </c:pt>
                <c:pt idx="231">
                  <c:v>30.296533584594702</c:v>
                </c:pt>
                <c:pt idx="232">
                  <c:v>30.004348754882798</c:v>
                </c:pt>
                <c:pt idx="233">
                  <c:v>29.922227859497099</c:v>
                </c:pt>
                <c:pt idx="234">
                  <c:v>29.806545257568398</c:v>
                </c:pt>
                <c:pt idx="235">
                  <c:v>29.4806728363037</c:v>
                </c:pt>
                <c:pt idx="236">
                  <c:v>28.231451034545898</c:v>
                </c:pt>
                <c:pt idx="237">
                  <c:v>29.136743545532202</c:v>
                </c:pt>
                <c:pt idx="238">
                  <c:v>28.9529705047607</c:v>
                </c:pt>
                <c:pt idx="239">
                  <c:v>28.888755798339801</c:v>
                </c:pt>
                <c:pt idx="240">
                  <c:v>29.885780334472699</c:v>
                </c:pt>
                <c:pt idx="241">
                  <c:v>30.2956447601318</c:v>
                </c:pt>
                <c:pt idx="242">
                  <c:v>30.220157623291001</c:v>
                </c:pt>
                <c:pt idx="243">
                  <c:v>28.872434616088899</c:v>
                </c:pt>
                <c:pt idx="244">
                  <c:v>29.340837478637699</c:v>
                </c:pt>
                <c:pt idx="245">
                  <c:v>30.0206394195557</c:v>
                </c:pt>
                <c:pt idx="246">
                  <c:v>29.886213302612301</c:v>
                </c:pt>
                <c:pt idx="247">
                  <c:v>28.7330627441406</c:v>
                </c:pt>
                <c:pt idx="248">
                  <c:v>28.8234252929688</c:v>
                </c:pt>
                <c:pt idx="249">
                  <c:v>29.218461990356399</c:v>
                </c:pt>
                <c:pt idx="250">
                  <c:v>29.618036270141602</c:v>
                </c:pt>
                <c:pt idx="251">
                  <c:v>29.989189147949201</c:v>
                </c:pt>
                <c:pt idx="252">
                  <c:v>28.639875411987301</c:v>
                </c:pt>
                <c:pt idx="253">
                  <c:v>27.6588840484619</c:v>
                </c:pt>
                <c:pt idx="254">
                  <c:v>27.886430740356399</c:v>
                </c:pt>
                <c:pt idx="255">
                  <c:v>27.2410678863525</c:v>
                </c:pt>
                <c:pt idx="256">
                  <c:v>26.701015472412099</c:v>
                </c:pt>
                <c:pt idx="257">
                  <c:v>26.027061462402301</c:v>
                </c:pt>
                <c:pt idx="258">
                  <c:v>25.9202480316162</c:v>
                </c:pt>
                <c:pt idx="259">
                  <c:v>25.270839691162099</c:v>
                </c:pt>
                <c:pt idx="260">
                  <c:v>25.447656631469702</c:v>
                </c:pt>
                <c:pt idx="261">
                  <c:v>25.100828170776399</c:v>
                </c:pt>
                <c:pt idx="262">
                  <c:v>24.312675476074201</c:v>
                </c:pt>
                <c:pt idx="263">
                  <c:v>22.846632003784201</c:v>
                </c:pt>
                <c:pt idx="264">
                  <c:v>22.480785369873001</c:v>
                </c:pt>
                <c:pt idx="265">
                  <c:v>21.873022079467798</c:v>
                </c:pt>
                <c:pt idx="266">
                  <c:v>21.954219818115199</c:v>
                </c:pt>
                <c:pt idx="267">
                  <c:v>22.580003738403299</c:v>
                </c:pt>
                <c:pt idx="268">
                  <c:v>21.929328918456999</c:v>
                </c:pt>
                <c:pt idx="269">
                  <c:v>22.156242370605501</c:v>
                </c:pt>
                <c:pt idx="270">
                  <c:v>21.681047439575199</c:v>
                </c:pt>
                <c:pt idx="271">
                  <c:v>21.631616592407202</c:v>
                </c:pt>
                <c:pt idx="272">
                  <c:v>21.961643218994102</c:v>
                </c:pt>
                <c:pt idx="273">
                  <c:v>22.409254074096701</c:v>
                </c:pt>
                <c:pt idx="274">
                  <c:v>22.650449752807599</c:v>
                </c:pt>
                <c:pt idx="275">
                  <c:v>22.97047996521</c:v>
                </c:pt>
                <c:pt idx="276">
                  <c:v>22.495180130004901</c:v>
                </c:pt>
                <c:pt idx="277">
                  <c:v>22.109733581543001</c:v>
                </c:pt>
                <c:pt idx="278">
                  <c:v>22.076848983764599</c:v>
                </c:pt>
                <c:pt idx="279">
                  <c:v>22.0293064117432</c:v>
                </c:pt>
                <c:pt idx="280">
                  <c:v>21.9285564422607</c:v>
                </c:pt>
                <c:pt idx="281">
                  <c:v>21.563886642456101</c:v>
                </c:pt>
                <c:pt idx="282">
                  <c:v>20.854122161865199</c:v>
                </c:pt>
                <c:pt idx="283">
                  <c:v>20.548664093017599</c:v>
                </c:pt>
                <c:pt idx="284">
                  <c:v>20.211290359497099</c:v>
                </c:pt>
                <c:pt idx="285">
                  <c:v>19.813734054565401</c:v>
                </c:pt>
                <c:pt idx="286">
                  <c:v>19.610309600830099</c:v>
                </c:pt>
                <c:pt idx="287">
                  <c:v>19.530698776245099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9577376"/>
        <c:axId val="159570336"/>
      </c:lineChart>
      <c:catAx>
        <c:axId val="1595302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noFill/>
              <a:round/>
            </a:ln>
            <a:effectLst/>
          </c:spPr>
        </c:minorGridlines>
        <c:numFmt formatCode="h:mm;@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531136"/>
        <c:crosses val="autoZero"/>
        <c:auto val="0"/>
        <c:lblAlgn val="ctr"/>
        <c:lblOffset val="100"/>
        <c:tickLblSkip val="24"/>
        <c:tickMarkSkip val="12"/>
        <c:noMultiLvlLbl val="0"/>
      </c:catAx>
      <c:valAx>
        <c:axId val="159531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00AEC7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0" i="0" baseline="0">
                    <a:effectLst/>
                  </a:rPr>
                  <a:t>Change in HDL from Production SCED (MW)</a:t>
                </a:r>
                <a:endParaRPr lang="en-US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rgbClr val="00AEC7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00AEC7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530240"/>
        <c:crossesAt val="1"/>
        <c:crossBetween val="between"/>
      </c:valAx>
      <c:valAx>
        <c:axId val="159570336"/>
        <c:scaling>
          <c:orientation val="minMax"/>
          <c:max val="20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5B677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rgbClr val="5B6770"/>
                    </a:solidFill>
                  </a:rPr>
                  <a:t>System Lambda ($/MWh)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rgbClr val="5B677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577376"/>
        <c:crosses val="max"/>
        <c:crossBetween val="between"/>
      </c:valAx>
      <c:dateAx>
        <c:axId val="159577376"/>
        <c:scaling>
          <c:orientation val="minMax"/>
        </c:scaling>
        <c:delete val="1"/>
        <c:axPos val="b"/>
        <c:numFmt formatCode="m/d/yyyy\ h:mm" sourceLinked="1"/>
        <c:majorTickMark val="out"/>
        <c:minorTickMark val="none"/>
        <c:tickLblPos val="nextTo"/>
        <c:crossAx val="159570336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AEC7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5"/>
          <c:order val="1"/>
          <c:tx>
            <c:strRef>
              <c:f>'20180210'!$W$1</c:f>
              <c:strCache>
                <c:ptCount val="1"/>
                <c:pt idx="0">
                  <c:v>Change in System-Wide HDL with Proposed Methodology</c:v>
                </c:pt>
              </c:strCache>
            </c:strRef>
          </c:tx>
          <c:spPr>
            <a:ln w="28575" cap="rnd">
              <a:solidFill>
                <a:srgbClr val="00AEC7"/>
              </a:solidFill>
              <a:round/>
            </a:ln>
            <a:effectLst/>
          </c:spPr>
          <c:marker>
            <c:symbol val="none"/>
          </c:marker>
          <c:cat>
            <c:numRef>
              <c:f>'20180210'!$A$2:$A$290</c:f>
              <c:numCache>
                <c:formatCode>m/d/yyyy\ h:mm</c:formatCode>
                <c:ptCount val="289"/>
                <c:pt idx="0">
                  <c:v>43141</c:v>
                </c:pt>
                <c:pt idx="1">
                  <c:v>43141.003472222219</c:v>
                </c:pt>
                <c:pt idx="2">
                  <c:v>43141.006944444445</c:v>
                </c:pt>
                <c:pt idx="3">
                  <c:v>43141.010416666664</c:v>
                </c:pt>
                <c:pt idx="4">
                  <c:v>43141.013888888891</c:v>
                </c:pt>
                <c:pt idx="5">
                  <c:v>43141.017361111109</c:v>
                </c:pt>
                <c:pt idx="6">
                  <c:v>43141.020833333336</c:v>
                </c:pt>
                <c:pt idx="7">
                  <c:v>43141.024305555555</c:v>
                </c:pt>
                <c:pt idx="8">
                  <c:v>43141.027777777781</c:v>
                </c:pt>
                <c:pt idx="9">
                  <c:v>43141.03125</c:v>
                </c:pt>
                <c:pt idx="10">
                  <c:v>43141.034722222219</c:v>
                </c:pt>
                <c:pt idx="11">
                  <c:v>43141.038194444445</c:v>
                </c:pt>
                <c:pt idx="12">
                  <c:v>43141.041666666664</c:v>
                </c:pt>
                <c:pt idx="13">
                  <c:v>43141.045138888891</c:v>
                </c:pt>
                <c:pt idx="14">
                  <c:v>43141.048611111109</c:v>
                </c:pt>
                <c:pt idx="15">
                  <c:v>43141.052083333336</c:v>
                </c:pt>
                <c:pt idx="16">
                  <c:v>43141.055555555555</c:v>
                </c:pt>
                <c:pt idx="17">
                  <c:v>43141.059027777781</c:v>
                </c:pt>
                <c:pt idx="18">
                  <c:v>43141.0625</c:v>
                </c:pt>
                <c:pt idx="19">
                  <c:v>43141.065972222219</c:v>
                </c:pt>
                <c:pt idx="20">
                  <c:v>43141.069444444445</c:v>
                </c:pt>
                <c:pt idx="21">
                  <c:v>43141.072916666664</c:v>
                </c:pt>
                <c:pt idx="22">
                  <c:v>43141.076388888891</c:v>
                </c:pt>
                <c:pt idx="23">
                  <c:v>43141.079861111109</c:v>
                </c:pt>
                <c:pt idx="24">
                  <c:v>43141.083333333336</c:v>
                </c:pt>
                <c:pt idx="25">
                  <c:v>43141.086805555555</c:v>
                </c:pt>
                <c:pt idx="26">
                  <c:v>43141.090277777781</c:v>
                </c:pt>
                <c:pt idx="27">
                  <c:v>43141.09375</c:v>
                </c:pt>
                <c:pt idx="28">
                  <c:v>43141.097222222219</c:v>
                </c:pt>
                <c:pt idx="29">
                  <c:v>43141.100694444445</c:v>
                </c:pt>
                <c:pt idx="30">
                  <c:v>43141.104166666664</c:v>
                </c:pt>
                <c:pt idx="31">
                  <c:v>43141.107638888891</c:v>
                </c:pt>
                <c:pt idx="32">
                  <c:v>43141.111111111109</c:v>
                </c:pt>
                <c:pt idx="33">
                  <c:v>43141.114583333336</c:v>
                </c:pt>
                <c:pt idx="34">
                  <c:v>43141.118055555555</c:v>
                </c:pt>
                <c:pt idx="35">
                  <c:v>43141.121527777781</c:v>
                </c:pt>
                <c:pt idx="36">
                  <c:v>43141.125</c:v>
                </c:pt>
                <c:pt idx="37">
                  <c:v>43141.128472222219</c:v>
                </c:pt>
                <c:pt idx="38">
                  <c:v>43141.131944444445</c:v>
                </c:pt>
                <c:pt idx="39">
                  <c:v>43141.135416666664</c:v>
                </c:pt>
                <c:pt idx="40">
                  <c:v>43141.138888888891</c:v>
                </c:pt>
                <c:pt idx="41">
                  <c:v>43141.142361111109</c:v>
                </c:pt>
                <c:pt idx="42">
                  <c:v>43141.145833333336</c:v>
                </c:pt>
                <c:pt idx="43">
                  <c:v>43141.149305555555</c:v>
                </c:pt>
                <c:pt idx="44">
                  <c:v>43141.152777777781</c:v>
                </c:pt>
                <c:pt idx="45">
                  <c:v>43141.15625</c:v>
                </c:pt>
                <c:pt idx="46">
                  <c:v>43141.159722222219</c:v>
                </c:pt>
                <c:pt idx="47">
                  <c:v>43141.163194444445</c:v>
                </c:pt>
                <c:pt idx="48">
                  <c:v>43141.166666666664</c:v>
                </c:pt>
                <c:pt idx="49">
                  <c:v>43141.170138888891</c:v>
                </c:pt>
                <c:pt idx="50">
                  <c:v>43141.173611111109</c:v>
                </c:pt>
                <c:pt idx="51">
                  <c:v>43141.177083333336</c:v>
                </c:pt>
                <c:pt idx="52">
                  <c:v>43141.180555555555</c:v>
                </c:pt>
                <c:pt idx="53">
                  <c:v>43141.184027777781</c:v>
                </c:pt>
                <c:pt idx="54">
                  <c:v>43141.1875</c:v>
                </c:pt>
                <c:pt idx="55">
                  <c:v>43141.190972222219</c:v>
                </c:pt>
                <c:pt idx="56">
                  <c:v>43141.194444444445</c:v>
                </c:pt>
                <c:pt idx="57">
                  <c:v>43141.197916666664</c:v>
                </c:pt>
                <c:pt idx="58">
                  <c:v>43141.201388888891</c:v>
                </c:pt>
                <c:pt idx="59">
                  <c:v>43141.204861111109</c:v>
                </c:pt>
                <c:pt idx="60">
                  <c:v>43141.208333333336</c:v>
                </c:pt>
                <c:pt idx="61">
                  <c:v>43141.211805555555</c:v>
                </c:pt>
                <c:pt idx="62">
                  <c:v>43141.215277777781</c:v>
                </c:pt>
                <c:pt idx="63">
                  <c:v>43141.21875</c:v>
                </c:pt>
                <c:pt idx="64">
                  <c:v>43141.222222222219</c:v>
                </c:pt>
                <c:pt idx="65">
                  <c:v>43141.225694444445</c:v>
                </c:pt>
                <c:pt idx="66">
                  <c:v>43141.229166666664</c:v>
                </c:pt>
                <c:pt idx="67">
                  <c:v>43141.232638888891</c:v>
                </c:pt>
                <c:pt idx="68">
                  <c:v>43141.236111111109</c:v>
                </c:pt>
                <c:pt idx="69">
                  <c:v>43141.239583333336</c:v>
                </c:pt>
                <c:pt idx="70">
                  <c:v>43141.243055555555</c:v>
                </c:pt>
                <c:pt idx="71">
                  <c:v>43141.246527777781</c:v>
                </c:pt>
                <c:pt idx="72">
                  <c:v>43141.25</c:v>
                </c:pt>
                <c:pt idx="73">
                  <c:v>43141.253472222219</c:v>
                </c:pt>
                <c:pt idx="74">
                  <c:v>43141.256944444445</c:v>
                </c:pt>
                <c:pt idx="75">
                  <c:v>43141.260416666664</c:v>
                </c:pt>
                <c:pt idx="76">
                  <c:v>43141.263888888891</c:v>
                </c:pt>
                <c:pt idx="77">
                  <c:v>43141.267361111109</c:v>
                </c:pt>
                <c:pt idx="78">
                  <c:v>43141.270833333336</c:v>
                </c:pt>
                <c:pt idx="79">
                  <c:v>43141.274305555555</c:v>
                </c:pt>
                <c:pt idx="80">
                  <c:v>43141.277777777781</c:v>
                </c:pt>
                <c:pt idx="81">
                  <c:v>43141.28125</c:v>
                </c:pt>
                <c:pt idx="82">
                  <c:v>43141.284722222219</c:v>
                </c:pt>
                <c:pt idx="83">
                  <c:v>43141.288194444445</c:v>
                </c:pt>
                <c:pt idx="84">
                  <c:v>43141.291666666664</c:v>
                </c:pt>
                <c:pt idx="85">
                  <c:v>43141.295138888891</c:v>
                </c:pt>
                <c:pt idx="86">
                  <c:v>43141.298611111109</c:v>
                </c:pt>
                <c:pt idx="87">
                  <c:v>43141.302083333336</c:v>
                </c:pt>
                <c:pt idx="88">
                  <c:v>43141.305555555555</c:v>
                </c:pt>
                <c:pt idx="89">
                  <c:v>43141.309027777781</c:v>
                </c:pt>
                <c:pt idx="90">
                  <c:v>43141.3125</c:v>
                </c:pt>
                <c:pt idx="91">
                  <c:v>43141.315972222219</c:v>
                </c:pt>
                <c:pt idx="92">
                  <c:v>43141.319444444445</c:v>
                </c:pt>
                <c:pt idx="93">
                  <c:v>43141.322916666664</c:v>
                </c:pt>
                <c:pt idx="94">
                  <c:v>43141.326388888891</c:v>
                </c:pt>
                <c:pt idx="95">
                  <c:v>43141.329861111109</c:v>
                </c:pt>
                <c:pt idx="96">
                  <c:v>43141.333333333336</c:v>
                </c:pt>
                <c:pt idx="97">
                  <c:v>43141.336805555555</c:v>
                </c:pt>
                <c:pt idx="98">
                  <c:v>43141.340277777781</c:v>
                </c:pt>
                <c:pt idx="99">
                  <c:v>43141.34375</c:v>
                </c:pt>
                <c:pt idx="100">
                  <c:v>43141.347222222219</c:v>
                </c:pt>
                <c:pt idx="101">
                  <c:v>43141.350694444445</c:v>
                </c:pt>
                <c:pt idx="102">
                  <c:v>43141.354166666664</c:v>
                </c:pt>
                <c:pt idx="103">
                  <c:v>43141.357638888891</c:v>
                </c:pt>
                <c:pt idx="104">
                  <c:v>43141.361111111109</c:v>
                </c:pt>
                <c:pt idx="105">
                  <c:v>43141.364583333336</c:v>
                </c:pt>
                <c:pt idx="106">
                  <c:v>43141.368055555555</c:v>
                </c:pt>
                <c:pt idx="107">
                  <c:v>43141.371527777781</c:v>
                </c:pt>
                <c:pt idx="108">
                  <c:v>43141.375</c:v>
                </c:pt>
                <c:pt idx="109">
                  <c:v>43141.378472222219</c:v>
                </c:pt>
                <c:pt idx="110">
                  <c:v>43141.381944444445</c:v>
                </c:pt>
                <c:pt idx="111">
                  <c:v>43141.385416666664</c:v>
                </c:pt>
                <c:pt idx="112">
                  <c:v>43141.388888888891</c:v>
                </c:pt>
                <c:pt idx="113">
                  <c:v>43141.392361111109</c:v>
                </c:pt>
                <c:pt idx="114">
                  <c:v>43141.395833333336</c:v>
                </c:pt>
                <c:pt idx="115">
                  <c:v>43141.399305555555</c:v>
                </c:pt>
                <c:pt idx="116">
                  <c:v>43141.402777777781</c:v>
                </c:pt>
                <c:pt idx="117">
                  <c:v>43141.40625</c:v>
                </c:pt>
                <c:pt idx="118">
                  <c:v>43141.409722222219</c:v>
                </c:pt>
                <c:pt idx="119">
                  <c:v>43141.413194444445</c:v>
                </c:pt>
                <c:pt idx="120">
                  <c:v>43141.416666666664</c:v>
                </c:pt>
                <c:pt idx="121">
                  <c:v>43141.420138888891</c:v>
                </c:pt>
                <c:pt idx="122">
                  <c:v>43141.423611111109</c:v>
                </c:pt>
                <c:pt idx="123">
                  <c:v>43141.427083333336</c:v>
                </c:pt>
                <c:pt idx="124">
                  <c:v>43141.427083333336</c:v>
                </c:pt>
                <c:pt idx="125">
                  <c:v>43141.430555555555</c:v>
                </c:pt>
                <c:pt idx="126">
                  <c:v>43141.434027777781</c:v>
                </c:pt>
                <c:pt idx="127">
                  <c:v>43141.4375</c:v>
                </c:pt>
                <c:pt idx="128">
                  <c:v>43141.440972222219</c:v>
                </c:pt>
                <c:pt idx="129">
                  <c:v>43141.444444444445</c:v>
                </c:pt>
                <c:pt idx="130">
                  <c:v>43141.447916666664</c:v>
                </c:pt>
                <c:pt idx="131">
                  <c:v>43141.451388888891</c:v>
                </c:pt>
                <c:pt idx="132">
                  <c:v>43141.454861111109</c:v>
                </c:pt>
                <c:pt idx="133">
                  <c:v>43141.458333333336</c:v>
                </c:pt>
                <c:pt idx="134">
                  <c:v>43141.461805555555</c:v>
                </c:pt>
                <c:pt idx="135">
                  <c:v>43141.465277777781</c:v>
                </c:pt>
                <c:pt idx="136">
                  <c:v>43141.46875</c:v>
                </c:pt>
                <c:pt idx="137">
                  <c:v>43141.472222222219</c:v>
                </c:pt>
                <c:pt idx="138">
                  <c:v>43141.475694444445</c:v>
                </c:pt>
                <c:pt idx="139">
                  <c:v>43141.479166666664</c:v>
                </c:pt>
                <c:pt idx="140">
                  <c:v>43141.482638888891</c:v>
                </c:pt>
                <c:pt idx="141">
                  <c:v>43141.486111111109</c:v>
                </c:pt>
                <c:pt idx="142">
                  <c:v>43141.489583333336</c:v>
                </c:pt>
                <c:pt idx="143">
                  <c:v>43141.493055555555</c:v>
                </c:pt>
                <c:pt idx="144">
                  <c:v>43141.496527777781</c:v>
                </c:pt>
                <c:pt idx="145">
                  <c:v>43141.5</c:v>
                </c:pt>
                <c:pt idx="146">
                  <c:v>43141.503472222219</c:v>
                </c:pt>
                <c:pt idx="147">
                  <c:v>43141.506944444445</c:v>
                </c:pt>
                <c:pt idx="148">
                  <c:v>43141.510416666664</c:v>
                </c:pt>
                <c:pt idx="149">
                  <c:v>43141.513888888891</c:v>
                </c:pt>
                <c:pt idx="150">
                  <c:v>43141.517361111109</c:v>
                </c:pt>
                <c:pt idx="151">
                  <c:v>43141.520833333336</c:v>
                </c:pt>
                <c:pt idx="152">
                  <c:v>43141.524305555555</c:v>
                </c:pt>
                <c:pt idx="153">
                  <c:v>43141.527777777781</c:v>
                </c:pt>
                <c:pt idx="154">
                  <c:v>43141.53125</c:v>
                </c:pt>
                <c:pt idx="155">
                  <c:v>43141.534722222219</c:v>
                </c:pt>
                <c:pt idx="156">
                  <c:v>43141.538194444445</c:v>
                </c:pt>
                <c:pt idx="157">
                  <c:v>43141.541666666664</c:v>
                </c:pt>
                <c:pt idx="158">
                  <c:v>43141.545138888891</c:v>
                </c:pt>
                <c:pt idx="159">
                  <c:v>43141.548611111109</c:v>
                </c:pt>
                <c:pt idx="160">
                  <c:v>43141.552083333336</c:v>
                </c:pt>
                <c:pt idx="161">
                  <c:v>43141.555555555555</c:v>
                </c:pt>
                <c:pt idx="162">
                  <c:v>43141.559027777781</c:v>
                </c:pt>
                <c:pt idx="163">
                  <c:v>43141.5625</c:v>
                </c:pt>
                <c:pt idx="164">
                  <c:v>43141.565972222219</c:v>
                </c:pt>
                <c:pt idx="165">
                  <c:v>43141.569444444445</c:v>
                </c:pt>
                <c:pt idx="166">
                  <c:v>43141.572916666664</c:v>
                </c:pt>
                <c:pt idx="167">
                  <c:v>43141.576388888891</c:v>
                </c:pt>
                <c:pt idx="168">
                  <c:v>43141.579861111109</c:v>
                </c:pt>
                <c:pt idx="169">
                  <c:v>43141.583333333336</c:v>
                </c:pt>
                <c:pt idx="170">
                  <c:v>43141.586805555555</c:v>
                </c:pt>
                <c:pt idx="171">
                  <c:v>43141.590277777781</c:v>
                </c:pt>
                <c:pt idx="172">
                  <c:v>43141.59375</c:v>
                </c:pt>
                <c:pt idx="173">
                  <c:v>43141.597222222219</c:v>
                </c:pt>
                <c:pt idx="174">
                  <c:v>43141.600694444445</c:v>
                </c:pt>
                <c:pt idx="175">
                  <c:v>43141.604166666664</c:v>
                </c:pt>
                <c:pt idx="176">
                  <c:v>43141.607638888891</c:v>
                </c:pt>
                <c:pt idx="177">
                  <c:v>43141.611111111109</c:v>
                </c:pt>
                <c:pt idx="178">
                  <c:v>43141.614583333336</c:v>
                </c:pt>
                <c:pt idx="179">
                  <c:v>43141.618055555555</c:v>
                </c:pt>
                <c:pt idx="180">
                  <c:v>43141.621527777781</c:v>
                </c:pt>
                <c:pt idx="181">
                  <c:v>43141.625</c:v>
                </c:pt>
                <c:pt idx="182">
                  <c:v>43141.628472222219</c:v>
                </c:pt>
                <c:pt idx="183">
                  <c:v>43141.631944444445</c:v>
                </c:pt>
                <c:pt idx="184">
                  <c:v>43141.635416666664</c:v>
                </c:pt>
                <c:pt idx="185">
                  <c:v>43141.638888888891</c:v>
                </c:pt>
                <c:pt idx="186">
                  <c:v>43141.642361111109</c:v>
                </c:pt>
                <c:pt idx="187">
                  <c:v>43141.645833333336</c:v>
                </c:pt>
                <c:pt idx="188">
                  <c:v>43141.649305555555</c:v>
                </c:pt>
                <c:pt idx="189">
                  <c:v>43141.652777777781</c:v>
                </c:pt>
                <c:pt idx="190">
                  <c:v>43141.65625</c:v>
                </c:pt>
                <c:pt idx="191">
                  <c:v>43141.659722222219</c:v>
                </c:pt>
                <c:pt idx="192">
                  <c:v>43141.663194444445</c:v>
                </c:pt>
                <c:pt idx="193">
                  <c:v>43141.666666666664</c:v>
                </c:pt>
                <c:pt idx="194">
                  <c:v>43141.670138888891</c:v>
                </c:pt>
                <c:pt idx="195">
                  <c:v>43141.673611111109</c:v>
                </c:pt>
                <c:pt idx="196">
                  <c:v>43141.677083333336</c:v>
                </c:pt>
                <c:pt idx="197">
                  <c:v>43141.680555555555</c:v>
                </c:pt>
                <c:pt idx="198">
                  <c:v>43141.684027777781</c:v>
                </c:pt>
                <c:pt idx="199">
                  <c:v>43141.6875</c:v>
                </c:pt>
                <c:pt idx="200">
                  <c:v>43141.690972222219</c:v>
                </c:pt>
                <c:pt idx="201">
                  <c:v>43141.694444444445</c:v>
                </c:pt>
                <c:pt idx="202">
                  <c:v>43141.697916666664</c:v>
                </c:pt>
                <c:pt idx="203">
                  <c:v>43141.701388888891</c:v>
                </c:pt>
                <c:pt idx="204">
                  <c:v>43141.704861111109</c:v>
                </c:pt>
                <c:pt idx="205">
                  <c:v>43141.708333333336</c:v>
                </c:pt>
                <c:pt idx="206">
                  <c:v>43141.711805555555</c:v>
                </c:pt>
                <c:pt idx="207">
                  <c:v>43141.715277777781</c:v>
                </c:pt>
                <c:pt idx="208">
                  <c:v>43141.71875</c:v>
                </c:pt>
                <c:pt idx="209">
                  <c:v>43141.722222222219</c:v>
                </c:pt>
                <c:pt idx="210">
                  <c:v>43141.725694444445</c:v>
                </c:pt>
                <c:pt idx="211">
                  <c:v>43141.729166666664</c:v>
                </c:pt>
                <c:pt idx="212">
                  <c:v>43141.732638888891</c:v>
                </c:pt>
                <c:pt idx="213">
                  <c:v>43141.736111111109</c:v>
                </c:pt>
                <c:pt idx="214">
                  <c:v>43141.739583333336</c:v>
                </c:pt>
                <c:pt idx="215">
                  <c:v>43141.743055555555</c:v>
                </c:pt>
                <c:pt idx="216">
                  <c:v>43141.746527777781</c:v>
                </c:pt>
                <c:pt idx="217">
                  <c:v>43141.75</c:v>
                </c:pt>
                <c:pt idx="218">
                  <c:v>43141.753472222219</c:v>
                </c:pt>
                <c:pt idx="219">
                  <c:v>43141.756944444445</c:v>
                </c:pt>
                <c:pt idx="220">
                  <c:v>43141.760416666664</c:v>
                </c:pt>
                <c:pt idx="221">
                  <c:v>43141.763888888891</c:v>
                </c:pt>
                <c:pt idx="222">
                  <c:v>43141.767361111109</c:v>
                </c:pt>
                <c:pt idx="223">
                  <c:v>43141.770833333336</c:v>
                </c:pt>
                <c:pt idx="224">
                  <c:v>43141.774305555555</c:v>
                </c:pt>
                <c:pt idx="225">
                  <c:v>43141.777777777781</c:v>
                </c:pt>
                <c:pt idx="226">
                  <c:v>43141.78125</c:v>
                </c:pt>
                <c:pt idx="227">
                  <c:v>43141.784722222219</c:v>
                </c:pt>
                <c:pt idx="228">
                  <c:v>43141.788194444445</c:v>
                </c:pt>
                <c:pt idx="229">
                  <c:v>43141.791666666664</c:v>
                </c:pt>
                <c:pt idx="230">
                  <c:v>43141.795138888891</c:v>
                </c:pt>
                <c:pt idx="231">
                  <c:v>43141.798611111109</c:v>
                </c:pt>
                <c:pt idx="232">
                  <c:v>43141.802083333336</c:v>
                </c:pt>
                <c:pt idx="233">
                  <c:v>43141.805555555555</c:v>
                </c:pt>
                <c:pt idx="234">
                  <c:v>43141.809027777781</c:v>
                </c:pt>
                <c:pt idx="235">
                  <c:v>43141.8125</c:v>
                </c:pt>
                <c:pt idx="236">
                  <c:v>43141.815972222219</c:v>
                </c:pt>
                <c:pt idx="237">
                  <c:v>43141.819444444445</c:v>
                </c:pt>
                <c:pt idx="238">
                  <c:v>43141.822916666664</c:v>
                </c:pt>
                <c:pt idx="239">
                  <c:v>43141.826388888891</c:v>
                </c:pt>
                <c:pt idx="240">
                  <c:v>43141.829861111109</c:v>
                </c:pt>
                <c:pt idx="241">
                  <c:v>43141.833333333336</c:v>
                </c:pt>
                <c:pt idx="242">
                  <c:v>43141.836805555555</c:v>
                </c:pt>
                <c:pt idx="243">
                  <c:v>43141.840277777781</c:v>
                </c:pt>
                <c:pt idx="244">
                  <c:v>43141.84375</c:v>
                </c:pt>
                <c:pt idx="245">
                  <c:v>43141.847222222219</c:v>
                </c:pt>
                <c:pt idx="246">
                  <c:v>43141.850694444445</c:v>
                </c:pt>
                <c:pt idx="247">
                  <c:v>43141.854166666664</c:v>
                </c:pt>
                <c:pt idx="248">
                  <c:v>43141.857638888891</c:v>
                </c:pt>
                <c:pt idx="249">
                  <c:v>43141.861111111109</c:v>
                </c:pt>
                <c:pt idx="250">
                  <c:v>43141.864583333336</c:v>
                </c:pt>
                <c:pt idx="251">
                  <c:v>43141.868055555555</c:v>
                </c:pt>
                <c:pt idx="252">
                  <c:v>43141.871527777781</c:v>
                </c:pt>
                <c:pt idx="253">
                  <c:v>43141.875</c:v>
                </c:pt>
                <c:pt idx="254">
                  <c:v>43141.878472222219</c:v>
                </c:pt>
                <c:pt idx="255">
                  <c:v>43141.881944444445</c:v>
                </c:pt>
                <c:pt idx="256">
                  <c:v>43141.885416666664</c:v>
                </c:pt>
                <c:pt idx="257">
                  <c:v>43141.888888888891</c:v>
                </c:pt>
                <c:pt idx="258">
                  <c:v>43141.892361111109</c:v>
                </c:pt>
                <c:pt idx="259">
                  <c:v>43141.895833333336</c:v>
                </c:pt>
                <c:pt idx="260">
                  <c:v>43141.899305555555</c:v>
                </c:pt>
                <c:pt idx="261">
                  <c:v>43141.902777777781</c:v>
                </c:pt>
                <c:pt idx="262">
                  <c:v>43141.90625</c:v>
                </c:pt>
                <c:pt idx="263">
                  <c:v>43141.909722222219</c:v>
                </c:pt>
                <c:pt idx="264">
                  <c:v>43141.913194444445</c:v>
                </c:pt>
                <c:pt idx="265">
                  <c:v>43141.916666666664</c:v>
                </c:pt>
                <c:pt idx="266">
                  <c:v>43141.920138888891</c:v>
                </c:pt>
                <c:pt idx="267">
                  <c:v>43141.923611111109</c:v>
                </c:pt>
                <c:pt idx="268">
                  <c:v>43141.927083333336</c:v>
                </c:pt>
                <c:pt idx="269">
                  <c:v>43141.930555555555</c:v>
                </c:pt>
                <c:pt idx="270">
                  <c:v>43141.934027777781</c:v>
                </c:pt>
                <c:pt idx="271">
                  <c:v>43141.9375</c:v>
                </c:pt>
                <c:pt idx="272">
                  <c:v>43141.940972222219</c:v>
                </c:pt>
                <c:pt idx="273">
                  <c:v>43141.944444444445</c:v>
                </c:pt>
                <c:pt idx="274">
                  <c:v>43141.947916666664</c:v>
                </c:pt>
                <c:pt idx="275">
                  <c:v>43141.951388888891</c:v>
                </c:pt>
                <c:pt idx="276">
                  <c:v>43141.954861111109</c:v>
                </c:pt>
                <c:pt idx="277">
                  <c:v>43141.958333333336</c:v>
                </c:pt>
                <c:pt idx="278">
                  <c:v>43141.961805555555</c:v>
                </c:pt>
                <c:pt idx="279">
                  <c:v>43141.965277777781</c:v>
                </c:pt>
                <c:pt idx="280">
                  <c:v>43141.96875</c:v>
                </c:pt>
                <c:pt idx="281">
                  <c:v>43141.972222222219</c:v>
                </c:pt>
                <c:pt idx="282">
                  <c:v>43141.975694444445</c:v>
                </c:pt>
                <c:pt idx="283">
                  <c:v>43141.979166666664</c:v>
                </c:pt>
                <c:pt idx="284">
                  <c:v>43141.982638888891</c:v>
                </c:pt>
                <c:pt idx="285">
                  <c:v>43141.986111111109</c:v>
                </c:pt>
                <c:pt idx="286">
                  <c:v>43141.989583333336</c:v>
                </c:pt>
                <c:pt idx="287">
                  <c:v>43141.993055555555</c:v>
                </c:pt>
                <c:pt idx="288">
                  <c:v>43141.996527777781</c:v>
                </c:pt>
              </c:numCache>
            </c:numRef>
          </c:cat>
          <c:val>
            <c:numRef>
              <c:f>'20180210'!$W$2:$W$289</c:f>
              <c:numCache>
                <c:formatCode>General</c:formatCode>
                <c:ptCount val="288"/>
                <c:pt idx="0">
                  <c:v>-20.894945828732489</c:v>
                </c:pt>
                <c:pt idx="1">
                  <c:v>-9.9351988790313044</c:v>
                </c:pt>
                <c:pt idx="2">
                  <c:v>-12.499959079261316</c:v>
                </c:pt>
                <c:pt idx="3">
                  <c:v>-11.266484132519508</c:v>
                </c:pt>
                <c:pt idx="4">
                  <c:v>-12.395204780566019</c:v>
                </c:pt>
                <c:pt idx="5">
                  <c:v>-4.9922853363414106</c:v>
                </c:pt>
                <c:pt idx="6">
                  <c:v>-9.8271481045003384</c:v>
                </c:pt>
                <c:pt idx="7">
                  <c:v>-9.0760185275921685</c:v>
                </c:pt>
                <c:pt idx="8">
                  <c:v>-12.008639244501865</c:v>
                </c:pt>
                <c:pt idx="9">
                  <c:v>-5.15779870069764</c:v>
                </c:pt>
                <c:pt idx="10">
                  <c:v>-10.585230679772394</c:v>
                </c:pt>
                <c:pt idx="11">
                  <c:v>-12.470989022321191</c:v>
                </c:pt>
                <c:pt idx="12">
                  <c:v>-20.917289114865525</c:v>
                </c:pt>
                <c:pt idx="13">
                  <c:v>-20.205925735541314</c:v>
                </c:pt>
                <c:pt idx="14">
                  <c:v>-24.989177492458111</c:v>
                </c:pt>
                <c:pt idx="15">
                  <c:v>-16.599444856130503</c:v>
                </c:pt>
                <c:pt idx="16">
                  <c:v>-15.415726990080657</c:v>
                </c:pt>
                <c:pt idx="17">
                  <c:v>-21.329672740328533</c:v>
                </c:pt>
                <c:pt idx="18">
                  <c:v>-22.930668093348686</c:v>
                </c:pt>
                <c:pt idx="19">
                  <c:v>-22.582737638025719</c:v>
                </c:pt>
                <c:pt idx="20">
                  <c:v>-22.771240685129669</c:v>
                </c:pt>
                <c:pt idx="21">
                  <c:v>-2.8524552263952501</c:v>
                </c:pt>
                <c:pt idx="22">
                  <c:v>-9.8028102660791774</c:v>
                </c:pt>
                <c:pt idx="23">
                  <c:v>-12.885830786064616</c:v>
                </c:pt>
                <c:pt idx="24">
                  <c:v>-12.121097024269147</c:v>
                </c:pt>
                <c:pt idx="25">
                  <c:v>-14.585163050864139</c:v>
                </c:pt>
                <c:pt idx="26">
                  <c:v>-21.845624713781035</c:v>
                </c:pt>
                <c:pt idx="27">
                  <c:v>-20.351014800304256</c:v>
                </c:pt>
                <c:pt idx="28">
                  <c:v>-23.034243918040374</c:v>
                </c:pt>
                <c:pt idx="29">
                  <c:v>-21.125254576914813</c:v>
                </c:pt>
                <c:pt idx="30">
                  <c:v>-22.827039210398652</c:v>
                </c:pt>
                <c:pt idx="31">
                  <c:v>-22.358473261913787</c:v>
                </c:pt>
                <c:pt idx="32">
                  <c:v>-20.987533330568112</c:v>
                </c:pt>
                <c:pt idx="33">
                  <c:v>-22.916517028383169</c:v>
                </c:pt>
                <c:pt idx="34">
                  <c:v>-23.336935326724415</c:v>
                </c:pt>
                <c:pt idx="35">
                  <c:v>-23.307930944399232</c:v>
                </c:pt>
                <c:pt idx="36">
                  <c:v>-19.982589283006746</c:v>
                </c:pt>
                <c:pt idx="37">
                  <c:v>-23.427275295056461</c:v>
                </c:pt>
                <c:pt idx="38">
                  <c:v>-24.143985677750607</c:v>
                </c:pt>
                <c:pt idx="39">
                  <c:v>9.4107443515895284E-2</c:v>
                </c:pt>
                <c:pt idx="40">
                  <c:v>-5.866915379357124</c:v>
                </c:pt>
                <c:pt idx="41">
                  <c:v>-15.656428543520633</c:v>
                </c:pt>
                <c:pt idx="42">
                  <c:v>-10.498527166376334</c:v>
                </c:pt>
                <c:pt idx="43">
                  <c:v>-1.5455955624638591</c:v>
                </c:pt>
                <c:pt idx="44">
                  <c:v>-13.152342185488124</c:v>
                </c:pt>
                <c:pt idx="45">
                  <c:v>-0.19564219801759464</c:v>
                </c:pt>
                <c:pt idx="46">
                  <c:v>-13.647419504541176</c:v>
                </c:pt>
                <c:pt idx="47">
                  <c:v>0.14848376889312931</c:v>
                </c:pt>
                <c:pt idx="48">
                  <c:v>-18.955689610525042</c:v>
                </c:pt>
                <c:pt idx="49">
                  <c:v>2.1616426052787574E-2</c:v>
                </c:pt>
                <c:pt idx="50">
                  <c:v>-10.533780888587899</c:v>
                </c:pt>
                <c:pt idx="51">
                  <c:v>-0.18138992033891554</c:v>
                </c:pt>
                <c:pt idx="52">
                  <c:v>7.9594673471547139E-2</c:v>
                </c:pt>
                <c:pt idx="53">
                  <c:v>-8.9810134450790429</c:v>
                </c:pt>
                <c:pt idx="54">
                  <c:v>-25.107768765261426</c:v>
                </c:pt>
                <c:pt idx="55">
                  <c:v>-1.7877673549419342</c:v>
                </c:pt>
                <c:pt idx="56">
                  <c:v>-2.4396618888940793</c:v>
                </c:pt>
                <c:pt idx="57">
                  <c:v>-16.168848121525116</c:v>
                </c:pt>
                <c:pt idx="58">
                  <c:v>-11.930452531436458</c:v>
                </c:pt>
                <c:pt idx="59">
                  <c:v>-15.020945030047187</c:v>
                </c:pt>
                <c:pt idx="60">
                  <c:v>-1.9962267225791948</c:v>
                </c:pt>
                <c:pt idx="61">
                  <c:v>-3.4035568202380091</c:v>
                </c:pt>
                <c:pt idx="62">
                  <c:v>-5.467130052511493E-2</c:v>
                </c:pt>
                <c:pt idx="63">
                  <c:v>0.13795136579665268</c:v>
                </c:pt>
                <c:pt idx="64">
                  <c:v>-0.492362064945155</c:v>
                </c:pt>
                <c:pt idx="65">
                  <c:v>-1.6928231547290125</c:v>
                </c:pt>
                <c:pt idx="66">
                  <c:v>1.399862902417226E-2</c:v>
                </c:pt>
                <c:pt idx="67">
                  <c:v>-0.23934329175335733</c:v>
                </c:pt>
                <c:pt idx="68">
                  <c:v>-0.87527642350869428</c:v>
                </c:pt>
                <c:pt idx="69">
                  <c:v>-0.51071987895375059</c:v>
                </c:pt>
                <c:pt idx="70">
                  <c:v>-2.0116874402347094</c:v>
                </c:pt>
                <c:pt idx="71">
                  <c:v>-4.8678924927307889</c:v>
                </c:pt>
                <c:pt idx="72">
                  <c:v>-0.77798374257690739</c:v>
                </c:pt>
                <c:pt idx="73">
                  <c:v>9.0606718947574336</c:v>
                </c:pt>
                <c:pt idx="74">
                  <c:v>-0.26096155383675068</c:v>
                </c:pt>
                <c:pt idx="75">
                  <c:v>-13.164731886613481</c:v>
                </c:pt>
                <c:pt idx="76">
                  <c:v>1.3583981564543137</c:v>
                </c:pt>
                <c:pt idx="77">
                  <c:v>0.46130070390972833</c:v>
                </c:pt>
                <c:pt idx="78">
                  <c:v>-0.66379771942411026</c:v>
                </c:pt>
                <c:pt idx="79">
                  <c:v>-58.346481404367296</c:v>
                </c:pt>
                <c:pt idx="80">
                  <c:v>1.9956964679713565</c:v>
                </c:pt>
                <c:pt idx="81">
                  <c:v>-0.55083893630944658</c:v>
                </c:pt>
                <c:pt idx="82">
                  <c:v>0.72505514141994354</c:v>
                </c:pt>
                <c:pt idx="83">
                  <c:v>0.12670013939896307</c:v>
                </c:pt>
                <c:pt idx="84">
                  <c:v>7.6305929107547854E-2</c:v>
                </c:pt>
                <c:pt idx="85">
                  <c:v>-30.470208526459828</c:v>
                </c:pt>
                <c:pt idx="86">
                  <c:v>-27.720408928814322</c:v>
                </c:pt>
                <c:pt idx="87">
                  <c:v>6.1031533661662252E-2</c:v>
                </c:pt>
                <c:pt idx="88">
                  <c:v>1.130416876549134E-5</c:v>
                </c:pt>
                <c:pt idx="89">
                  <c:v>3.7523346691159531E-5</c:v>
                </c:pt>
                <c:pt idx="90">
                  <c:v>-8.7535872505186489</c:v>
                </c:pt>
                <c:pt idx="91">
                  <c:v>-39.209394071196584</c:v>
                </c:pt>
                <c:pt idx="92">
                  <c:v>-39.36199267318716</c:v>
                </c:pt>
                <c:pt idx="93">
                  <c:v>-25.2273398692505</c:v>
                </c:pt>
                <c:pt idx="94">
                  <c:v>-16.170042472347632</c:v>
                </c:pt>
                <c:pt idx="95">
                  <c:v>0.16784800565437763</c:v>
                </c:pt>
                <c:pt idx="96">
                  <c:v>-29.393767819132336</c:v>
                </c:pt>
                <c:pt idx="97">
                  <c:v>-38.742437895757575</c:v>
                </c:pt>
                <c:pt idx="98">
                  <c:v>-33.845796779206466</c:v>
                </c:pt>
                <c:pt idx="99">
                  <c:v>-7.1388576019371612</c:v>
                </c:pt>
                <c:pt idx="100">
                  <c:v>-22.084375630376599</c:v>
                </c:pt>
                <c:pt idx="101">
                  <c:v>2.3993149345187703E-2</c:v>
                </c:pt>
                <c:pt idx="102">
                  <c:v>-28.454830555442641</c:v>
                </c:pt>
                <c:pt idx="103">
                  <c:v>0.36622050490313995</c:v>
                </c:pt>
                <c:pt idx="104">
                  <c:v>-38.465950242473809</c:v>
                </c:pt>
                <c:pt idx="105">
                  <c:v>-35.684145120485482</c:v>
                </c:pt>
                <c:pt idx="106">
                  <c:v>-37.385290211572283</c:v>
                </c:pt>
                <c:pt idx="107">
                  <c:v>-39.129283663196475</c:v>
                </c:pt>
                <c:pt idx="108">
                  <c:v>-35.732326165952145</c:v>
                </c:pt>
                <c:pt idx="109">
                  <c:v>-39.133106295295875</c:v>
                </c:pt>
                <c:pt idx="110">
                  <c:v>-32.058809453485992</c:v>
                </c:pt>
                <c:pt idx="111">
                  <c:v>-39.133157355139701</c:v>
                </c:pt>
                <c:pt idx="112">
                  <c:v>-39.194172529088974</c:v>
                </c:pt>
                <c:pt idx="113">
                  <c:v>-33.938969367625759</c:v>
                </c:pt>
                <c:pt idx="114">
                  <c:v>-39.392559135842021</c:v>
                </c:pt>
                <c:pt idx="115">
                  <c:v>-39.377288616899023</c:v>
                </c:pt>
                <c:pt idx="116">
                  <c:v>-0.18310813860171038</c:v>
                </c:pt>
                <c:pt idx="117">
                  <c:v>6.1015147835860262E-2</c:v>
                </c:pt>
                <c:pt idx="118">
                  <c:v>-20.789923578435264</c:v>
                </c:pt>
                <c:pt idx="119">
                  <c:v>-39.117843907949464</c:v>
                </c:pt>
                <c:pt idx="120">
                  <c:v>-36.505164962636627</c:v>
                </c:pt>
                <c:pt idx="121">
                  <c:v>-34.918793734053907</c:v>
                </c:pt>
                <c:pt idx="122">
                  <c:v>-39.270477068961554</c:v>
                </c:pt>
                <c:pt idx="123">
                  <c:v>-39.209392899039813</c:v>
                </c:pt>
                <c:pt idx="124">
                  <c:v>-39.209419354116108</c:v>
                </c:pt>
                <c:pt idx="125">
                  <c:v>0.11999732421827503</c:v>
                </c:pt>
                <c:pt idx="126">
                  <c:v>-4.8828133003553376E-6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-21.273620605466931</c:v>
                </c:pt>
                <c:pt idx="131">
                  <c:v>-39.285704843750864</c:v>
                </c:pt>
                <c:pt idx="132">
                  <c:v>-34.269884905657818</c:v>
                </c:pt>
                <c:pt idx="133">
                  <c:v>4.607978553394787E-6</c:v>
                </c:pt>
                <c:pt idx="134">
                  <c:v>-4.882811481365934E-6</c:v>
                </c:pt>
                <c:pt idx="135">
                  <c:v>-38.073850566404872</c:v>
                </c:pt>
                <c:pt idx="136">
                  <c:v>-39.285703730469322</c:v>
                </c:pt>
                <c:pt idx="137">
                  <c:v>-39.285708105468075</c:v>
                </c:pt>
                <c:pt idx="138">
                  <c:v>-39.285710371093955</c:v>
                </c:pt>
                <c:pt idx="139">
                  <c:v>-39.285705761718418</c:v>
                </c:pt>
                <c:pt idx="140">
                  <c:v>-35.843071921213777</c:v>
                </c:pt>
                <c:pt idx="141">
                  <c:v>-33.448223785180744</c:v>
                </c:pt>
                <c:pt idx="142">
                  <c:v>-39.285702460936591</c:v>
                </c:pt>
                <c:pt idx="143">
                  <c:v>-39.285709140625841</c:v>
                </c:pt>
                <c:pt idx="144">
                  <c:v>-30.151201011545709</c:v>
                </c:pt>
                <c:pt idx="145">
                  <c:v>-19.703921131333118</c:v>
                </c:pt>
                <c:pt idx="146">
                  <c:v>-0.15718317975915852</c:v>
                </c:pt>
                <c:pt idx="147">
                  <c:v>-31.077392578125</c:v>
                </c:pt>
                <c:pt idx="148">
                  <c:v>0</c:v>
                </c:pt>
                <c:pt idx="149">
                  <c:v>0</c:v>
                </c:pt>
                <c:pt idx="150">
                  <c:v>-2.7614746638537326</c:v>
                </c:pt>
                <c:pt idx="151">
                  <c:v>-14.2772216796875</c:v>
                </c:pt>
                <c:pt idx="152">
                  <c:v>0</c:v>
                </c:pt>
                <c:pt idx="153">
                  <c:v>-1.8964055925607681E-6</c:v>
                </c:pt>
                <c:pt idx="154">
                  <c:v>-23.768349064375798</c:v>
                </c:pt>
                <c:pt idx="155">
                  <c:v>-13.0748291015625</c:v>
                </c:pt>
                <c:pt idx="156">
                  <c:v>-1.1304016879876144E-5</c:v>
                </c:pt>
                <c:pt idx="157">
                  <c:v>-13.177628983679824</c:v>
                </c:pt>
                <c:pt idx="158">
                  <c:v>-4.0706632717046887E-5</c:v>
                </c:pt>
                <c:pt idx="159">
                  <c:v>-3.3642776543274522E-5</c:v>
                </c:pt>
                <c:pt idx="160">
                  <c:v>-5.9198437156737782E-6</c:v>
                </c:pt>
                <c:pt idx="161">
                  <c:v>-39.285704433594219</c:v>
                </c:pt>
                <c:pt idx="162">
                  <c:v>-37.037879385522501</c:v>
                </c:pt>
                <c:pt idx="163">
                  <c:v>-17.00415697329845</c:v>
                </c:pt>
                <c:pt idx="164">
                  <c:v>-39.28571447941431</c:v>
                </c:pt>
                <c:pt idx="165">
                  <c:v>-2.169826871299847</c:v>
                </c:pt>
                <c:pt idx="166">
                  <c:v>-39.285705468750166</c:v>
                </c:pt>
                <c:pt idx="167">
                  <c:v>-33.865930727630257</c:v>
                </c:pt>
                <c:pt idx="168">
                  <c:v>-14.479106938922087</c:v>
                </c:pt>
                <c:pt idx="169">
                  <c:v>-13.084408636927947</c:v>
                </c:pt>
                <c:pt idx="170">
                  <c:v>-18.538434994352428</c:v>
                </c:pt>
                <c:pt idx="171">
                  <c:v>-0.55278315562190983</c:v>
                </c:pt>
                <c:pt idx="172">
                  <c:v>0</c:v>
                </c:pt>
                <c:pt idx="173">
                  <c:v>-38.271453857421875</c:v>
                </c:pt>
                <c:pt idx="174">
                  <c:v>0</c:v>
                </c:pt>
                <c:pt idx="175">
                  <c:v>0</c:v>
                </c:pt>
                <c:pt idx="176">
                  <c:v>-1.5822119518597901</c:v>
                </c:pt>
                <c:pt idx="177">
                  <c:v>-0.13546549089824111</c:v>
                </c:pt>
                <c:pt idx="178">
                  <c:v>-6.477783203125</c:v>
                </c:pt>
                <c:pt idx="179">
                  <c:v>0</c:v>
                </c:pt>
                <c:pt idx="180">
                  <c:v>-1.5454406820936128E-5</c:v>
                </c:pt>
                <c:pt idx="181">
                  <c:v>0</c:v>
                </c:pt>
                <c:pt idx="182">
                  <c:v>-10.976989746092841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-1.0545542028539785</c:v>
                </c:pt>
                <c:pt idx="189">
                  <c:v>0</c:v>
                </c:pt>
                <c:pt idx="190">
                  <c:v>-39.285700742186236</c:v>
                </c:pt>
                <c:pt idx="191">
                  <c:v>-5.026832352819838</c:v>
                </c:pt>
                <c:pt idx="192">
                  <c:v>0</c:v>
                </c:pt>
                <c:pt idx="193">
                  <c:v>-8</c:v>
                </c:pt>
                <c:pt idx="194">
                  <c:v>0</c:v>
                </c:pt>
                <c:pt idx="195">
                  <c:v>-39.285701688384506</c:v>
                </c:pt>
                <c:pt idx="196">
                  <c:v>-25.611259882864942</c:v>
                </c:pt>
                <c:pt idx="197">
                  <c:v>-39.285704110258848</c:v>
                </c:pt>
                <c:pt idx="198">
                  <c:v>-39.285704452056052</c:v>
                </c:pt>
                <c:pt idx="199">
                  <c:v>5.4380579967983067E-6</c:v>
                </c:pt>
                <c:pt idx="200">
                  <c:v>0</c:v>
                </c:pt>
                <c:pt idx="201">
                  <c:v>-17.48101806640625</c:v>
                </c:pt>
                <c:pt idx="202">
                  <c:v>0</c:v>
                </c:pt>
                <c:pt idx="203">
                  <c:v>-1.6362610040232539E-5</c:v>
                </c:pt>
                <c:pt idx="204">
                  <c:v>0</c:v>
                </c:pt>
                <c:pt idx="205">
                  <c:v>2.9029846700723283E-5</c:v>
                </c:pt>
                <c:pt idx="206">
                  <c:v>-0.14507747545030725</c:v>
                </c:pt>
                <c:pt idx="207">
                  <c:v>-1.8313913114907336</c:v>
                </c:pt>
                <c:pt idx="208">
                  <c:v>2.0746764676005114E-5</c:v>
                </c:pt>
                <c:pt idx="209">
                  <c:v>-1.3118230296786351</c:v>
                </c:pt>
                <c:pt idx="210">
                  <c:v>-6.2128201262548828</c:v>
                </c:pt>
                <c:pt idx="211">
                  <c:v>-0.26686009678451228</c:v>
                </c:pt>
                <c:pt idx="212">
                  <c:v>-5.7101650637323473</c:v>
                </c:pt>
                <c:pt idx="213">
                  <c:v>-2.0113884638994932</c:v>
                </c:pt>
                <c:pt idx="214">
                  <c:v>-0.93141836631912156</c:v>
                </c:pt>
                <c:pt idx="215">
                  <c:v>-2.9114075955967564</c:v>
                </c:pt>
                <c:pt idx="216">
                  <c:v>-3.4513897380838898</c:v>
                </c:pt>
                <c:pt idx="217">
                  <c:v>-0.65482044039708853</c:v>
                </c:pt>
                <c:pt idx="218">
                  <c:v>-3.0026365307749074</c:v>
                </c:pt>
                <c:pt idx="219">
                  <c:v>-2.8382985078551428</c:v>
                </c:pt>
                <c:pt idx="220">
                  <c:v>-2.3900953415177355</c:v>
                </c:pt>
                <c:pt idx="221">
                  <c:v>2.0206134649924934E-6</c:v>
                </c:pt>
                <c:pt idx="222">
                  <c:v>-6.3987355014760396</c:v>
                </c:pt>
                <c:pt idx="223">
                  <c:v>1.0090989235322922E-6</c:v>
                </c:pt>
                <c:pt idx="224">
                  <c:v>-10.450454587686181</c:v>
                </c:pt>
                <c:pt idx="225">
                  <c:v>-2.2558140801811533</c:v>
                </c:pt>
                <c:pt idx="226">
                  <c:v>-1.0799527549916093</c:v>
                </c:pt>
                <c:pt idx="227">
                  <c:v>-6.6997252155415481</c:v>
                </c:pt>
                <c:pt idx="228">
                  <c:v>-12.286401858144018</c:v>
                </c:pt>
                <c:pt idx="229">
                  <c:v>-2.8884974116299418</c:v>
                </c:pt>
                <c:pt idx="230">
                  <c:v>1.1607589840423316E-5</c:v>
                </c:pt>
                <c:pt idx="231">
                  <c:v>-1.5234381862683222E-6</c:v>
                </c:pt>
                <c:pt idx="232">
                  <c:v>-8.8105106120565324E-2</c:v>
                </c:pt>
                <c:pt idx="233">
                  <c:v>-1.3099933960875205</c:v>
                </c:pt>
                <c:pt idx="234">
                  <c:v>-2.3900061153581191</c:v>
                </c:pt>
                <c:pt idx="235">
                  <c:v>-6.6486205469118431E-5</c:v>
                </c:pt>
                <c:pt idx="236">
                  <c:v>-3.0517549021169543E-7</c:v>
                </c:pt>
                <c:pt idx="237">
                  <c:v>-6.1035098042339087E-7</c:v>
                </c:pt>
                <c:pt idx="238">
                  <c:v>-1.4899849475259543</c:v>
                </c:pt>
                <c:pt idx="239">
                  <c:v>-1.8499741311043181</c:v>
                </c:pt>
                <c:pt idx="240">
                  <c:v>-2.2369385987985879E-7</c:v>
                </c:pt>
                <c:pt idx="241">
                  <c:v>2.4414066501776688E-6</c:v>
                </c:pt>
                <c:pt idx="242">
                  <c:v>-2.2070307750254869E-6</c:v>
                </c:pt>
                <c:pt idx="243">
                  <c:v>-1.1509093383210711E-5</c:v>
                </c:pt>
                <c:pt idx="244">
                  <c:v>1.247657655767398E-5</c:v>
                </c:pt>
                <c:pt idx="245">
                  <c:v>2.8320309866103344E-6</c:v>
                </c:pt>
                <c:pt idx="246">
                  <c:v>-5.5130012697190978E-6</c:v>
                </c:pt>
                <c:pt idx="247">
                  <c:v>1.6043095456552692E-6</c:v>
                </c:pt>
                <c:pt idx="248">
                  <c:v>-15.599972897643056</c:v>
                </c:pt>
                <c:pt idx="249">
                  <c:v>7.9226683737942949E-6</c:v>
                </c:pt>
                <c:pt idx="250">
                  <c:v>-0.28997091755991278</c:v>
                </c:pt>
                <c:pt idx="251">
                  <c:v>-4.2610732687371637</c:v>
                </c:pt>
                <c:pt idx="252">
                  <c:v>-2.4490138584951637E-3</c:v>
                </c:pt>
                <c:pt idx="253">
                  <c:v>-6.9622549465966586</c:v>
                </c:pt>
                <c:pt idx="254">
                  <c:v>-5.1355239655385958</c:v>
                </c:pt>
                <c:pt idx="255">
                  <c:v>-9.7778076661907107</c:v>
                </c:pt>
                <c:pt idx="256">
                  <c:v>-15.917306643748816</c:v>
                </c:pt>
                <c:pt idx="257">
                  <c:v>-21.428595281001435</c:v>
                </c:pt>
                <c:pt idx="258">
                  <c:v>-85.63551470607581</c:v>
                </c:pt>
                <c:pt idx="259">
                  <c:v>-27.91805144232967</c:v>
                </c:pt>
                <c:pt idx="260">
                  <c:v>-36.48317341845177</c:v>
                </c:pt>
                <c:pt idx="261">
                  <c:v>-0.16785392004749156</c:v>
                </c:pt>
                <c:pt idx="262">
                  <c:v>-7.6289638429443585E-2</c:v>
                </c:pt>
                <c:pt idx="263">
                  <c:v>9.158473229581432E-2</c:v>
                </c:pt>
                <c:pt idx="264">
                  <c:v>-1.5506525120163133</c:v>
                </c:pt>
                <c:pt idx="265">
                  <c:v>-15.30905545382393</c:v>
                </c:pt>
                <c:pt idx="266">
                  <c:v>-25.45315692407712</c:v>
                </c:pt>
                <c:pt idx="267">
                  <c:v>-30.635318835252292</c:v>
                </c:pt>
                <c:pt idx="268">
                  <c:v>-81.996921310587823</c:v>
                </c:pt>
                <c:pt idx="269">
                  <c:v>-87.159778456841195</c:v>
                </c:pt>
                <c:pt idx="270">
                  <c:v>-50.192065772956084</c:v>
                </c:pt>
                <c:pt idx="271">
                  <c:v>-22.261788804775279</c:v>
                </c:pt>
                <c:pt idx="272">
                  <c:v>-11.847216542234491</c:v>
                </c:pt>
                <c:pt idx="273">
                  <c:v>-28.283171148642396</c:v>
                </c:pt>
                <c:pt idx="274">
                  <c:v>1.5255124076247739E-2</c:v>
                </c:pt>
                <c:pt idx="275">
                  <c:v>2.3033620891510509E-5</c:v>
                </c:pt>
                <c:pt idx="276">
                  <c:v>-30.50520360673363</c:v>
                </c:pt>
                <c:pt idx="277">
                  <c:v>8.1102643889607862E-6</c:v>
                </c:pt>
                <c:pt idx="278">
                  <c:v>-4.8319027399711558</c:v>
                </c:pt>
                <c:pt idx="279">
                  <c:v>-4.2320370504776292</c:v>
                </c:pt>
                <c:pt idx="280">
                  <c:v>-8.6870202919408257</c:v>
                </c:pt>
                <c:pt idx="281">
                  <c:v>6.035069418430794E-6</c:v>
                </c:pt>
                <c:pt idx="282">
                  <c:v>-4.6411138954908893</c:v>
                </c:pt>
                <c:pt idx="283">
                  <c:v>-5.3255303287869538</c:v>
                </c:pt>
                <c:pt idx="284">
                  <c:v>-2.8458194123068097</c:v>
                </c:pt>
                <c:pt idx="285">
                  <c:v>-13.183326700748694</c:v>
                </c:pt>
                <c:pt idx="286">
                  <c:v>-2.9746153724981923</c:v>
                </c:pt>
                <c:pt idx="287">
                  <c:v>1.2160931873950176E-5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7994104"/>
        <c:axId val="157428264"/>
      </c:lineChart>
      <c:lineChart>
        <c:grouping val="standard"/>
        <c:varyColors val="0"/>
        <c:ser>
          <c:idx val="0"/>
          <c:order val="0"/>
          <c:tx>
            <c:strRef>
              <c:f>'20180210'!$C$1</c:f>
              <c:strCache>
                <c:ptCount val="1"/>
                <c:pt idx="0">
                  <c:v>System Lambda</c:v>
                </c:pt>
              </c:strCache>
            </c:strRef>
          </c:tx>
          <c:spPr>
            <a:ln w="28575" cap="rnd">
              <a:solidFill>
                <a:srgbClr val="5B677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'20180123'!$A$2:$A$289</c:f>
              <c:numCache>
                <c:formatCode>m/d/yyyy\ h:mm</c:formatCode>
                <c:ptCount val="288"/>
                <c:pt idx="0">
                  <c:v>43123</c:v>
                </c:pt>
                <c:pt idx="1">
                  <c:v>43123.003472222219</c:v>
                </c:pt>
                <c:pt idx="2">
                  <c:v>43123.006944444445</c:v>
                </c:pt>
                <c:pt idx="3">
                  <c:v>43123.010416666664</c:v>
                </c:pt>
                <c:pt idx="4">
                  <c:v>43123.013888888891</c:v>
                </c:pt>
                <c:pt idx="5">
                  <c:v>43123.017361111109</c:v>
                </c:pt>
                <c:pt idx="6">
                  <c:v>43123.020833333336</c:v>
                </c:pt>
                <c:pt idx="7">
                  <c:v>43123.024305555555</c:v>
                </c:pt>
                <c:pt idx="8">
                  <c:v>43123.027777777781</c:v>
                </c:pt>
                <c:pt idx="9">
                  <c:v>43123.03125</c:v>
                </c:pt>
                <c:pt idx="10">
                  <c:v>43123.034722222219</c:v>
                </c:pt>
                <c:pt idx="11">
                  <c:v>43123.038194444445</c:v>
                </c:pt>
                <c:pt idx="12">
                  <c:v>43123.041666666664</c:v>
                </c:pt>
                <c:pt idx="13">
                  <c:v>43123.045138888891</c:v>
                </c:pt>
                <c:pt idx="14">
                  <c:v>43123.048611111109</c:v>
                </c:pt>
                <c:pt idx="15">
                  <c:v>43123.052083333336</c:v>
                </c:pt>
                <c:pt idx="16">
                  <c:v>43123.055555555555</c:v>
                </c:pt>
                <c:pt idx="17">
                  <c:v>43123.059027777781</c:v>
                </c:pt>
                <c:pt idx="18">
                  <c:v>43123.0625</c:v>
                </c:pt>
                <c:pt idx="19">
                  <c:v>43123.065972222219</c:v>
                </c:pt>
                <c:pt idx="20">
                  <c:v>43123.069444444445</c:v>
                </c:pt>
                <c:pt idx="21">
                  <c:v>43123.072916666664</c:v>
                </c:pt>
                <c:pt idx="22">
                  <c:v>43123.076388888891</c:v>
                </c:pt>
                <c:pt idx="23">
                  <c:v>43123.079861111109</c:v>
                </c:pt>
                <c:pt idx="24">
                  <c:v>43123.083333333336</c:v>
                </c:pt>
                <c:pt idx="25">
                  <c:v>43123.086805555555</c:v>
                </c:pt>
                <c:pt idx="26">
                  <c:v>43123.090277777781</c:v>
                </c:pt>
                <c:pt idx="27">
                  <c:v>43123.09375</c:v>
                </c:pt>
                <c:pt idx="28">
                  <c:v>43123.097222222219</c:v>
                </c:pt>
                <c:pt idx="29">
                  <c:v>43123.100694444445</c:v>
                </c:pt>
                <c:pt idx="30">
                  <c:v>43123.104166666664</c:v>
                </c:pt>
                <c:pt idx="31">
                  <c:v>43123.107638888891</c:v>
                </c:pt>
                <c:pt idx="32">
                  <c:v>43123.111111111109</c:v>
                </c:pt>
                <c:pt idx="33">
                  <c:v>43123.114583333336</c:v>
                </c:pt>
                <c:pt idx="34">
                  <c:v>43123.118055555555</c:v>
                </c:pt>
                <c:pt idx="35">
                  <c:v>43123.121527777781</c:v>
                </c:pt>
                <c:pt idx="36">
                  <c:v>43123.125</c:v>
                </c:pt>
                <c:pt idx="37">
                  <c:v>43123.128472222219</c:v>
                </c:pt>
                <c:pt idx="38">
                  <c:v>43123.131944444445</c:v>
                </c:pt>
                <c:pt idx="39">
                  <c:v>43123.135416666664</c:v>
                </c:pt>
                <c:pt idx="40">
                  <c:v>43123.138888888891</c:v>
                </c:pt>
                <c:pt idx="41">
                  <c:v>43123.142361111109</c:v>
                </c:pt>
                <c:pt idx="42">
                  <c:v>43123.145833333336</c:v>
                </c:pt>
                <c:pt idx="43">
                  <c:v>43123.149305555555</c:v>
                </c:pt>
                <c:pt idx="44">
                  <c:v>43123.152777777781</c:v>
                </c:pt>
                <c:pt idx="45">
                  <c:v>43123.15625</c:v>
                </c:pt>
                <c:pt idx="46">
                  <c:v>43123.159722222219</c:v>
                </c:pt>
                <c:pt idx="47">
                  <c:v>43123.163194444445</c:v>
                </c:pt>
                <c:pt idx="48">
                  <c:v>43123.166666666664</c:v>
                </c:pt>
                <c:pt idx="49">
                  <c:v>43123.170138888891</c:v>
                </c:pt>
                <c:pt idx="50">
                  <c:v>43123.173611111109</c:v>
                </c:pt>
                <c:pt idx="51">
                  <c:v>43123.177083333336</c:v>
                </c:pt>
                <c:pt idx="52">
                  <c:v>43123.180555555555</c:v>
                </c:pt>
                <c:pt idx="53">
                  <c:v>43123.184027777781</c:v>
                </c:pt>
                <c:pt idx="54">
                  <c:v>43123.1875</c:v>
                </c:pt>
                <c:pt idx="55">
                  <c:v>43123.190972222219</c:v>
                </c:pt>
                <c:pt idx="56">
                  <c:v>43123.194444444445</c:v>
                </c:pt>
                <c:pt idx="57">
                  <c:v>43123.197916666664</c:v>
                </c:pt>
                <c:pt idx="58">
                  <c:v>43123.201388888891</c:v>
                </c:pt>
                <c:pt idx="59">
                  <c:v>43123.204861111109</c:v>
                </c:pt>
                <c:pt idx="60">
                  <c:v>43123.208333333336</c:v>
                </c:pt>
                <c:pt idx="61">
                  <c:v>43123.211805555555</c:v>
                </c:pt>
                <c:pt idx="62">
                  <c:v>43123.215277777781</c:v>
                </c:pt>
                <c:pt idx="63">
                  <c:v>43123.21875</c:v>
                </c:pt>
                <c:pt idx="64">
                  <c:v>43123.222222222219</c:v>
                </c:pt>
                <c:pt idx="65">
                  <c:v>43123.225694444445</c:v>
                </c:pt>
                <c:pt idx="66">
                  <c:v>43123.229166666664</c:v>
                </c:pt>
                <c:pt idx="67">
                  <c:v>43123.232638888891</c:v>
                </c:pt>
                <c:pt idx="68">
                  <c:v>43123.236111111109</c:v>
                </c:pt>
                <c:pt idx="69">
                  <c:v>43123.239583333336</c:v>
                </c:pt>
                <c:pt idx="70">
                  <c:v>43123.243055555555</c:v>
                </c:pt>
                <c:pt idx="71">
                  <c:v>43123.246527777781</c:v>
                </c:pt>
                <c:pt idx="72">
                  <c:v>43123.25</c:v>
                </c:pt>
                <c:pt idx="73">
                  <c:v>43123.253472222219</c:v>
                </c:pt>
                <c:pt idx="74">
                  <c:v>43123.256944444445</c:v>
                </c:pt>
                <c:pt idx="75">
                  <c:v>43123.260416666664</c:v>
                </c:pt>
                <c:pt idx="76">
                  <c:v>43123.263888888891</c:v>
                </c:pt>
                <c:pt idx="77">
                  <c:v>43123.267361111109</c:v>
                </c:pt>
                <c:pt idx="78">
                  <c:v>43123.270833333336</c:v>
                </c:pt>
                <c:pt idx="79">
                  <c:v>43123.274305555555</c:v>
                </c:pt>
                <c:pt idx="80">
                  <c:v>43123.277777777781</c:v>
                </c:pt>
                <c:pt idx="81">
                  <c:v>43123.28125</c:v>
                </c:pt>
                <c:pt idx="82">
                  <c:v>43123.284722222219</c:v>
                </c:pt>
                <c:pt idx="83">
                  <c:v>43123.288194444445</c:v>
                </c:pt>
                <c:pt idx="84">
                  <c:v>43123.291666666664</c:v>
                </c:pt>
                <c:pt idx="85">
                  <c:v>43123.295138888891</c:v>
                </c:pt>
                <c:pt idx="86">
                  <c:v>43123.298611111109</c:v>
                </c:pt>
                <c:pt idx="87">
                  <c:v>43123.302083333336</c:v>
                </c:pt>
                <c:pt idx="88">
                  <c:v>43123.305555555555</c:v>
                </c:pt>
                <c:pt idx="89">
                  <c:v>43123.309027777781</c:v>
                </c:pt>
                <c:pt idx="90">
                  <c:v>43123.3125</c:v>
                </c:pt>
                <c:pt idx="91">
                  <c:v>43123.315972222219</c:v>
                </c:pt>
                <c:pt idx="92">
                  <c:v>43123.319444444445</c:v>
                </c:pt>
                <c:pt idx="93">
                  <c:v>43123.322916666664</c:v>
                </c:pt>
                <c:pt idx="94">
                  <c:v>43123.326388888891</c:v>
                </c:pt>
                <c:pt idx="95">
                  <c:v>43123.329861111109</c:v>
                </c:pt>
                <c:pt idx="96">
                  <c:v>43123.333333333336</c:v>
                </c:pt>
                <c:pt idx="97">
                  <c:v>43123.336805555555</c:v>
                </c:pt>
                <c:pt idx="98">
                  <c:v>43123.340277777781</c:v>
                </c:pt>
                <c:pt idx="99">
                  <c:v>43123.34375</c:v>
                </c:pt>
                <c:pt idx="100">
                  <c:v>43123.347222222219</c:v>
                </c:pt>
                <c:pt idx="101">
                  <c:v>43123.350694444445</c:v>
                </c:pt>
                <c:pt idx="102">
                  <c:v>43123.354166666664</c:v>
                </c:pt>
                <c:pt idx="103">
                  <c:v>43123.357638888891</c:v>
                </c:pt>
                <c:pt idx="104">
                  <c:v>43123.361111111109</c:v>
                </c:pt>
                <c:pt idx="105">
                  <c:v>43123.364583333336</c:v>
                </c:pt>
                <c:pt idx="106">
                  <c:v>43123.368055555555</c:v>
                </c:pt>
                <c:pt idx="107">
                  <c:v>43123.371527777781</c:v>
                </c:pt>
                <c:pt idx="108">
                  <c:v>43123.375</c:v>
                </c:pt>
                <c:pt idx="109">
                  <c:v>43123.378472222219</c:v>
                </c:pt>
                <c:pt idx="110">
                  <c:v>43123.381944444445</c:v>
                </c:pt>
                <c:pt idx="111">
                  <c:v>43123.385416666664</c:v>
                </c:pt>
                <c:pt idx="112">
                  <c:v>43123.388888888891</c:v>
                </c:pt>
                <c:pt idx="113">
                  <c:v>43123.392361111109</c:v>
                </c:pt>
                <c:pt idx="114">
                  <c:v>43123.395833333336</c:v>
                </c:pt>
                <c:pt idx="115">
                  <c:v>43123.399305555555</c:v>
                </c:pt>
                <c:pt idx="116">
                  <c:v>43123.402777777781</c:v>
                </c:pt>
                <c:pt idx="117">
                  <c:v>43123.40625</c:v>
                </c:pt>
                <c:pt idx="118">
                  <c:v>43123.409722222219</c:v>
                </c:pt>
                <c:pt idx="119">
                  <c:v>43123.413194444445</c:v>
                </c:pt>
                <c:pt idx="120">
                  <c:v>43123.416666666664</c:v>
                </c:pt>
                <c:pt idx="121">
                  <c:v>43123.420138888891</c:v>
                </c:pt>
                <c:pt idx="122">
                  <c:v>43123.423611111109</c:v>
                </c:pt>
                <c:pt idx="123">
                  <c:v>43123.427083333336</c:v>
                </c:pt>
                <c:pt idx="124">
                  <c:v>43123.430555555555</c:v>
                </c:pt>
                <c:pt idx="125">
                  <c:v>43123.434027777781</c:v>
                </c:pt>
                <c:pt idx="126">
                  <c:v>43123.4375</c:v>
                </c:pt>
                <c:pt idx="127">
                  <c:v>43123.440972222219</c:v>
                </c:pt>
                <c:pt idx="128">
                  <c:v>43123.444444444445</c:v>
                </c:pt>
                <c:pt idx="129">
                  <c:v>43123.447916666664</c:v>
                </c:pt>
                <c:pt idx="130">
                  <c:v>43123.451388888891</c:v>
                </c:pt>
                <c:pt idx="131">
                  <c:v>43123.454861111109</c:v>
                </c:pt>
                <c:pt idx="132">
                  <c:v>43123.458333333336</c:v>
                </c:pt>
                <c:pt idx="133">
                  <c:v>43123.461805555555</c:v>
                </c:pt>
                <c:pt idx="134">
                  <c:v>43123.465277777781</c:v>
                </c:pt>
                <c:pt idx="135">
                  <c:v>43123.46875</c:v>
                </c:pt>
                <c:pt idx="136">
                  <c:v>43123.472222222219</c:v>
                </c:pt>
                <c:pt idx="137">
                  <c:v>43123.475694444445</c:v>
                </c:pt>
                <c:pt idx="138">
                  <c:v>43123.479166666664</c:v>
                </c:pt>
                <c:pt idx="139">
                  <c:v>43123.482638888891</c:v>
                </c:pt>
                <c:pt idx="140">
                  <c:v>43123.486111111109</c:v>
                </c:pt>
                <c:pt idx="141">
                  <c:v>43123.489583333336</c:v>
                </c:pt>
                <c:pt idx="142">
                  <c:v>43123.493055555555</c:v>
                </c:pt>
                <c:pt idx="143">
                  <c:v>43123.496527777781</c:v>
                </c:pt>
                <c:pt idx="144">
                  <c:v>43123.5</c:v>
                </c:pt>
                <c:pt idx="145">
                  <c:v>43123.503472222219</c:v>
                </c:pt>
                <c:pt idx="146">
                  <c:v>43123.506944444445</c:v>
                </c:pt>
                <c:pt idx="147">
                  <c:v>43123.510416666664</c:v>
                </c:pt>
                <c:pt idx="148">
                  <c:v>43123.513888888891</c:v>
                </c:pt>
                <c:pt idx="149">
                  <c:v>43123.517361111109</c:v>
                </c:pt>
                <c:pt idx="150">
                  <c:v>43123.520833333336</c:v>
                </c:pt>
                <c:pt idx="151">
                  <c:v>43123.524305555555</c:v>
                </c:pt>
                <c:pt idx="152">
                  <c:v>43123.527777777781</c:v>
                </c:pt>
                <c:pt idx="153">
                  <c:v>43123.53125</c:v>
                </c:pt>
                <c:pt idx="154">
                  <c:v>43123.534722222219</c:v>
                </c:pt>
                <c:pt idx="155">
                  <c:v>43123.538194444445</c:v>
                </c:pt>
                <c:pt idx="156">
                  <c:v>43123.541666666664</c:v>
                </c:pt>
                <c:pt idx="157">
                  <c:v>43123.545138888891</c:v>
                </c:pt>
                <c:pt idx="158">
                  <c:v>43123.548611111109</c:v>
                </c:pt>
                <c:pt idx="159">
                  <c:v>43123.552083333336</c:v>
                </c:pt>
                <c:pt idx="160">
                  <c:v>43123.555555555555</c:v>
                </c:pt>
                <c:pt idx="161">
                  <c:v>43123.559027777781</c:v>
                </c:pt>
                <c:pt idx="162">
                  <c:v>43123.5625</c:v>
                </c:pt>
                <c:pt idx="163">
                  <c:v>43123.565972222219</c:v>
                </c:pt>
                <c:pt idx="164">
                  <c:v>43123.569444444445</c:v>
                </c:pt>
                <c:pt idx="165">
                  <c:v>43123.572916666664</c:v>
                </c:pt>
                <c:pt idx="166">
                  <c:v>43123.576388888891</c:v>
                </c:pt>
                <c:pt idx="167">
                  <c:v>43123.579861111109</c:v>
                </c:pt>
                <c:pt idx="168">
                  <c:v>43123.583333333336</c:v>
                </c:pt>
                <c:pt idx="169">
                  <c:v>43123.586805555555</c:v>
                </c:pt>
                <c:pt idx="170">
                  <c:v>43123.590277777781</c:v>
                </c:pt>
                <c:pt idx="171">
                  <c:v>43123.59375</c:v>
                </c:pt>
                <c:pt idx="172">
                  <c:v>43123.597222222219</c:v>
                </c:pt>
                <c:pt idx="173">
                  <c:v>43123.600694444445</c:v>
                </c:pt>
                <c:pt idx="174">
                  <c:v>43123.604166666664</c:v>
                </c:pt>
                <c:pt idx="175">
                  <c:v>43123.607638888891</c:v>
                </c:pt>
                <c:pt idx="176">
                  <c:v>43123.611111111109</c:v>
                </c:pt>
                <c:pt idx="177">
                  <c:v>43123.614583333336</c:v>
                </c:pt>
                <c:pt idx="178">
                  <c:v>43123.618055555555</c:v>
                </c:pt>
                <c:pt idx="179">
                  <c:v>43123.621527777781</c:v>
                </c:pt>
                <c:pt idx="180">
                  <c:v>43123.625</c:v>
                </c:pt>
                <c:pt idx="181">
                  <c:v>43123.628472222219</c:v>
                </c:pt>
                <c:pt idx="182">
                  <c:v>43123.631944444445</c:v>
                </c:pt>
                <c:pt idx="183">
                  <c:v>43123.635416666664</c:v>
                </c:pt>
                <c:pt idx="184">
                  <c:v>43123.638888888891</c:v>
                </c:pt>
                <c:pt idx="185">
                  <c:v>43123.642361111109</c:v>
                </c:pt>
                <c:pt idx="186">
                  <c:v>43123.645833333336</c:v>
                </c:pt>
                <c:pt idx="187">
                  <c:v>43123.649305555555</c:v>
                </c:pt>
                <c:pt idx="188">
                  <c:v>43123.652777777781</c:v>
                </c:pt>
                <c:pt idx="189">
                  <c:v>43123.65625</c:v>
                </c:pt>
                <c:pt idx="190">
                  <c:v>43123.659722222219</c:v>
                </c:pt>
                <c:pt idx="191">
                  <c:v>43123.663194444445</c:v>
                </c:pt>
                <c:pt idx="192">
                  <c:v>43123.666666666664</c:v>
                </c:pt>
                <c:pt idx="193">
                  <c:v>43123.670138888891</c:v>
                </c:pt>
                <c:pt idx="194">
                  <c:v>43123.673611111109</c:v>
                </c:pt>
                <c:pt idx="195">
                  <c:v>43123.677083333336</c:v>
                </c:pt>
                <c:pt idx="196">
                  <c:v>43123.680555555555</c:v>
                </c:pt>
                <c:pt idx="197">
                  <c:v>43123.684027777781</c:v>
                </c:pt>
                <c:pt idx="198">
                  <c:v>43123.6875</c:v>
                </c:pt>
                <c:pt idx="199">
                  <c:v>43123.690972222219</c:v>
                </c:pt>
                <c:pt idx="200">
                  <c:v>43123.694444444445</c:v>
                </c:pt>
                <c:pt idx="201">
                  <c:v>43123.697916666664</c:v>
                </c:pt>
                <c:pt idx="202">
                  <c:v>43123.701388888891</c:v>
                </c:pt>
                <c:pt idx="203">
                  <c:v>43123.704861111109</c:v>
                </c:pt>
                <c:pt idx="204">
                  <c:v>43123.708333333336</c:v>
                </c:pt>
                <c:pt idx="205">
                  <c:v>43123.711805555555</c:v>
                </c:pt>
                <c:pt idx="206">
                  <c:v>43123.715277777781</c:v>
                </c:pt>
                <c:pt idx="207">
                  <c:v>43123.71875</c:v>
                </c:pt>
                <c:pt idx="208">
                  <c:v>43123.722222222219</c:v>
                </c:pt>
                <c:pt idx="209">
                  <c:v>43123.725694444445</c:v>
                </c:pt>
                <c:pt idx="210">
                  <c:v>43123.729166666664</c:v>
                </c:pt>
                <c:pt idx="211">
                  <c:v>43123.732638888891</c:v>
                </c:pt>
                <c:pt idx="212">
                  <c:v>43123.736111111109</c:v>
                </c:pt>
                <c:pt idx="213">
                  <c:v>43123.739583333336</c:v>
                </c:pt>
                <c:pt idx="214">
                  <c:v>43123.743055555555</c:v>
                </c:pt>
                <c:pt idx="215">
                  <c:v>43123.746527777781</c:v>
                </c:pt>
                <c:pt idx="216">
                  <c:v>43123.75</c:v>
                </c:pt>
                <c:pt idx="217">
                  <c:v>43123.753472222219</c:v>
                </c:pt>
                <c:pt idx="218">
                  <c:v>43123.756944444445</c:v>
                </c:pt>
                <c:pt idx="219">
                  <c:v>43123.760416666664</c:v>
                </c:pt>
                <c:pt idx="220">
                  <c:v>43123.763888888891</c:v>
                </c:pt>
                <c:pt idx="221">
                  <c:v>43123.767361111109</c:v>
                </c:pt>
                <c:pt idx="222">
                  <c:v>43123.770833333336</c:v>
                </c:pt>
                <c:pt idx="223">
                  <c:v>43123.774305555555</c:v>
                </c:pt>
                <c:pt idx="224">
                  <c:v>43123.777777777781</c:v>
                </c:pt>
                <c:pt idx="225">
                  <c:v>43123.78125</c:v>
                </c:pt>
                <c:pt idx="226">
                  <c:v>43123.784722222219</c:v>
                </c:pt>
                <c:pt idx="227">
                  <c:v>43123.788194444445</c:v>
                </c:pt>
                <c:pt idx="228">
                  <c:v>43123.791666666664</c:v>
                </c:pt>
                <c:pt idx="229">
                  <c:v>43123.795138888891</c:v>
                </c:pt>
                <c:pt idx="230">
                  <c:v>43123.798611111109</c:v>
                </c:pt>
                <c:pt idx="231">
                  <c:v>43123.802083333336</c:v>
                </c:pt>
                <c:pt idx="232">
                  <c:v>43123.805555555555</c:v>
                </c:pt>
                <c:pt idx="233">
                  <c:v>43123.809027777781</c:v>
                </c:pt>
                <c:pt idx="234">
                  <c:v>43123.8125</c:v>
                </c:pt>
                <c:pt idx="235">
                  <c:v>43123.815972222219</c:v>
                </c:pt>
                <c:pt idx="236">
                  <c:v>43123.819444444445</c:v>
                </c:pt>
                <c:pt idx="237">
                  <c:v>43123.822916666664</c:v>
                </c:pt>
                <c:pt idx="238">
                  <c:v>43123.826388888891</c:v>
                </c:pt>
                <c:pt idx="239">
                  <c:v>43123.829861111109</c:v>
                </c:pt>
                <c:pt idx="240">
                  <c:v>43123.833333333336</c:v>
                </c:pt>
                <c:pt idx="241">
                  <c:v>43123.836805555555</c:v>
                </c:pt>
                <c:pt idx="242">
                  <c:v>43123.840277777781</c:v>
                </c:pt>
                <c:pt idx="243">
                  <c:v>43123.84375</c:v>
                </c:pt>
                <c:pt idx="244">
                  <c:v>43123.847222222219</c:v>
                </c:pt>
                <c:pt idx="245">
                  <c:v>43123.850694444445</c:v>
                </c:pt>
                <c:pt idx="246">
                  <c:v>43123.854166666664</c:v>
                </c:pt>
                <c:pt idx="247">
                  <c:v>43123.857638888891</c:v>
                </c:pt>
                <c:pt idx="248">
                  <c:v>43123.861111111109</c:v>
                </c:pt>
                <c:pt idx="249">
                  <c:v>43123.864583333336</c:v>
                </c:pt>
                <c:pt idx="250">
                  <c:v>43123.868055555555</c:v>
                </c:pt>
                <c:pt idx="251">
                  <c:v>43123.871527777781</c:v>
                </c:pt>
                <c:pt idx="252">
                  <c:v>43123.875</c:v>
                </c:pt>
                <c:pt idx="253">
                  <c:v>43123.878472222219</c:v>
                </c:pt>
                <c:pt idx="254">
                  <c:v>43123.881944444445</c:v>
                </c:pt>
                <c:pt idx="255">
                  <c:v>43123.885416666664</c:v>
                </c:pt>
                <c:pt idx="256">
                  <c:v>43123.888888888891</c:v>
                </c:pt>
                <c:pt idx="257">
                  <c:v>43123.892361111109</c:v>
                </c:pt>
                <c:pt idx="258">
                  <c:v>43123.895833333336</c:v>
                </c:pt>
                <c:pt idx="259">
                  <c:v>43123.899305555555</c:v>
                </c:pt>
                <c:pt idx="260">
                  <c:v>43123.902777777781</c:v>
                </c:pt>
                <c:pt idx="261">
                  <c:v>43123.90625</c:v>
                </c:pt>
                <c:pt idx="262">
                  <c:v>43123.909722222219</c:v>
                </c:pt>
                <c:pt idx="263">
                  <c:v>43123.913194444445</c:v>
                </c:pt>
                <c:pt idx="264">
                  <c:v>43123.916666666664</c:v>
                </c:pt>
                <c:pt idx="265">
                  <c:v>43123.920138888891</c:v>
                </c:pt>
                <c:pt idx="266">
                  <c:v>43123.923611111109</c:v>
                </c:pt>
                <c:pt idx="267">
                  <c:v>43123.927083333336</c:v>
                </c:pt>
                <c:pt idx="268">
                  <c:v>43123.930555555555</c:v>
                </c:pt>
                <c:pt idx="269">
                  <c:v>43123.934027777781</c:v>
                </c:pt>
                <c:pt idx="270">
                  <c:v>43123.9375</c:v>
                </c:pt>
                <c:pt idx="271">
                  <c:v>43123.940972222219</c:v>
                </c:pt>
                <c:pt idx="272">
                  <c:v>43123.944444444445</c:v>
                </c:pt>
                <c:pt idx="273">
                  <c:v>43123.947916666664</c:v>
                </c:pt>
                <c:pt idx="274">
                  <c:v>43123.951388888891</c:v>
                </c:pt>
                <c:pt idx="275">
                  <c:v>43123.954861111109</c:v>
                </c:pt>
                <c:pt idx="276">
                  <c:v>43123.958333333336</c:v>
                </c:pt>
                <c:pt idx="277">
                  <c:v>43123.961805555555</c:v>
                </c:pt>
                <c:pt idx="278">
                  <c:v>43123.965277777781</c:v>
                </c:pt>
                <c:pt idx="279">
                  <c:v>43123.96875</c:v>
                </c:pt>
                <c:pt idx="280">
                  <c:v>43123.972222222219</c:v>
                </c:pt>
                <c:pt idx="281">
                  <c:v>43123.975694444445</c:v>
                </c:pt>
                <c:pt idx="282">
                  <c:v>43123.979166666664</c:v>
                </c:pt>
                <c:pt idx="283">
                  <c:v>43123.982638888891</c:v>
                </c:pt>
                <c:pt idx="284">
                  <c:v>43123.986111111109</c:v>
                </c:pt>
                <c:pt idx="285">
                  <c:v>43123.989583333336</c:v>
                </c:pt>
                <c:pt idx="286">
                  <c:v>43123.993055555555</c:v>
                </c:pt>
                <c:pt idx="287">
                  <c:v>43123.996527777781</c:v>
                </c:pt>
              </c:numCache>
            </c:numRef>
          </c:cat>
          <c:val>
            <c:numRef>
              <c:f>'20180210'!$C$2:$C$289</c:f>
              <c:numCache>
                <c:formatCode>General</c:formatCode>
                <c:ptCount val="288"/>
                <c:pt idx="0">
                  <c:v>19.5078125</c:v>
                </c:pt>
                <c:pt idx="1">
                  <c:v>19.223075866699201</c:v>
                </c:pt>
                <c:pt idx="2">
                  <c:v>18.849981307983398</c:v>
                </c:pt>
                <c:pt idx="3">
                  <c:v>19.004463195800799</c:v>
                </c:pt>
                <c:pt idx="4">
                  <c:v>19.073133468627901</c:v>
                </c:pt>
                <c:pt idx="5">
                  <c:v>19.033632278442401</c:v>
                </c:pt>
                <c:pt idx="6">
                  <c:v>18.8310031890869</c:v>
                </c:pt>
                <c:pt idx="7">
                  <c:v>18.610254287719702</c:v>
                </c:pt>
                <c:pt idx="8">
                  <c:v>18.337160110473601</c:v>
                </c:pt>
                <c:pt idx="9">
                  <c:v>18.553369522094702</c:v>
                </c:pt>
                <c:pt idx="10">
                  <c:v>18.377647399902301</c:v>
                </c:pt>
                <c:pt idx="11">
                  <c:v>17.962278366088899</c:v>
                </c:pt>
                <c:pt idx="12">
                  <c:v>18.035009384155298</c:v>
                </c:pt>
                <c:pt idx="13">
                  <c:v>17.939762115478501</c:v>
                </c:pt>
                <c:pt idx="14">
                  <c:v>17.858293533325199</c:v>
                </c:pt>
                <c:pt idx="15">
                  <c:v>17.8100490570068</c:v>
                </c:pt>
                <c:pt idx="16">
                  <c:v>17.712043762206999</c:v>
                </c:pt>
                <c:pt idx="17">
                  <c:v>17.650260925293001</c:v>
                </c:pt>
                <c:pt idx="18">
                  <c:v>17.5103664398193</c:v>
                </c:pt>
                <c:pt idx="19">
                  <c:v>17.217231750488299</c:v>
                </c:pt>
                <c:pt idx="20">
                  <c:v>17.082181930541999</c:v>
                </c:pt>
                <c:pt idx="21">
                  <c:v>17.069049835205099</c:v>
                </c:pt>
                <c:pt idx="22">
                  <c:v>16.819334030151399</c:v>
                </c:pt>
                <c:pt idx="23">
                  <c:v>16.454257965087901</c:v>
                </c:pt>
                <c:pt idx="24">
                  <c:v>16.351720809936499</c:v>
                </c:pt>
                <c:pt idx="25">
                  <c:v>16.188398361206101</c:v>
                </c:pt>
                <c:pt idx="26">
                  <c:v>15.7788190841675</c:v>
                </c:pt>
                <c:pt idx="27">
                  <c:v>15.6314191818237</c:v>
                </c:pt>
                <c:pt idx="28">
                  <c:v>15.3454027175903</c:v>
                </c:pt>
                <c:pt idx="29">
                  <c:v>14.886157989501999</c:v>
                </c:pt>
                <c:pt idx="30">
                  <c:v>14.610115051269499</c:v>
                </c:pt>
                <c:pt idx="31">
                  <c:v>14.092627525329601</c:v>
                </c:pt>
                <c:pt idx="32">
                  <c:v>13.644290924072299</c:v>
                </c:pt>
                <c:pt idx="33">
                  <c:v>10.492815971374499</c:v>
                </c:pt>
                <c:pt idx="34">
                  <c:v>10.200795173645</c:v>
                </c:pt>
                <c:pt idx="35">
                  <c:v>9.7958192825317401</c:v>
                </c:pt>
                <c:pt idx="36">
                  <c:v>0.57244473695755005</c:v>
                </c:pt>
                <c:pt idx="37">
                  <c:v>-1.0957083432003899E-3</c:v>
                </c:pt>
                <c:pt idx="38">
                  <c:v>-1.8020184943452499E-3</c:v>
                </c:pt>
                <c:pt idx="39">
                  <c:v>2.2274308204650901</c:v>
                </c:pt>
                <c:pt idx="40">
                  <c:v>9.0416672173888001E-4</c:v>
                </c:pt>
                <c:pt idx="41">
                  <c:v>7.4267346644774003E-4</c:v>
                </c:pt>
                <c:pt idx="42">
                  <c:v>4.2559547000564998E-4</c:v>
                </c:pt>
                <c:pt idx="43">
                  <c:v>0.55255711078643799</c:v>
                </c:pt>
                <c:pt idx="44">
                  <c:v>4.8249802784994001E-4</c:v>
                </c:pt>
                <c:pt idx="45">
                  <c:v>0.55160868167877197</c:v>
                </c:pt>
                <c:pt idx="46">
                  <c:v>-1.0523190721869499E-3</c:v>
                </c:pt>
                <c:pt idx="47">
                  <c:v>0.55098015069961503</c:v>
                </c:pt>
                <c:pt idx="48">
                  <c:v>-2.6175966486334801E-3</c:v>
                </c:pt>
                <c:pt idx="49">
                  <c:v>1.00105972960591E-2</c:v>
                </c:pt>
                <c:pt idx="50">
                  <c:v>2.6745119248516999E-4</c:v>
                </c:pt>
                <c:pt idx="51">
                  <c:v>4.3937572627328E-4</c:v>
                </c:pt>
                <c:pt idx="52">
                  <c:v>2.1975910663604701</c:v>
                </c:pt>
                <c:pt idx="53">
                  <c:v>6.2415981665253596E-3</c:v>
                </c:pt>
                <c:pt idx="54">
                  <c:v>-6.9524203427135901E-3</c:v>
                </c:pt>
                <c:pt idx="55">
                  <c:v>7.3522032471374003E-4</c:v>
                </c:pt>
                <c:pt idx="56">
                  <c:v>5.3772696992381995E-4</c:v>
                </c:pt>
                <c:pt idx="57">
                  <c:v>-2.2764180321246399E-3</c:v>
                </c:pt>
                <c:pt idx="58">
                  <c:v>-1.0440244339406501E-2</c:v>
                </c:pt>
                <c:pt idx="59">
                  <c:v>-0.31823477149009699</c:v>
                </c:pt>
                <c:pt idx="60">
                  <c:v>-0.33552938699722301</c:v>
                </c:pt>
                <c:pt idx="61">
                  <c:v>5.12000219896436E-3</c:v>
                </c:pt>
                <c:pt idx="62">
                  <c:v>3.85044794529676E-3</c:v>
                </c:pt>
                <c:pt idx="63">
                  <c:v>1.00036597251892</c:v>
                </c:pt>
                <c:pt idx="64">
                  <c:v>2.2310109138488801</c:v>
                </c:pt>
                <c:pt idx="65">
                  <c:v>7.4713444709777797</c:v>
                </c:pt>
                <c:pt idx="66">
                  <c:v>11.061093330383301</c:v>
                </c:pt>
                <c:pt idx="67">
                  <c:v>11.249560356140099</c:v>
                </c:pt>
                <c:pt idx="68">
                  <c:v>5.41099309921265</c:v>
                </c:pt>
                <c:pt idx="69">
                  <c:v>0.563127040863037</c:v>
                </c:pt>
                <c:pt idx="70">
                  <c:v>2.1945731639862101</c:v>
                </c:pt>
                <c:pt idx="71">
                  <c:v>8.5890095215291002E-4</c:v>
                </c:pt>
                <c:pt idx="72">
                  <c:v>9.9359474182128906</c:v>
                </c:pt>
                <c:pt idx="73">
                  <c:v>12.9221239089966</c:v>
                </c:pt>
                <c:pt idx="74">
                  <c:v>14.004788398742701</c:v>
                </c:pt>
                <c:pt idx="75">
                  <c:v>13.9504547119141</c:v>
                </c:pt>
                <c:pt idx="76">
                  <c:v>14.2842569351196</c:v>
                </c:pt>
                <c:pt idx="77">
                  <c:v>14.6101179122925</c:v>
                </c:pt>
                <c:pt idx="78">
                  <c:v>14.731244087219199</c:v>
                </c:pt>
                <c:pt idx="79">
                  <c:v>14.4723358154297</c:v>
                </c:pt>
                <c:pt idx="80">
                  <c:v>14.514228820800801</c:v>
                </c:pt>
                <c:pt idx="81">
                  <c:v>14.7757720947266</c:v>
                </c:pt>
                <c:pt idx="82">
                  <c:v>14.83766746521</c:v>
                </c:pt>
                <c:pt idx="83">
                  <c:v>14.91819190979</c:v>
                </c:pt>
                <c:pt idx="84">
                  <c:v>15.3270406723022</c:v>
                </c:pt>
                <c:pt idx="85">
                  <c:v>15.7142181396484</c:v>
                </c:pt>
                <c:pt idx="86">
                  <c:v>15.7949104309082</c:v>
                </c:pt>
                <c:pt idx="87">
                  <c:v>15.905143737793001</c:v>
                </c:pt>
                <c:pt idx="88">
                  <c:v>16.1393852233887</c:v>
                </c:pt>
                <c:pt idx="89">
                  <c:v>16.1010227203369</c:v>
                </c:pt>
                <c:pt idx="90">
                  <c:v>16.421880722045898</c:v>
                </c:pt>
                <c:pt idx="91">
                  <c:v>17.1124591827393</c:v>
                </c:pt>
                <c:pt idx="92">
                  <c:v>17.5954399108887</c:v>
                </c:pt>
                <c:pt idx="93">
                  <c:v>17.650693893432599</c:v>
                </c:pt>
                <c:pt idx="94">
                  <c:v>17.693365097045898</c:v>
                </c:pt>
                <c:pt idx="95">
                  <c:v>17.650781631469702</c:v>
                </c:pt>
                <c:pt idx="96">
                  <c:v>17.766685485839801</c:v>
                </c:pt>
                <c:pt idx="97">
                  <c:v>18.001018524169901</c:v>
                </c:pt>
                <c:pt idx="98">
                  <c:v>18.302640914916999</c:v>
                </c:pt>
                <c:pt idx="99">
                  <c:v>18.3909091949463</c:v>
                </c:pt>
                <c:pt idx="100">
                  <c:v>18.5803318023682</c:v>
                </c:pt>
                <c:pt idx="101">
                  <c:v>18.582933425903299</c:v>
                </c:pt>
                <c:pt idx="102">
                  <c:v>18.347042083740199</c:v>
                </c:pt>
                <c:pt idx="103">
                  <c:v>18.5451545715332</c:v>
                </c:pt>
                <c:pt idx="104">
                  <c:v>19.042556762695298</c:v>
                </c:pt>
                <c:pt idx="105">
                  <c:v>19.150671005248999</c:v>
                </c:pt>
                <c:pt idx="106">
                  <c:v>19.2255764007568</c:v>
                </c:pt>
                <c:pt idx="107">
                  <c:v>19.407478332519499</c:v>
                </c:pt>
                <c:pt idx="108">
                  <c:v>19.5226535797119</c:v>
                </c:pt>
                <c:pt idx="109">
                  <c:v>19.654909133911101</c:v>
                </c:pt>
                <c:pt idx="110">
                  <c:v>19.6552639007568</c:v>
                </c:pt>
                <c:pt idx="111">
                  <c:v>19.750196456909201</c:v>
                </c:pt>
                <c:pt idx="112">
                  <c:v>19.749343872070298</c:v>
                </c:pt>
                <c:pt idx="113">
                  <c:v>19.709518432617202</c:v>
                </c:pt>
                <c:pt idx="114">
                  <c:v>19.919174194335898</c:v>
                </c:pt>
                <c:pt idx="115">
                  <c:v>19.9667873382568</c:v>
                </c:pt>
                <c:pt idx="116">
                  <c:v>20.165203094482401</c:v>
                </c:pt>
                <c:pt idx="117">
                  <c:v>20.467626571655298</c:v>
                </c:pt>
                <c:pt idx="118">
                  <c:v>20.549222946166999</c:v>
                </c:pt>
                <c:pt idx="119">
                  <c:v>20.788627624511701</c:v>
                </c:pt>
                <c:pt idx="120">
                  <c:v>20.613388061523398</c:v>
                </c:pt>
                <c:pt idx="121">
                  <c:v>20.690963745117202</c:v>
                </c:pt>
                <c:pt idx="122">
                  <c:v>20.934125900268601</c:v>
                </c:pt>
                <c:pt idx="123">
                  <c:v>23.566146850585898</c:v>
                </c:pt>
                <c:pt idx="124">
                  <c:v>24.326824188232401</c:v>
                </c:pt>
                <c:pt idx="125">
                  <c:v>24.278600692748999</c:v>
                </c:pt>
                <c:pt idx="126">
                  <c:v>24.345521926879901</c:v>
                </c:pt>
                <c:pt idx="127">
                  <c:v>49.671218872070298</c:v>
                </c:pt>
                <c:pt idx="128">
                  <c:v>155.14756774902301</c:v>
                </c:pt>
                <c:pt idx="129">
                  <c:v>154.22804260253901</c:v>
                </c:pt>
                <c:pt idx="130">
                  <c:v>22.157575607299801</c:v>
                </c:pt>
                <c:pt idx="131">
                  <c:v>25.190919876098601</c:v>
                </c:pt>
                <c:pt idx="132">
                  <c:v>25.320030212402301</c:v>
                </c:pt>
                <c:pt idx="133">
                  <c:v>25.856307983398398</c:v>
                </c:pt>
                <c:pt idx="134">
                  <c:v>26.086248397827099</c:v>
                </c:pt>
                <c:pt idx="135">
                  <c:v>27.870906829833999</c:v>
                </c:pt>
                <c:pt idx="136">
                  <c:v>32.089202880859403</c:v>
                </c:pt>
                <c:pt idx="137">
                  <c:v>54.5696830749512</c:v>
                </c:pt>
                <c:pt idx="138">
                  <c:v>32.856082916259801</c:v>
                </c:pt>
                <c:pt idx="139">
                  <c:v>29.548091888427699</c:v>
                </c:pt>
                <c:pt idx="140">
                  <c:v>31.7672214508057</c:v>
                </c:pt>
                <c:pt idx="141">
                  <c:v>29.577516555786101</c:v>
                </c:pt>
                <c:pt idx="142">
                  <c:v>36.563907623291001</c:v>
                </c:pt>
                <c:pt idx="143">
                  <c:v>75.000389099121094</c:v>
                </c:pt>
                <c:pt idx="144">
                  <c:v>51.000240325927699</c:v>
                </c:pt>
                <c:pt idx="145">
                  <c:v>33.437160491943402</c:v>
                </c:pt>
                <c:pt idx="146">
                  <c:v>39.311244964599602</c:v>
                </c:pt>
                <c:pt idx="147">
                  <c:v>75.000137329101605</c:v>
                </c:pt>
                <c:pt idx="148">
                  <c:v>75.000244140625</c:v>
                </c:pt>
                <c:pt idx="149">
                  <c:v>39.430202484130902</c:v>
                </c:pt>
                <c:pt idx="150">
                  <c:v>25.9221897125244</c:v>
                </c:pt>
                <c:pt idx="151">
                  <c:v>39.465541839599602</c:v>
                </c:pt>
                <c:pt idx="152">
                  <c:v>40.500904083252003</c:v>
                </c:pt>
                <c:pt idx="153">
                  <c:v>39.418148040771499</c:v>
                </c:pt>
                <c:pt idx="154">
                  <c:v>75.004188537597699</c:v>
                </c:pt>
                <c:pt idx="155">
                  <c:v>1024.19055175781</c:v>
                </c:pt>
                <c:pt idx="156">
                  <c:v>32.906848907470703</c:v>
                </c:pt>
                <c:pt idx="157">
                  <c:v>1024.20007324219</c:v>
                </c:pt>
                <c:pt idx="158">
                  <c:v>25.353435516357401</c:v>
                </c:pt>
                <c:pt idx="159">
                  <c:v>24.920099258422901</c:v>
                </c:pt>
                <c:pt idx="160">
                  <c:v>24.920330047607401</c:v>
                </c:pt>
                <c:pt idx="161">
                  <c:v>25.3707790374756</c:v>
                </c:pt>
                <c:pt idx="162">
                  <c:v>25.397586822509801</c:v>
                </c:pt>
                <c:pt idx="163">
                  <c:v>25.280271530151399</c:v>
                </c:pt>
                <c:pt idx="164">
                  <c:v>25.415473937988299</c:v>
                </c:pt>
                <c:pt idx="165">
                  <c:v>25.404640197753899</c:v>
                </c:pt>
                <c:pt idx="166">
                  <c:v>25.917478561401399</c:v>
                </c:pt>
                <c:pt idx="167">
                  <c:v>26.104383468627901</c:v>
                </c:pt>
                <c:pt idx="168">
                  <c:v>27.3095378875732</c:v>
                </c:pt>
                <c:pt idx="169">
                  <c:v>25.853815078735401</c:v>
                </c:pt>
                <c:pt idx="170">
                  <c:v>26.991539001464801</c:v>
                </c:pt>
                <c:pt idx="171">
                  <c:v>25.665199279785199</c:v>
                </c:pt>
                <c:pt idx="172">
                  <c:v>28.456958770751999</c:v>
                </c:pt>
                <c:pt idx="173">
                  <c:v>33.066787719726598</c:v>
                </c:pt>
                <c:pt idx="174">
                  <c:v>28.9830722808838</c:v>
                </c:pt>
                <c:pt idx="175">
                  <c:v>28.018175125122099</c:v>
                </c:pt>
                <c:pt idx="176">
                  <c:v>26.096807479858398</c:v>
                </c:pt>
                <c:pt idx="177">
                  <c:v>25.670904159545898</c:v>
                </c:pt>
                <c:pt idx="178">
                  <c:v>26.187477111816399</c:v>
                </c:pt>
                <c:pt idx="179">
                  <c:v>26.492475509643601</c:v>
                </c:pt>
                <c:pt idx="180">
                  <c:v>25.855350494384801</c:v>
                </c:pt>
                <c:pt idx="181">
                  <c:v>25.740747451782202</c:v>
                </c:pt>
                <c:pt idx="182">
                  <c:v>27.190294265747099</c:v>
                </c:pt>
                <c:pt idx="183">
                  <c:v>26.913862228393601</c:v>
                </c:pt>
                <c:pt idx="184">
                  <c:v>29.938585281372099</c:v>
                </c:pt>
                <c:pt idx="185">
                  <c:v>40.501091003417997</c:v>
                </c:pt>
                <c:pt idx="186">
                  <c:v>49.955898284912102</c:v>
                </c:pt>
                <c:pt idx="187">
                  <c:v>51.347900390625</c:v>
                </c:pt>
                <c:pt idx="188">
                  <c:v>31.148208618164102</c:v>
                </c:pt>
                <c:pt idx="189">
                  <c:v>32.710659027099602</c:v>
                </c:pt>
                <c:pt idx="190">
                  <c:v>180.00013732910199</c:v>
                </c:pt>
                <c:pt idx="191">
                  <c:v>40.823047637939503</c:v>
                </c:pt>
                <c:pt idx="192">
                  <c:v>40.822574615478501</c:v>
                </c:pt>
                <c:pt idx="193">
                  <c:v>32.527519226074197</c:v>
                </c:pt>
                <c:pt idx="194">
                  <c:v>39.418617248535199</c:v>
                </c:pt>
                <c:pt idx="195">
                  <c:v>75.000686645507798</c:v>
                </c:pt>
                <c:pt idx="196">
                  <c:v>75.000915527343807</c:v>
                </c:pt>
                <c:pt idx="197">
                  <c:v>180.00010681152301</c:v>
                </c:pt>
                <c:pt idx="198">
                  <c:v>1000.00024414063</c:v>
                </c:pt>
                <c:pt idx="199">
                  <c:v>75.000381469726605</c:v>
                </c:pt>
                <c:pt idx="200">
                  <c:v>75.000907897949205</c:v>
                </c:pt>
                <c:pt idx="201">
                  <c:v>1024.19030761719</c:v>
                </c:pt>
                <c:pt idx="202">
                  <c:v>75.000877380371094</c:v>
                </c:pt>
                <c:pt idx="203">
                  <c:v>45.565517425537102</c:v>
                </c:pt>
                <c:pt idx="204">
                  <c:v>75.000305175781307</c:v>
                </c:pt>
                <c:pt idx="205">
                  <c:v>75.000427246093807</c:v>
                </c:pt>
                <c:pt idx="206">
                  <c:v>31.7324104309082</c:v>
                </c:pt>
                <c:pt idx="207">
                  <c:v>28.046005249023398</c:v>
                </c:pt>
                <c:pt idx="208">
                  <c:v>29.502971649169901</c:v>
                </c:pt>
                <c:pt idx="209">
                  <c:v>29.304111480712901</c:v>
                </c:pt>
                <c:pt idx="210">
                  <c:v>32.880035400390597</c:v>
                </c:pt>
                <c:pt idx="211">
                  <c:v>40.501304626464801</c:v>
                </c:pt>
                <c:pt idx="212">
                  <c:v>75.000434875488295</c:v>
                </c:pt>
                <c:pt idx="213">
                  <c:v>40.5015678405762</c:v>
                </c:pt>
                <c:pt idx="214">
                  <c:v>40.5013427734375</c:v>
                </c:pt>
                <c:pt idx="215">
                  <c:v>40.500492095947301</c:v>
                </c:pt>
                <c:pt idx="216">
                  <c:v>75.000190734863295</c:v>
                </c:pt>
                <c:pt idx="217">
                  <c:v>51.000118255615199</c:v>
                </c:pt>
                <c:pt idx="218">
                  <c:v>40.5012016296387</c:v>
                </c:pt>
                <c:pt idx="219">
                  <c:v>40.501182556152301</c:v>
                </c:pt>
                <c:pt idx="220">
                  <c:v>31.756628036498999</c:v>
                </c:pt>
                <c:pt idx="221">
                  <c:v>180.00039672851599</c:v>
                </c:pt>
                <c:pt idx="222">
                  <c:v>112.50042724609401</c:v>
                </c:pt>
                <c:pt idx="223">
                  <c:v>34.641258239746101</c:v>
                </c:pt>
                <c:pt idx="224">
                  <c:v>35.142646789550803</c:v>
                </c:pt>
                <c:pt idx="225">
                  <c:v>28.0920925140381</c:v>
                </c:pt>
                <c:pt idx="226">
                  <c:v>25.906824111938501</c:v>
                </c:pt>
                <c:pt idx="227">
                  <c:v>25.789554595947301</c:v>
                </c:pt>
                <c:pt idx="228">
                  <c:v>26.694755554199201</c:v>
                </c:pt>
                <c:pt idx="229">
                  <c:v>27.2186889648438</c:v>
                </c:pt>
                <c:pt idx="230">
                  <c:v>26.3681640625</c:v>
                </c:pt>
                <c:pt idx="231">
                  <c:v>25.715984344482401</c:v>
                </c:pt>
                <c:pt idx="232">
                  <c:v>25.700168609619102</c:v>
                </c:pt>
                <c:pt idx="233">
                  <c:v>25.190099716186499</c:v>
                </c:pt>
                <c:pt idx="234">
                  <c:v>24.689033508300799</c:v>
                </c:pt>
                <c:pt idx="235">
                  <c:v>25.495241165161101</c:v>
                </c:pt>
                <c:pt idx="236">
                  <c:v>25.790081024169901</c:v>
                </c:pt>
                <c:pt idx="237">
                  <c:v>25.7391166687012</c:v>
                </c:pt>
                <c:pt idx="238">
                  <c:v>24.745130538940401</c:v>
                </c:pt>
                <c:pt idx="239">
                  <c:v>24.0219326019287</c:v>
                </c:pt>
                <c:pt idx="240">
                  <c:v>24.206787109375</c:v>
                </c:pt>
                <c:pt idx="241">
                  <c:v>24.500022888183601</c:v>
                </c:pt>
                <c:pt idx="242">
                  <c:v>25.3293857574463</c:v>
                </c:pt>
                <c:pt idx="243">
                  <c:v>25.6877136230469</c:v>
                </c:pt>
                <c:pt idx="244">
                  <c:v>24.777269363403299</c:v>
                </c:pt>
                <c:pt idx="245">
                  <c:v>24.417310714721701</c:v>
                </c:pt>
                <c:pt idx="246">
                  <c:v>24.021848678588899</c:v>
                </c:pt>
                <c:pt idx="247">
                  <c:v>23.830835342407202</c:v>
                </c:pt>
                <c:pt idx="248">
                  <c:v>23.925493240356399</c:v>
                </c:pt>
                <c:pt idx="249">
                  <c:v>23.412206649780298</c:v>
                </c:pt>
                <c:pt idx="250">
                  <c:v>22.366413116455099</c:v>
                </c:pt>
                <c:pt idx="251">
                  <c:v>22.2553100585938</c:v>
                </c:pt>
                <c:pt idx="252">
                  <c:v>22.349143981933601</c:v>
                </c:pt>
                <c:pt idx="253">
                  <c:v>22.360477447509801</c:v>
                </c:pt>
                <c:pt idx="254">
                  <c:v>22.0484619140625</c:v>
                </c:pt>
                <c:pt idx="255">
                  <c:v>21.452644348144499</c:v>
                </c:pt>
                <c:pt idx="256">
                  <c:v>21.278968811035199</c:v>
                </c:pt>
                <c:pt idx="257">
                  <c:v>20.736150741577099</c:v>
                </c:pt>
                <c:pt idx="258">
                  <c:v>20.579544067382798</c:v>
                </c:pt>
                <c:pt idx="259">
                  <c:v>20.4699001312256</c:v>
                </c:pt>
                <c:pt idx="260">
                  <c:v>20.4456176757813</c:v>
                </c:pt>
                <c:pt idx="261">
                  <c:v>20.899183273315401</c:v>
                </c:pt>
                <c:pt idx="262">
                  <c:v>20.715991973876999</c:v>
                </c:pt>
                <c:pt idx="263">
                  <c:v>20.941226959228501</c:v>
                </c:pt>
                <c:pt idx="264">
                  <c:v>20.982730865478501</c:v>
                </c:pt>
                <c:pt idx="265">
                  <c:v>21.144109725952099</c:v>
                </c:pt>
                <c:pt idx="266">
                  <c:v>20.7887268066406</c:v>
                </c:pt>
                <c:pt idx="267">
                  <c:v>20.9187126159668</c:v>
                </c:pt>
                <c:pt idx="268">
                  <c:v>20.750522613525401</c:v>
                </c:pt>
                <c:pt idx="269">
                  <c:v>20.5055027008057</c:v>
                </c:pt>
                <c:pt idx="270">
                  <c:v>20.524477005004901</c:v>
                </c:pt>
                <c:pt idx="271">
                  <c:v>20.441902160644499</c:v>
                </c:pt>
                <c:pt idx="272">
                  <c:v>20.3971462249756</c:v>
                </c:pt>
                <c:pt idx="273">
                  <c:v>20.2875862121582</c:v>
                </c:pt>
                <c:pt idx="274">
                  <c:v>20.307685852050799</c:v>
                </c:pt>
                <c:pt idx="275">
                  <c:v>20.399686813354499</c:v>
                </c:pt>
                <c:pt idx="276">
                  <c:v>20.259496688842798</c:v>
                </c:pt>
                <c:pt idx="277">
                  <c:v>20.342235565185501</c:v>
                </c:pt>
                <c:pt idx="278">
                  <c:v>20.282016754150401</c:v>
                </c:pt>
                <c:pt idx="279">
                  <c:v>20.239519119262699</c:v>
                </c:pt>
                <c:pt idx="280">
                  <c:v>20.2689914703369</c:v>
                </c:pt>
                <c:pt idx="281">
                  <c:v>20.281082153320298</c:v>
                </c:pt>
                <c:pt idx="282">
                  <c:v>20.093320846557599</c:v>
                </c:pt>
                <c:pt idx="283">
                  <c:v>19.979911804199201</c:v>
                </c:pt>
                <c:pt idx="284">
                  <c:v>20.075443267822301</c:v>
                </c:pt>
                <c:pt idx="285">
                  <c:v>20.097063064575199</c:v>
                </c:pt>
                <c:pt idx="286">
                  <c:v>20.020463943481399</c:v>
                </c:pt>
                <c:pt idx="287">
                  <c:v>19.841447830200199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6512104"/>
        <c:axId val="159831712"/>
      </c:lineChart>
      <c:catAx>
        <c:axId val="1579941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noFill/>
              <a:round/>
            </a:ln>
            <a:effectLst/>
          </c:spPr>
        </c:minorGridlines>
        <c:numFmt formatCode="h:mm;@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428264"/>
        <c:crosses val="autoZero"/>
        <c:auto val="0"/>
        <c:lblAlgn val="ctr"/>
        <c:lblOffset val="100"/>
        <c:tickLblSkip val="24"/>
        <c:tickMarkSkip val="12"/>
        <c:noMultiLvlLbl val="0"/>
      </c:catAx>
      <c:valAx>
        <c:axId val="157428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00AEC7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0" i="0" baseline="0">
                    <a:effectLst/>
                  </a:rPr>
                  <a:t>Change in HDL from Production SCED (MW)</a:t>
                </a:r>
                <a:endParaRPr lang="en-US">
                  <a:effectLst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rgbClr val="00AEC7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00AEC7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994104"/>
        <c:crossesAt val="1"/>
        <c:crossBetween val="between"/>
      </c:valAx>
      <c:valAx>
        <c:axId val="159831712"/>
        <c:scaling>
          <c:orientation val="minMax"/>
          <c:max val="2000"/>
          <c:min val="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5B677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rgbClr val="5B6770"/>
                    </a:solidFill>
                  </a:rPr>
                  <a:t>System Lambda ($/MWh)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rgbClr val="5B677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512104"/>
        <c:crosses val="max"/>
        <c:crossBetween val="between"/>
      </c:valAx>
      <c:dateAx>
        <c:axId val="156512104"/>
        <c:scaling>
          <c:orientation val="minMax"/>
        </c:scaling>
        <c:delete val="1"/>
        <c:axPos val="b"/>
        <c:numFmt formatCode="m/d/yyyy\ h:mm" sourceLinked="1"/>
        <c:majorTickMark val="out"/>
        <c:minorTickMark val="none"/>
        <c:tickLblPos val="nextTo"/>
        <c:crossAx val="159831712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AEC7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5"/>
          <c:order val="1"/>
          <c:tx>
            <c:strRef>
              <c:f>'20180123'!$W$1</c:f>
              <c:strCache>
                <c:ptCount val="1"/>
                <c:pt idx="0">
                  <c:v>Change in System-Wide HDL with Proposed Methodology</c:v>
                </c:pt>
              </c:strCache>
            </c:strRef>
          </c:tx>
          <c:spPr>
            <a:ln w="28575" cap="rnd">
              <a:solidFill>
                <a:srgbClr val="00AEC7"/>
              </a:solidFill>
              <a:round/>
            </a:ln>
            <a:effectLst/>
          </c:spPr>
          <c:marker>
            <c:symbol val="none"/>
          </c:marker>
          <c:cat>
            <c:numRef>
              <c:f>'20180210'!$A$2:$A$290</c:f>
              <c:numCache>
                <c:formatCode>m/d/yyyy\ h:mm</c:formatCode>
                <c:ptCount val="289"/>
                <c:pt idx="0">
                  <c:v>43141</c:v>
                </c:pt>
                <c:pt idx="1">
                  <c:v>43141.003472222219</c:v>
                </c:pt>
                <c:pt idx="2">
                  <c:v>43141.006944444445</c:v>
                </c:pt>
                <c:pt idx="3">
                  <c:v>43141.010416666664</c:v>
                </c:pt>
                <c:pt idx="4">
                  <c:v>43141.013888888891</c:v>
                </c:pt>
                <c:pt idx="5">
                  <c:v>43141.017361111109</c:v>
                </c:pt>
                <c:pt idx="6">
                  <c:v>43141.020833333336</c:v>
                </c:pt>
                <c:pt idx="7">
                  <c:v>43141.024305555555</c:v>
                </c:pt>
                <c:pt idx="8">
                  <c:v>43141.027777777781</c:v>
                </c:pt>
                <c:pt idx="9">
                  <c:v>43141.03125</c:v>
                </c:pt>
                <c:pt idx="10">
                  <c:v>43141.034722222219</c:v>
                </c:pt>
                <c:pt idx="11">
                  <c:v>43141.038194444445</c:v>
                </c:pt>
                <c:pt idx="12">
                  <c:v>43141.041666666664</c:v>
                </c:pt>
                <c:pt idx="13">
                  <c:v>43141.045138888891</c:v>
                </c:pt>
                <c:pt idx="14">
                  <c:v>43141.048611111109</c:v>
                </c:pt>
                <c:pt idx="15">
                  <c:v>43141.052083333336</c:v>
                </c:pt>
                <c:pt idx="16">
                  <c:v>43141.055555555555</c:v>
                </c:pt>
                <c:pt idx="17">
                  <c:v>43141.059027777781</c:v>
                </c:pt>
                <c:pt idx="18">
                  <c:v>43141.0625</c:v>
                </c:pt>
                <c:pt idx="19">
                  <c:v>43141.065972222219</c:v>
                </c:pt>
                <c:pt idx="20">
                  <c:v>43141.069444444445</c:v>
                </c:pt>
                <c:pt idx="21">
                  <c:v>43141.072916666664</c:v>
                </c:pt>
                <c:pt idx="22">
                  <c:v>43141.076388888891</c:v>
                </c:pt>
                <c:pt idx="23">
                  <c:v>43141.079861111109</c:v>
                </c:pt>
                <c:pt idx="24">
                  <c:v>43141.083333333336</c:v>
                </c:pt>
                <c:pt idx="25">
                  <c:v>43141.086805555555</c:v>
                </c:pt>
                <c:pt idx="26">
                  <c:v>43141.090277777781</c:v>
                </c:pt>
                <c:pt idx="27">
                  <c:v>43141.09375</c:v>
                </c:pt>
                <c:pt idx="28">
                  <c:v>43141.097222222219</c:v>
                </c:pt>
                <c:pt idx="29">
                  <c:v>43141.100694444445</c:v>
                </c:pt>
                <c:pt idx="30">
                  <c:v>43141.104166666664</c:v>
                </c:pt>
                <c:pt idx="31">
                  <c:v>43141.107638888891</c:v>
                </c:pt>
                <c:pt idx="32">
                  <c:v>43141.111111111109</c:v>
                </c:pt>
                <c:pt idx="33">
                  <c:v>43141.114583333336</c:v>
                </c:pt>
                <c:pt idx="34">
                  <c:v>43141.118055555555</c:v>
                </c:pt>
                <c:pt idx="35">
                  <c:v>43141.121527777781</c:v>
                </c:pt>
                <c:pt idx="36">
                  <c:v>43141.125</c:v>
                </c:pt>
                <c:pt idx="37">
                  <c:v>43141.128472222219</c:v>
                </c:pt>
                <c:pt idx="38">
                  <c:v>43141.131944444445</c:v>
                </c:pt>
                <c:pt idx="39">
                  <c:v>43141.135416666664</c:v>
                </c:pt>
                <c:pt idx="40">
                  <c:v>43141.138888888891</c:v>
                </c:pt>
                <c:pt idx="41">
                  <c:v>43141.142361111109</c:v>
                </c:pt>
                <c:pt idx="42">
                  <c:v>43141.145833333336</c:v>
                </c:pt>
                <c:pt idx="43">
                  <c:v>43141.149305555555</c:v>
                </c:pt>
                <c:pt idx="44">
                  <c:v>43141.152777777781</c:v>
                </c:pt>
                <c:pt idx="45">
                  <c:v>43141.15625</c:v>
                </c:pt>
                <c:pt idx="46">
                  <c:v>43141.159722222219</c:v>
                </c:pt>
                <c:pt idx="47">
                  <c:v>43141.163194444445</c:v>
                </c:pt>
                <c:pt idx="48">
                  <c:v>43141.166666666664</c:v>
                </c:pt>
                <c:pt idx="49">
                  <c:v>43141.170138888891</c:v>
                </c:pt>
                <c:pt idx="50">
                  <c:v>43141.173611111109</c:v>
                </c:pt>
                <c:pt idx="51">
                  <c:v>43141.177083333336</c:v>
                </c:pt>
                <c:pt idx="52">
                  <c:v>43141.180555555555</c:v>
                </c:pt>
                <c:pt idx="53">
                  <c:v>43141.184027777781</c:v>
                </c:pt>
                <c:pt idx="54">
                  <c:v>43141.1875</c:v>
                </c:pt>
                <c:pt idx="55">
                  <c:v>43141.190972222219</c:v>
                </c:pt>
                <c:pt idx="56">
                  <c:v>43141.194444444445</c:v>
                </c:pt>
                <c:pt idx="57">
                  <c:v>43141.197916666664</c:v>
                </c:pt>
                <c:pt idx="58">
                  <c:v>43141.201388888891</c:v>
                </c:pt>
                <c:pt idx="59">
                  <c:v>43141.204861111109</c:v>
                </c:pt>
                <c:pt idx="60">
                  <c:v>43141.208333333336</c:v>
                </c:pt>
                <c:pt idx="61">
                  <c:v>43141.211805555555</c:v>
                </c:pt>
                <c:pt idx="62">
                  <c:v>43141.215277777781</c:v>
                </c:pt>
                <c:pt idx="63">
                  <c:v>43141.21875</c:v>
                </c:pt>
                <c:pt idx="64">
                  <c:v>43141.222222222219</c:v>
                </c:pt>
                <c:pt idx="65">
                  <c:v>43141.225694444445</c:v>
                </c:pt>
                <c:pt idx="66">
                  <c:v>43141.229166666664</c:v>
                </c:pt>
                <c:pt idx="67">
                  <c:v>43141.232638888891</c:v>
                </c:pt>
                <c:pt idx="68">
                  <c:v>43141.236111111109</c:v>
                </c:pt>
                <c:pt idx="69">
                  <c:v>43141.239583333336</c:v>
                </c:pt>
                <c:pt idx="70">
                  <c:v>43141.243055555555</c:v>
                </c:pt>
                <c:pt idx="71">
                  <c:v>43141.246527777781</c:v>
                </c:pt>
                <c:pt idx="72">
                  <c:v>43141.25</c:v>
                </c:pt>
                <c:pt idx="73">
                  <c:v>43141.253472222219</c:v>
                </c:pt>
                <c:pt idx="74">
                  <c:v>43141.256944444445</c:v>
                </c:pt>
                <c:pt idx="75">
                  <c:v>43141.260416666664</c:v>
                </c:pt>
                <c:pt idx="76">
                  <c:v>43141.263888888891</c:v>
                </c:pt>
                <c:pt idx="77">
                  <c:v>43141.267361111109</c:v>
                </c:pt>
                <c:pt idx="78">
                  <c:v>43141.270833333336</c:v>
                </c:pt>
                <c:pt idx="79">
                  <c:v>43141.274305555555</c:v>
                </c:pt>
                <c:pt idx="80">
                  <c:v>43141.277777777781</c:v>
                </c:pt>
                <c:pt idx="81">
                  <c:v>43141.28125</c:v>
                </c:pt>
                <c:pt idx="82">
                  <c:v>43141.284722222219</c:v>
                </c:pt>
                <c:pt idx="83">
                  <c:v>43141.288194444445</c:v>
                </c:pt>
                <c:pt idx="84">
                  <c:v>43141.291666666664</c:v>
                </c:pt>
                <c:pt idx="85">
                  <c:v>43141.295138888891</c:v>
                </c:pt>
                <c:pt idx="86">
                  <c:v>43141.298611111109</c:v>
                </c:pt>
                <c:pt idx="87">
                  <c:v>43141.302083333336</c:v>
                </c:pt>
                <c:pt idx="88">
                  <c:v>43141.305555555555</c:v>
                </c:pt>
                <c:pt idx="89">
                  <c:v>43141.309027777781</c:v>
                </c:pt>
                <c:pt idx="90">
                  <c:v>43141.3125</c:v>
                </c:pt>
                <c:pt idx="91">
                  <c:v>43141.315972222219</c:v>
                </c:pt>
                <c:pt idx="92">
                  <c:v>43141.319444444445</c:v>
                </c:pt>
                <c:pt idx="93">
                  <c:v>43141.322916666664</c:v>
                </c:pt>
                <c:pt idx="94">
                  <c:v>43141.326388888891</c:v>
                </c:pt>
                <c:pt idx="95">
                  <c:v>43141.329861111109</c:v>
                </c:pt>
                <c:pt idx="96">
                  <c:v>43141.333333333336</c:v>
                </c:pt>
                <c:pt idx="97">
                  <c:v>43141.336805555555</c:v>
                </c:pt>
                <c:pt idx="98">
                  <c:v>43141.340277777781</c:v>
                </c:pt>
                <c:pt idx="99">
                  <c:v>43141.34375</c:v>
                </c:pt>
                <c:pt idx="100">
                  <c:v>43141.347222222219</c:v>
                </c:pt>
                <c:pt idx="101">
                  <c:v>43141.350694444445</c:v>
                </c:pt>
                <c:pt idx="102">
                  <c:v>43141.354166666664</c:v>
                </c:pt>
                <c:pt idx="103">
                  <c:v>43141.357638888891</c:v>
                </c:pt>
                <c:pt idx="104">
                  <c:v>43141.361111111109</c:v>
                </c:pt>
                <c:pt idx="105">
                  <c:v>43141.364583333336</c:v>
                </c:pt>
                <c:pt idx="106">
                  <c:v>43141.368055555555</c:v>
                </c:pt>
                <c:pt idx="107">
                  <c:v>43141.371527777781</c:v>
                </c:pt>
                <c:pt idx="108">
                  <c:v>43141.375</c:v>
                </c:pt>
                <c:pt idx="109">
                  <c:v>43141.378472222219</c:v>
                </c:pt>
                <c:pt idx="110">
                  <c:v>43141.381944444445</c:v>
                </c:pt>
                <c:pt idx="111">
                  <c:v>43141.385416666664</c:v>
                </c:pt>
                <c:pt idx="112">
                  <c:v>43141.388888888891</c:v>
                </c:pt>
                <c:pt idx="113">
                  <c:v>43141.392361111109</c:v>
                </c:pt>
                <c:pt idx="114">
                  <c:v>43141.395833333336</c:v>
                </c:pt>
                <c:pt idx="115">
                  <c:v>43141.399305555555</c:v>
                </c:pt>
                <c:pt idx="116">
                  <c:v>43141.402777777781</c:v>
                </c:pt>
                <c:pt idx="117">
                  <c:v>43141.40625</c:v>
                </c:pt>
                <c:pt idx="118">
                  <c:v>43141.409722222219</c:v>
                </c:pt>
                <c:pt idx="119">
                  <c:v>43141.413194444445</c:v>
                </c:pt>
                <c:pt idx="120">
                  <c:v>43141.416666666664</c:v>
                </c:pt>
                <c:pt idx="121">
                  <c:v>43141.420138888891</c:v>
                </c:pt>
                <c:pt idx="122">
                  <c:v>43141.423611111109</c:v>
                </c:pt>
                <c:pt idx="123">
                  <c:v>43141.427083333336</c:v>
                </c:pt>
                <c:pt idx="124">
                  <c:v>43141.427083333336</c:v>
                </c:pt>
                <c:pt idx="125">
                  <c:v>43141.430555555555</c:v>
                </c:pt>
                <c:pt idx="126">
                  <c:v>43141.434027777781</c:v>
                </c:pt>
                <c:pt idx="127">
                  <c:v>43141.4375</c:v>
                </c:pt>
                <c:pt idx="128">
                  <c:v>43141.440972222219</c:v>
                </c:pt>
                <c:pt idx="129">
                  <c:v>43141.444444444445</c:v>
                </c:pt>
                <c:pt idx="130">
                  <c:v>43141.447916666664</c:v>
                </c:pt>
                <c:pt idx="131">
                  <c:v>43141.451388888891</c:v>
                </c:pt>
                <c:pt idx="132">
                  <c:v>43141.454861111109</c:v>
                </c:pt>
                <c:pt idx="133">
                  <c:v>43141.458333333336</c:v>
                </c:pt>
                <c:pt idx="134">
                  <c:v>43141.461805555555</c:v>
                </c:pt>
                <c:pt idx="135">
                  <c:v>43141.465277777781</c:v>
                </c:pt>
                <c:pt idx="136">
                  <c:v>43141.46875</c:v>
                </c:pt>
                <c:pt idx="137">
                  <c:v>43141.472222222219</c:v>
                </c:pt>
                <c:pt idx="138">
                  <c:v>43141.475694444445</c:v>
                </c:pt>
                <c:pt idx="139">
                  <c:v>43141.479166666664</c:v>
                </c:pt>
                <c:pt idx="140">
                  <c:v>43141.482638888891</c:v>
                </c:pt>
                <c:pt idx="141">
                  <c:v>43141.486111111109</c:v>
                </c:pt>
                <c:pt idx="142">
                  <c:v>43141.489583333336</c:v>
                </c:pt>
                <c:pt idx="143">
                  <c:v>43141.493055555555</c:v>
                </c:pt>
                <c:pt idx="144">
                  <c:v>43141.496527777781</c:v>
                </c:pt>
                <c:pt idx="145">
                  <c:v>43141.5</c:v>
                </c:pt>
                <c:pt idx="146">
                  <c:v>43141.503472222219</c:v>
                </c:pt>
                <c:pt idx="147">
                  <c:v>43141.506944444445</c:v>
                </c:pt>
                <c:pt idx="148">
                  <c:v>43141.510416666664</c:v>
                </c:pt>
                <c:pt idx="149">
                  <c:v>43141.513888888891</c:v>
                </c:pt>
                <c:pt idx="150">
                  <c:v>43141.517361111109</c:v>
                </c:pt>
                <c:pt idx="151">
                  <c:v>43141.520833333336</c:v>
                </c:pt>
                <c:pt idx="152">
                  <c:v>43141.524305555555</c:v>
                </c:pt>
                <c:pt idx="153">
                  <c:v>43141.527777777781</c:v>
                </c:pt>
                <c:pt idx="154">
                  <c:v>43141.53125</c:v>
                </c:pt>
                <c:pt idx="155">
                  <c:v>43141.534722222219</c:v>
                </c:pt>
                <c:pt idx="156">
                  <c:v>43141.538194444445</c:v>
                </c:pt>
                <c:pt idx="157">
                  <c:v>43141.541666666664</c:v>
                </c:pt>
                <c:pt idx="158">
                  <c:v>43141.545138888891</c:v>
                </c:pt>
                <c:pt idx="159">
                  <c:v>43141.548611111109</c:v>
                </c:pt>
                <c:pt idx="160">
                  <c:v>43141.552083333336</c:v>
                </c:pt>
                <c:pt idx="161">
                  <c:v>43141.555555555555</c:v>
                </c:pt>
                <c:pt idx="162">
                  <c:v>43141.559027777781</c:v>
                </c:pt>
                <c:pt idx="163">
                  <c:v>43141.5625</c:v>
                </c:pt>
                <c:pt idx="164">
                  <c:v>43141.565972222219</c:v>
                </c:pt>
                <c:pt idx="165">
                  <c:v>43141.569444444445</c:v>
                </c:pt>
                <c:pt idx="166">
                  <c:v>43141.572916666664</c:v>
                </c:pt>
                <c:pt idx="167">
                  <c:v>43141.576388888891</c:v>
                </c:pt>
                <c:pt idx="168">
                  <c:v>43141.579861111109</c:v>
                </c:pt>
                <c:pt idx="169">
                  <c:v>43141.583333333336</c:v>
                </c:pt>
                <c:pt idx="170">
                  <c:v>43141.586805555555</c:v>
                </c:pt>
                <c:pt idx="171">
                  <c:v>43141.590277777781</c:v>
                </c:pt>
                <c:pt idx="172">
                  <c:v>43141.59375</c:v>
                </c:pt>
                <c:pt idx="173">
                  <c:v>43141.597222222219</c:v>
                </c:pt>
                <c:pt idx="174">
                  <c:v>43141.600694444445</c:v>
                </c:pt>
                <c:pt idx="175">
                  <c:v>43141.604166666664</c:v>
                </c:pt>
                <c:pt idx="176">
                  <c:v>43141.607638888891</c:v>
                </c:pt>
                <c:pt idx="177">
                  <c:v>43141.611111111109</c:v>
                </c:pt>
                <c:pt idx="178">
                  <c:v>43141.614583333336</c:v>
                </c:pt>
                <c:pt idx="179">
                  <c:v>43141.618055555555</c:v>
                </c:pt>
                <c:pt idx="180">
                  <c:v>43141.621527777781</c:v>
                </c:pt>
                <c:pt idx="181">
                  <c:v>43141.625</c:v>
                </c:pt>
                <c:pt idx="182">
                  <c:v>43141.628472222219</c:v>
                </c:pt>
                <c:pt idx="183">
                  <c:v>43141.631944444445</c:v>
                </c:pt>
                <c:pt idx="184">
                  <c:v>43141.635416666664</c:v>
                </c:pt>
                <c:pt idx="185">
                  <c:v>43141.638888888891</c:v>
                </c:pt>
                <c:pt idx="186">
                  <c:v>43141.642361111109</c:v>
                </c:pt>
                <c:pt idx="187">
                  <c:v>43141.645833333336</c:v>
                </c:pt>
                <c:pt idx="188">
                  <c:v>43141.649305555555</c:v>
                </c:pt>
                <c:pt idx="189">
                  <c:v>43141.652777777781</c:v>
                </c:pt>
                <c:pt idx="190">
                  <c:v>43141.65625</c:v>
                </c:pt>
                <c:pt idx="191">
                  <c:v>43141.659722222219</c:v>
                </c:pt>
                <c:pt idx="192">
                  <c:v>43141.663194444445</c:v>
                </c:pt>
                <c:pt idx="193">
                  <c:v>43141.666666666664</c:v>
                </c:pt>
                <c:pt idx="194">
                  <c:v>43141.670138888891</c:v>
                </c:pt>
                <c:pt idx="195">
                  <c:v>43141.673611111109</c:v>
                </c:pt>
                <c:pt idx="196">
                  <c:v>43141.677083333336</c:v>
                </c:pt>
                <c:pt idx="197">
                  <c:v>43141.680555555555</c:v>
                </c:pt>
                <c:pt idx="198">
                  <c:v>43141.684027777781</c:v>
                </c:pt>
                <c:pt idx="199">
                  <c:v>43141.6875</c:v>
                </c:pt>
                <c:pt idx="200">
                  <c:v>43141.690972222219</c:v>
                </c:pt>
                <c:pt idx="201">
                  <c:v>43141.694444444445</c:v>
                </c:pt>
                <c:pt idx="202">
                  <c:v>43141.697916666664</c:v>
                </c:pt>
                <c:pt idx="203">
                  <c:v>43141.701388888891</c:v>
                </c:pt>
                <c:pt idx="204">
                  <c:v>43141.704861111109</c:v>
                </c:pt>
                <c:pt idx="205">
                  <c:v>43141.708333333336</c:v>
                </c:pt>
                <c:pt idx="206">
                  <c:v>43141.711805555555</c:v>
                </c:pt>
                <c:pt idx="207">
                  <c:v>43141.715277777781</c:v>
                </c:pt>
                <c:pt idx="208">
                  <c:v>43141.71875</c:v>
                </c:pt>
                <c:pt idx="209">
                  <c:v>43141.722222222219</c:v>
                </c:pt>
                <c:pt idx="210">
                  <c:v>43141.725694444445</c:v>
                </c:pt>
                <c:pt idx="211">
                  <c:v>43141.729166666664</c:v>
                </c:pt>
                <c:pt idx="212">
                  <c:v>43141.732638888891</c:v>
                </c:pt>
                <c:pt idx="213">
                  <c:v>43141.736111111109</c:v>
                </c:pt>
                <c:pt idx="214">
                  <c:v>43141.739583333336</c:v>
                </c:pt>
                <c:pt idx="215">
                  <c:v>43141.743055555555</c:v>
                </c:pt>
                <c:pt idx="216">
                  <c:v>43141.746527777781</c:v>
                </c:pt>
                <c:pt idx="217">
                  <c:v>43141.75</c:v>
                </c:pt>
                <c:pt idx="218">
                  <c:v>43141.753472222219</c:v>
                </c:pt>
                <c:pt idx="219">
                  <c:v>43141.756944444445</c:v>
                </c:pt>
                <c:pt idx="220">
                  <c:v>43141.760416666664</c:v>
                </c:pt>
                <c:pt idx="221">
                  <c:v>43141.763888888891</c:v>
                </c:pt>
                <c:pt idx="222">
                  <c:v>43141.767361111109</c:v>
                </c:pt>
                <c:pt idx="223">
                  <c:v>43141.770833333336</c:v>
                </c:pt>
                <c:pt idx="224">
                  <c:v>43141.774305555555</c:v>
                </c:pt>
                <c:pt idx="225">
                  <c:v>43141.777777777781</c:v>
                </c:pt>
                <c:pt idx="226">
                  <c:v>43141.78125</c:v>
                </c:pt>
                <c:pt idx="227">
                  <c:v>43141.784722222219</c:v>
                </c:pt>
                <c:pt idx="228">
                  <c:v>43141.788194444445</c:v>
                </c:pt>
                <c:pt idx="229">
                  <c:v>43141.791666666664</c:v>
                </c:pt>
                <c:pt idx="230">
                  <c:v>43141.795138888891</c:v>
                </c:pt>
                <c:pt idx="231">
                  <c:v>43141.798611111109</c:v>
                </c:pt>
                <c:pt idx="232">
                  <c:v>43141.802083333336</c:v>
                </c:pt>
                <c:pt idx="233">
                  <c:v>43141.805555555555</c:v>
                </c:pt>
                <c:pt idx="234">
                  <c:v>43141.809027777781</c:v>
                </c:pt>
                <c:pt idx="235">
                  <c:v>43141.8125</c:v>
                </c:pt>
                <c:pt idx="236">
                  <c:v>43141.815972222219</c:v>
                </c:pt>
                <c:pt idx="237">
                  <c:v>43141.819444444445</c:v>
                </c:pt>
                <c:pt idx="238">
                  <c:v>43141.822916666664</c:v>
                </c:pt>
                <c:pt idx="239">
                  <c:v>43141.826388888891</c:v>
                </c:pt>
                <c:pt idx="240">
                  <c:v>43141.829861111109</c:v>
                </c:pt>
                <c:pt idx="241">
                  <c:v>43141.833333333336</c:v>
                </c:pt>
                <c:pt idx="242">
                  <c:v>43141.836805555555</c:v>
                </c:pt>
                <c:pt idx="243">
                  <c:v>43141.840277777781</c:v>
                </c:pt>
                <c:pt idx="244">
                  <c:v>43141.84375</c:v>
                </c:pt>
                <c:pt idx="245">
                  <c:v>43141.847222222219</c:v>
                </c:pt>
                <c:pt idx="246">
                  <c:v>43141.850694444445</c:v>
                </c:pt>
                <c:pt idx="247">
                  <c:v>43141.854166666664</c:v>
                </c:pt>
                <c:pt idx="248">
                  <c:v>43141.857638888891</c:v>
                </c:pt>
                <c:pt idx="249">
                  <c:v>43141.861111111109</c:v>
                </c:pt>
                <c:pt idx="250">
                  <c:v>43141.864583333336</c:v>
                </c:pt>
                <c:pt idx="251">
                  <c:v>43141.868055555555</c:v>
                </c:pt>
                <c:pt idx="252">
                  <c:v>43141.871527777781</c:v>
                </c:pt>
                <c:pt idx="253">
                  <c:v>43141.875</c:v>
                </c:pt>
                <c:pt idx="254">
                  <c:v>43141.878472222219</c:v>
                </c:pt>
                <c:pt idx="255">
                  <c:v>43141.881944444445</c:v>
                </c:pt>
                <c:pt idx="256">
                  <c:v>43141.885416666664</c:v>
                </c:pt>
                <c:pt idx="257">
                  <c:v>43141.888888888891</c:v>
                </c:pt>
                <c:pt idx="258">
                  <c:v>43141.892361111109</c:v>
                </c:pt>
                <c:pt idx="259">
                  <c:v>43141.895833333336</c:v>
                </c:pt>
                <c:pt idx="260">
                  <c:v>43141.899305555555</c:v>
                </c:pt>
                <c:pt idx="261">
                  <c:v>43141.902777777781</c:v>
                </c:pt>
                <c:pt idx="262">
                  <c:v>43141.90625</c:v>
                </c:pt>
                <c:pt idx="263">
                  <c:v>43141.909722222219</c:v>
                </c:pt>
                <c:pt idx="264">
                  <c:v>43141.913194444445</c:v>
                </c:pt>
                <c:pt idx="265">
                  <c:v>43141.916666666664</c:v>
                </c:pt>
                <c:pt idx="266">
                  <c:v>43141.920138888891</c:v>
                </c:pt>
                <c:pt idx="267">
                  <c:v>43141.923611111109</c:v>
                </c:pt>
                <c:pt idx="268">
                  <c:v>43141.927083333336</c:v>
                </c:pt>
                <c:pt idx="269">
                  <c:v>43141.930555555555</c:v>
                </c:pt>
                <c:pt idx="270">
                  <c:v>43141.934027777781</c:v>
                </c:pt>
                <c:pt idx="271">
                  <c:v>43141.9375</c:v>
                </c:pt>
                <c:pt idx="272">
                  <c:v>43141.940972222219</c:v>
                </c:pt>
                <c:pt idx="273">
                  <c:v>43141.944444444445</c:v>
                </c:pt>
                <c:pt idx="274">
                  <c:v>43141.947916666664</c:v>
                </c:pt>
                <c:pt idx="275">
                  <c:v>43141.951388888891</c:v>
                </c:pt>
                <c:pt idx="276">
                  <c:v>43141.954861111109</c:v>
                </c:pt>
                <c:pt idx="277">
                  <c:v>43141.958333333336</c:v>
                </c:pt>
                <c:pt idx="278">
                  <c:v>43141.961805555555</c:v>
                </c:pt>
                <c:pt idx="279">
                  <c:v>43141.965277777781</c:v>
                </c:pt>
                <c:pt idx="280">
                  <c:v>43141.96875</c:v>
                </c:pt>
                <c:pt idx="281">
                  <c:v>43141.972222222219</c:v>
                </c:pt>
                <c:pt idx="282">
                  <c:v>43141.975694444445</c:v>
                </c:pt>
                <c:pt idx="283">
                  <c:v>43141.979166666664</c:v>
                </c:pt>
                <c:pt idx="284">
                  <c:v>43141.982638888891</c:v>
                </c:pt>
                <c:pt idx="285">
                  <c:v>43141.986111111109</c:v>
                </c:pt>
                <c:pt idx="286">
                  <c:v>43141.989583333336</c:v>
                </c:pt>
                <c:pt idx="287">
                  <c:v>43141.993055555555</c:v>
                </c:pt>
                <c:pt idx="288">
                  <c:v>43141.996527777781</c:v>
                </c:pt>
              </c:numCache>
            </c:numRef>
          </c:cat>
          <c:val>
            <c:numRef>
              <c:f>'20180123'!$W$2:$W$289</c:f>
              <c:numCache>
                <c:formatCode>General</c:formatCode>
                <c:ptCount val="288"/>
                <c:pt idx="0">
                  <c:v>0</c:v>
                </c:pt>
                <c:pt idx="1">
                  <c:v>-4.5000003685972843</c:v>
                </c:pt>
                <c:pt idx="2">
                  <c:v>3.2319421734428033E-6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-2.30157470703125</c:v>
                </c:pt>
                <c:pt idx="19">
                  <c:v>0</c:v>
                </c:pt>
                <c:pt idx="20">
                  <c:v>-1.5948791503897155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2.2515869204653427E-6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-7.0342711598077585</c:v>
                </c:pt>
                <c:pt idx="61">
                  <c:v>-10.679592888534899</c:v>
                </c:pt>
                <c:pt idx="62">
                  <c:v>-5.3213597293542989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-1.9499957059160806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-20.442785243792969</c:v>
                </c:pt>
                <c:pt idx="73">
                  <c:v>0.30127375711708737</c:v>
                </c:pt>
                <c:pt idx="74">
                  <c:v>-9.6267049229936674E-6</c:v>
                </c:pt>
                <c:pt idx="75">
                  <c:v>1.8265314793097787E-5</c:v>
                </c:pt>
                <c:pt idx="76">
                  <c:v>-1.0906114766839892E-6</c:v>
                </c:pt>
                <c:pt idx="77">
                  <c:v>-1.1415317203500308E-5</c:v>
                </c:pt>
                <c:pt idx="78">
                  <c:v>-1.0936104445136152E-5</c:v>
                </c:pt>
                <c:pt idx="79">
                  <c:v>-5.7505585573380813E-6</c:v>
                </c:pt>
                <c:pt idx="80">
                  <c:v>-4.1880575736286119E-6</c:v>
                </c:pt>
                <c:pt idx="81">
                  <c:v>-1.5832367880029778</c:v>
                </c:pt>
                <c:pt idx="82">
                  <c:v>-1.0161264071939513E-5</c:v>
                </c:pt>
                <c:pt idx="83">
                  <c:v>-5.0063067690753087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-10.000004570736564</c:v>
                </c:pt>
                <c:pt idx="89">
                  <c:v>-9.9999417142917082</c:v>
                </c:pt>
                <c:pt idx="90">
                  <c:v>-10.000001388057171</c:v>
                </c:pt>
                <c:pt idx="91">
                  <c:v>-1.1790625710791574</c:v>
                </c:pt>
                <c:pt idx="92">
                  <c:v>-0.59207067223178456</c:v>
                </c:pt>
                <c:pt idx="93">
                  <c:v>-3.5717766877496615E-6</c:v>
                </c:pt>
                <c:pt idx="94">
                  <c:v>-6.9662554640608505</c:v>
                </c:pt>
                <c:pt idx="95">
                  <c:v>-8.0095295926030303</c:v>
                </c:pt>
                <c:pt idx="96">
                  <c:v>-19.999994157713445</c:v>
                </c:pt>
                <c:pt idx="97">
                  <c:v>-8.7055423418423743</c:v>
                </c:pt>
                <c:pt idx="98">
                  <c:v>2.0606385078281164E-5</c:v>
                </c:pt>
                <c:pt idx="99">
                  <c:v>2.870773369068047E-5</c:v>
                </c:pt>
                <c:pt idx="100">
                  <c:v>9.8950185929425061E-6</c:v>
                </c:pt>
                <c:pt idx="101">
                  <c:v>-11.572530021646344</c:v>
                </c:pt>
                <c:pt idx="102">
                  <c:v>-16.637261721197319</c:v>
                </c:pt>
                <c:pt idx="103">
                  <c:v>-23.788068565037975</c:v>
                </c:pt>
                <c:pt idx="104">
                  <c:v>-28.831224492798356</c:v>
                </c:pt>
                <c:pt idx="105">
                  <c:v>-16.843439909940571</c:v>
                </c:pt>
                <c:pt idx="106">
                  <c:v>-11.28875973065351</c:v>
                </c:pt>
                <c:pt idx="107">
                  <c:v>-16.971517026713627</c:v>
                </c:pt>
                <c:pt idx="108">
                  <c:v>-15.823939334474744</c:v>
                </c:pt>
                <c:pt idx="109">
                  <c:v>-1.1964111763518304E-5</c:v>
                </c:pt>
                <c:pt idx="110">
                  <c:v>-2.3686000531597529E-5</c:v>
                </c:pt>
                <c:pt idx="111">
                  <c:v>-1.3989954823045991E-5</c:v>
                </c:pt>
                <c:pt idx="112">
                  <c:v>-2.8137905246694572E-5</c:v>
                </c:pt>
                <c:pt idx="113">
                  <c:v>-2.7738734388549346E-5</c:v>
                </c:pt>
                <c:pt idx="114">
                  <c:v>-3.0381556825886946E-5</c:v>
                </c:pt>
                <c:pt idx="115">
                  <c:v>-0.73164241405538633</c:v>
                </c:pt>
                <c:pt idx="116">
                  <c:v>-2.3328335373662412E-5</c:v>
                </c:pt>
                <c:pt idx="117">
                  <c:v>-3.1563198717776686E-5</c:v>
                </c:pt>
                <c:pt idx="118">
                  <c:v>-2.816964297380764E-5</c:v>
                </c:pt>
                <c:pt idx="119">
                  <c:v>-15.997690250424057</c:v>
                </c:pt>
                <c:pt idx="120">
                  <c:v>3.2595053198747337E-6</c:v>
                </c:pt>
                <c:pt idx="121">
                  <c:v>-3.6956789699615911E-6</c:v>
                </c:pt>
                <c:pt idx="122">
                  <c:v>0</c:v>
                </c:pt>
                <c:pt idx="123">
                  <c:v>0</c:v>
                </c:pt>
                <c:pt idx="124">
                  <c:v>-1.672088623046875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2.2070307750254869E-6</c:v>
                </c:pt>
                <c:pt idx="130">
                  <c:v>0</c:v>
                </c:pt>
                <c:pt idx="131">
                  <c:v>-5.7904035202227533E-6</c:v>
                </c:pt>
                <c:pt idx="132">
                  <c:v>1.6158664948306978E-6</c:v>
                </c:pt>
                <c:pt idx="133">
                  <c:v>-1.0892090358538553E-6</c:v>
                </c:pt>
                <c:pt idx="134">
                  <c:v>7.324753823922947E-6</c:v>
                </c:pt>
                <c:pt idx="135">
                  <c:v>3.0459557819995098E-5</c:v>
                </c:pt>
                <c:pt idx="136">
                  <c:v>0</c:v>
                </c:pt>
                <c:pt idx="137">
                  <c:v>5.6249664339702576E-6</c:v>
                </c:pt>
                <c:pt idx="138">
                  <c:v>4.4155240175314248E-7</c:v>
                </c:pt>
                <c:pt idx="139">
                  <c:v>-3.2782363632577471E-6</c:v>
                </c:pt>
                <c:pt idx="140">
                  <c:v>4.8230857828457374E-5</c:v>
                </c:pt>
                <c:pt idx="141">
                  <c:v>0</c:v>
                </c:pt>
                <c:pt idx="142">
                  <c:v>0</c:v>
                </c:pt>
                <c:pt idx="143">
                  <c:v>-2.2070307750254869E-6</c:v>
                </c:pt>
                <c:pt idx="144">
                  <c:v>0</c:v>
                </c:pt>
                <c:pt idx="145">
                  <c:v>5.399285328167025E-6</c:v>
                </c:pt>
                <c:pt idx="146">
                  <c:v>1.7382808437105268E-6</c:v>
                </c:pt>
                <c:pt idx="147">
                  <c:v>-8.5122674136073329E-6</c:v>
                </c:pt>
                <c:pt idx="148">
                  <c:v>-2.8787384508177638E-5</c:v>
                </c:pt>
                <c:pt idx="149">
                  <c:v>-7.0898431658861227E-6</c:v>
                </c:pt>
                <c:pt idx="150">
                  <c:v>4.1796865843934938E-6</c:v>
                </c:pt>
                <c:pt idx="151">
                  <c:v>0</c:v>
                </c:pt>
                <c:pt idx="152">
                  <c:v>8.3593749877763912E-6</c:v>
                </c:pt>
                <c:pt idx="153">
                  <c:v>1.7382808437105268E-6</c:v>
                </c:pt>
                <c:pt idx="154">
                  <c:v>0</c:v>
                </c:pt>
                <c:pt idx="155">
                  <c:v>0</c:v>
                </c:pt>
                <c:pt idx="156">
                  <c:v>2.5228386220987886E-5</c:v>
                </c:pt>
                <c:pt idx="157">
                  <c:v>-3.0761721063754521E-6</c:v>
                </c:pt>
                <c:pt idx="158">
                  <c:v>-11.810352562042681</c:v>
                </c:pt>
                <c:pt idx="159">
                  <c:v>2.2070307750254869E-6</c:v>
                </c:pt>
                <c:pt idx="160">
                  <c:v>-2.6757807063404471E-6</c:v>
                </c:pt>
                <c:pt idx="161">
                  <c:v>4.277343577996362E-6</c:v>
                </c:pt>
                <c:pt idx="162">
                  <c:v>-3.8476555346278474E-6</c:v>
                </c:pt>
                <c:pt idx="163">
                  <c:v>-9.3749986262992024E-7</c:v>
                </c:pt>
                <c:pt idx="164">
                  <c:v>0.14645367574303236</c:v>
                </c:pt>
                <c:pt idx="165">
                  <c:v>3.261719029978849E-6</c:v>
                </c:pt>
                <c:pt idx="166">
                  <c:v>-3.8281259548966773E-6</c:v>
                </c:pt>
                <c:pt idx="167">
                  <c:v>3.2910156733123586E-6</c:v>
                </c:pt>
                <c:pt idx="168">
                  <c:v>-6.9238276410032995E-6</c:v>
                </c:pt>
                <c:pt idx="169">
                  <c:v>1.4620971342083067E-5</c:v>
                </c:pt>
                <c:pt idx="170">
                  <c:v>-2.3776550733600743E-5</c:v>
                </c:pt>
                <c:pt idx="171">
                  <c:v>1.2695309123955667E-6</c:v>
                </c:pt>
                <c:pt idx="172">
                  <c:v>1.0058593943540473E-5</c:v>
                </c:pt>
                <c:pt idx="173">
                  <c:v>-6.9921870817779563E-6</c:v>
                </c:pt>
                <c:pt idx="174">
                  <c:v>4.6874993131496012E-7</c:v>
                </c:pt>
                <c:pt idx="175">
                  <c:v>7.6757814895245247E-6</c:v>
                </c:pt>
                <c:pt idx="176">
                  <c:v>-1.6406247596023604E-6</c:v>
                </c:pt>
                <c:pt idx="177">
                  <c:v>-2.2893571061295006</c:v>
                </c:pt>
                <c:pt idx="178">
                  <c:v>-6.1328128140303306E-6</c:v>
                </c:pt>
                <c:pt idx="179">
                  <c:v>-7.192712275370468</c:v>
                </c:pt>
                <c:pt idx="180">
                  <c:v>-14.619758676578385</c:v>
                </c:pt>
                <c:pt idx="181">
                  <c:v>-10.570625506284159</c:v>
                </c:pt>
                <c:pt idx="182">
                  <c:v>-5.7740947262600457</c:v>
                </c:pt>
                <c:pt idx="183">
                  <c:v>5.4492174967890605E-6</c:v>
                </c:pt>
                <c:pt idx="184">
                  <c:v>-4.5168989739304379</c:v>
                </c:pt>
                <c:pt idx="185">
                  <c:v>-10.815168838868885</c:v>
                </c:pt>
                <c:pt idx="186">
                  <c:v>-35.478750203290929</c:v>
                </c:pt>
                <c:pt idx="187">
                  <c:v>-27.298913442598405</c:v>
                </c:pt>
                <c:pt idx="188">
                  <c:v>-4.3372739461128731</c:v>
                </c:pt>
                <c:pt idx="189">
                  <c:v>-4.8828133003553376E-6</c:v>
                </c:pt>
                <c:pt idx="190">
                  <c:v>-14.666946434515921</c:v>
                </c:pt>
                <c:pt idx="191">
                  <c:v>-25.918062775014732</c:v>
                </c:pt>
                <c:pt idx="192">
                  <c:v>-25.878641863317171</c:v>
                </c:pt>
                <c:pt idx="193">
                  <c:v>0</c:v>
                </c:pt>
                <c:pt idx="194">
                  <c:v>-1.1029234068691949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-4.6693062141021073</c:v>
                </c:pt>
                <c:pt idx="199">
                  <c:v>-25.641680879339674</c:v>
                </c:pt>
                <c:pt idx="200">
                  <c:v>0</c:v>
                </c:pt>
                <c:pt idx="201">
                  <c:v>-19.090106355531134</c:v>
                </c:pt>
                <c:pt idx="202">
                  <c:v>-26.409737761745873</c:v>
                </c:pt>
                <c:pt idx="203">
                  <c:v>-2.7567369670177868</c:v>
                </c:pt>
                <c:pt idx="204">
                  <c:v>-14.120601417559556</c:v>
                </c:pt>
                <c:pt idx="205">
                  <c:v>-9.6135609055636451E-6</c:v>
                </c:pt>
                <c:pt idx="206">
                  <c:v>-18.829339994606926</c:v>
                </c:pt>
                <c:pt idx="207">
                  <c:v>-1.146902832260821E-5</c:v>
                </c:pt>
                <c:pt idx="208">
                  <c:v>3.5171597119187936E-5</c:v>
                </c:pt>
                <c:pt idx="209">
                  <c:v>-55.795815114535799</c:v>
                </c:pt>
                <c:pt idx="210">
                  <c:v>2.6558313038549386E-5</c:v>
                </c:pt>
                <c:pt idx="211">
                  <c:v>-39.70671047700489</c:v>
                </c:pt>
                <c:pt idx="212">
                  <c:v>4.8364803660660982E-5</c:v>
                </c:pt>
                <c:pt idx="213">
                  <c:v>-96.303486309666368</c:v>
                </c:pt>
                <c:pt idx="214">
                  <c:v>-39.645147944309429</c:v>
                </c:pt>
                <c:pt idx="215">
                  <c:v>-85.351897072967404</c:v>
                </c:pt>
                <c:pt idx="216">
                  <c:v>-4.0040456951828673E-5</c:v>
                </c:pt>
                <c:pt idx="217">
                  <c:v>9.7044376161647961E-6</c:v>
                </c:pt>
                <c:pt idx="218">
                  <c:v>9.1770925791934133E-6</c:v>
                </c:pt>
                <c:pt idx="219">
                  <c:v>1.7631533410167322E-5</c:v>
                </c:pt>
                <c:pt idx="220">
                  <c:v>-2.1076813936815597E-5</c:v>
                </c:pt>
                <c:pt idx="221">
                  <c:v>-0.3482826815743465</c:v>
                </c:pt>
                <c:pt idx="222">
                  <c:v>6.8724057200597599E-6</c:v>
                </c:pt>
                <c:pt idx="223">
                  <c:v>-3.1485289582633413E-5</c:v>
                </c:pt>
                <c:pt idx="224">
                  <c:v>7.2044385888148099E-6</c:v>
                </c:pt>
                <c:pt idx="225">
                  <c:v>4.3528743844944984E-6</c:v>
                </c:pt>
                <c:pt idx="226">
                  <c:v>5.5052187235560268E-6</c:v>
                </c:pt>
                <c:pt idx="227">
                  <c:v>-2.5842438844847493E-5</c:v>
                </c:pt>
                <c:pt idx="228">
                  <c:v>-0.71923392891403637</c:v>
                </c:pt>
                <c:pt idx="229">
                  <c:v>-9.9892170904804516</c:v>
                </c:pt>
                <c:pt idx="230">
                  <c:v>-12.939901125095275</c:v>
                </c:pt>
                <c:pt idx="231">
                  <c:v>-13.928588482142004</c:v>
                </c:pt>
                <c:pt idx="232">
                  <c:v>-55.428548577247057</c:v>
                </c:pt>
                <c:pt idx="233">
                  <c:v>-39.623517954312774</c:v>
                </c:pt>
                <c:pt idx="234">
                  <c:v>-18.092081293585579</c:v>
                </c:pt>
                <c:pt idx="235">
                  <c:v>-42.223116244117591</c:v>
                </c:pt>
                <c:pt idx="236">
                  <c:v>-33.727183411641818</c:v>
                </c:pt>
                <c:pt idx="237">
                  <c:v>-16.86563634643062</c:v>
                </c:pt>
                <c:pt idx="238">
                  <c:v>-14.437030534698351</c:v>
                </c:pt>
                <c:pt idx="239">
                  <c:v>-23.282493149793481</c:v>
                </c:pt>
                <c:pt idx="240">
                  <c:v>-0.50257582198992168</c:v>
                </c:pt>
                <c:pt idx="241">
                  <c:v>5.3710937208961695E-6</c:v>
                </c:pt>
                <c:pt idx="242">
                  <c:v>0</c:v>
                </c:pt>
                <c:pt idx="243">
                  <c:v>-1.155731201171875</c:v>
                </c:pt>
                <c:pt idx="244">
                  <c:v>1.3024553481955081E-5</c:v>
                </c:pt>
                <c:pt idx="245">
                  <c:v>-3.5824744569254108E-2</c:v>
                </c:pt>
                <c:pt idx="246">
                  <c:v>1.9411272660363466E-5</c:v>
                </c:pt>
                <c:pt idx="247">
                  <c:v>-1.8523206363479403</c:v>
                </c:pt>
                <c:pt idx="248">
                  <c:v>1.6501116988365538E-5</c:v>
                </c:pt>
                <c:pt idx="249">
                  <c:v>1.4762834325665608E-5</c:v>
                </c:pt>
                <c:pt idx="250">
                  <c:v>1.4059709428693168E-5</c:v>
                </c:pt>
                <c:pt idx="251">
                  <c:v>-3.0122364778508199</c:v>
                </c:pt>
                <c:pt idx="252">
                  <c:v>-9.0226715138887812</c:v>
                </c:pt>
                <c:pt idx="253">
                  <c:v>-3.5372815214504953</c:v>
                </c:pt>
                <c:pt idx="254">
                  <c:v>3.4032680559903383E-5</c:v>
                </c:pt>
                <c:pt idx="255">
                  <c:v>8.8814886112231761E-7</c:v>
                </c:pt>
                <c:pt idx="256">
                  <c:v>2.3215157852973789E-5</c:v>
                </c:pt>
                <c:pt idx="257">
                  <c:v>-3.2004808472856894</c:v>
                </c:pt>
                <c:pt idx="258">
                  <c:v>0</c:v>
                </c:pt>
                <c:pt idx="259">
                  <c:v>-1.7164716343431792</c:v>
                </c:pt>
                <c:pt idx="260">
                  <c:v>2.8212367396918125E-5</c:v>
                </c:pt>
                <c:pt idx="261">
                  <c:v>-8.5013198258820921E-7</c:v>
                </c:pt>
                <c:pt idx="262">
                  <c:v>-12.901044160571473</c:v>
                </c:pt>
                <c:pt idx="263">
                  <c:v>-6.3958448983039489</c:v>
                </c:pt>
                <c:pt idx="264">
                  <c:v>-6.2766845948517584</c:v>
                </c:pt>
                <c:pt idx="265">
                  <c:v>0</c:v>
                </c:pt>
                <c:pt idx="266">
                  <c:v>4.9046120693674311E-6</c:v>
                </c:pt>
                <c:pt idx="267">
                  <c:v>2.1008125258958898E-5</c:v>
                </c:pt>
                <c:pt idx="268">
                  <c:v>-0.54125623647269094</c:v>
                </c:pt>
                <c:pt idx="269">
                  <c:v>-4.3567092626581143</c:v>
                </c:pt>
                <c:pt idx="270">
                  <c:v>2.2908150640432723E-5</c:v>
                </c:pt>
                <c:pt idx="271">
                  <c:v>-8.0686334889396676</c:v>
                </c:pt>
                <c:pt idx="272">
                  <c:v>3.4890572351287119E-5</c:v>
                </c:pt>
                <c:pt idx="273">
                  <c:v>7.6332891367201228E-2</c:v>
                </c:pt>
                <c:pt idx="274">
                  <c:v>-1.5230341057758778E-2</c:v>
                </c:pt>
                <c:pt idx="275">
                  <c:v>-1.9462737747035135</c:v>
                </c:pt>
                <c:pt idx="276">
                  <c:v>-2.7439517615966906</c:v>
                </c:pt>
                <c:pt idx="277">
                  <c:v>-1.8469166426239099</c:v>
                </c:pt>
                <c:pt idx="278">
                  <c:v>-14.050072607228685</c:v>
                </c:pt>
                <c:pt idx="279">
                  <c:v>-0.92991909152078733</c:v>
                </c:pt>
                <c:pt idx="280">
                  <c:v>1.2047902600897942E-5</c:v>
                </c:pt>
                <c:pt idx="281">
                  <c:v>-0.84852883010717051</c:v>
                </c:pt>
                <c:pt idx="282">
                  <c:v>-1.408628995493018</c:v>
                </c:pt>
                <c:pt idx="283">
                  <c:v>-13.775879045230795</c:v>
                </c:pt>
                <c:pt idx="284">
                  <c:v>0.15260851049060875</c:v>
                </c:pt>
                <c:pt idx="285">
                  <c:v>-6.1016529965854716E-2</c:v>
                </c:pt>
                <c:pt idx="286">
                  <c:v>7.6296586662465415E-2</c:v>
                </c:pt>
                <c:pt idx="287">
                  <c:v>-1.0012272468884476E-6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9644048"/>
        <c:axId val="156838664"/>
      </c:lineChart>
      <c:lineChart>
        <c:grouping val="standard"/>
        <c:varyColors val="0"/>
        <c:ser>
          <c:idx val="0"/>
          <c:order val="0"/>
          <c:tx>
            <c:strRef>
              <c:f>'20180123'!$C$1</c:f>
              <c:strCache>
                <c:ptCount val="1"/>
                <c:pt idx="0">
                  <c:v>System Lambda</c:v>
                </c:pt>
              </c:strCache>
            </c:strRef>
          </c:tx>
          <c:spPr>
            <a:ln w="28575" cap="rnd">
              <a:solidFill>
                <a:srgbClr val="5B677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'20180123'!$A$2:$A$289</c:f>
              <c:numCache>
                <c:formatCode>m/d/yyyy\ h:mm</c:formatCode>
                <c:ptCount val="288"/>
                <c:pt idx="0">
                  <c:v>43123</c:v>
                </c:pt>
                <c:pt idx="1">
                  <c:v>43123.003472222219</c:v>
                </c:pt>
                <c:pt idx="2">
                  <c:v>43123.006944444445</c:v>
                </c:pt>
                <c:pt idx="3">
                  <c:v>43123.010416666664</c:v>
                </c:pt>
                <c:pt idx="4">
                  <c:v>43123.013888888891</c:v>
                </c:pt>
                <c:pt idx="5">
                  <c:v>43123.017361111109</c:v>
                </c:pt>
                <c:pt idx="6">
                  <c:v>43123.020833333336</c:v>
                </c:pt>
                <c:pt idx="7">
                  <c:v>43123.024305555555</c:v>
                </c:pt>
                <c:pt idx="8">
                  <c:v>43123.027777777781</c:v>
                </c:pt>
                <c:pt idx="9">
                  <c:v>43123.03125</c:v>
                </c:pt>
                <c:pt idx="10">
                  <c:v>43123.034722222219</c:v>
                </c:pt>
                <c:pt idx="11">
                  <c:v>43123.038194444445</c:v>
                </c:pt>
                <c:pt idx="12">
                  <c:v>43123.041666666664</c:v>
                </c:pt>
                <c:pt idx="13">
                  <c:v>43123.045138888891</c:v>
                </c:pt>
                <c:pt idx="14">
                  <c:v>43123.048611111109</c:v>
                </c:pt>
                <c:pt idx="15">
                  <c:v>43123.052083333336</c:v>
                </c:pt>
                <c:pt idx="16">
                  <c:v>43123.055555555555</c:v>
                </c:pt>
                <c:pt idx="17">
                  <c:v>43123.059027777781</c:v>
                </c:pt>
                <c:pt idx="18">
                  <c:v>43123.0625</c:v>
                </c:pt>
                <c:pt idx="19">
                  <c:v>43123.065972222219</c:v>
                </c:pt>
                <c:pt idx="20">
                  <c:v>43123.069444444445</c:v>
                </c:pt>
                <c:pt idx="21">
                  <c:v>43123.072916666664</c:v>
                </c:pt>
                <c:pt idx="22">
                  <c:v>43123.076388888891</c:v>
                </c:pt>
                <c:pt idx="23">
                  <c:v>43123.079861111109</c:v>
                </c:pt>
                <c:pt idx="24">
                  <c:v>43123.083333333336</c:v>
                </c:pt>
                <c:pt idx="25">
                  <c:v>43123.086805555555</c:v>
                </c:pt>
                <c:pt idx="26">
                  <c:v>43123.090277777781</c:v>
                </c:pt>
                <c:pt idx="27">
                  <c:v>43123.09375</c:v>
                </c:pt>
                <c:pt idx="28">
                  <c:v>43123.097222222219</c:v>
                </c:pt>
                <c:pt idx="29">
                  <c:v>43123.100694444445</c:v>
                </c:pt>
                <c:pt idx="30">
                  <c:v>43123.104166666664</c:v>
                </c:pt>
                <c:pt idx="31">
                  <c:v>43123.107638888891</c:v>
                </c:pt>
                <c:pt idx="32">
                  <c:v>43123.111111111109</c:v>
                </c:pt>
                <c:pt idx="33">
                  <c:v>43123.114583333336</c:v>
                </c:pt>
                <c:pt idx="34">
                  <c:v>43123.118055555555</c:v>
                </c:pt>
                <c:pt idx="35">
                  <c:v>43123.121527777781</c:v>
                </c:pt>
                <c:pt idx="36">
                  <c:v>43123.125</c:v>
                </c:pt>
                <c:pt idx="37">
                  <c:v>43123.128472222219</c:v>
                </c:pt>
                <c:pt idx="38">
                  <c:v>43123.131944444445</c:v>
                </c:pt>
                <c:pt idx="39">
                  <c:v>43123.135416666664</c:v>
                </c:pt>
                <c:pt idx="40">
                  <c:v>43123.138888888891</c:v>
                </c:pt>
                <c:pt idx="41">
                  <c:v>43123.142361111109</c:v>
                </c:pt>
                <c:pt idx="42">
                  <c:v>43123.145833333336</c:v>
                </c:pt>
                <c:pt idx="43">
                  <c:v>43123.149305555555</c:v>
                </c:pt>
                <c:pt idx="44">
                  <c:v>43123.152777777781</c:v>
                </c:pt>
                <c:pt idx="45">
                  <c:v>43123.15625</c:v>
                </c:pt>
                <c:pt idx="46">
                  <c:v>43123.159722222219</c:v>
                </c:pt>
                <c:pt idx="47">
                  <c:v>43123.163194444445</c:v>
                </c:pt>
                <c:pt idx="48">
                  <c:v>43123.166666666664</c:v>
                </c:pt>
                <c:pt idx="49">
                  <c:v>43123.170138888891</c:v>
                </c:pt>
                <c:pt idx="50">
                  <c:v>43123.173611111109</c:v>
                </c:pt>
                <c:pt idx="51">
                  <c:v>43123.177083333336</c:v>
                </c:pt>
                <c:pt idx="52">
                  <c:v>43123.180555555555</c:v>
                </c:pt>
                <c:pt idx="53">
                  <c:v>43123.184027777781</c:v>
                </c:pt>
                <c:pt idx="54">
                  <c:v>43123.1875</c:v>
                </c:pt>
                <c:pt idx="55">
                  <c:v>43123.190972222219</c:v>
                </c:pt>
                <c:pt idx="56">
                  <c:v>43123.194444444445</c:v>
                </c:pt>
                <c:pt idx="57">
                  <c:v>43123.197916666664</c:v>
                </c:pt>
                <c:pt idx="58">
                  <c:v>43123.201388888891</c:v>
                </c:pt>
                <c:pt idx="59">
                  <c:v>43123.204861111109</c:v>
                </c:pt>
                <c:pt idx="60">
                  <c:v>43123.208333333336</c:v>
                </c:pt>
                <c:pt idx="61">
                  <c:v>43123.211805555555</c:v>
                </c:pt>
                <c:pt idx="62">
                  <c:v>43123.215277777781</c:v>
                </c:pt>
                <c:pt idx="63">
                  <c:v>43123.21875</c:v>
                </c:pt>
                <c:pt idx="64">
                  <c:v>43123.222222222219</c:v>
                </c:pt>
                <c:pt idx="65">
                  <c:v>43123.225694444445</c:v>
                </c:pt>
                <c:pt idx="66">
                  <c:v>43123.229166666664</c:v>
                </c:pt>
                <c:pt idx="67">
                  <c:v>43123.232638888891</c:v>
                </c:pt>
                <c:pt idx="68">
                  <c:v>43123.236111111109</c:v>
                </c:pt>
                <c:pt idx="69">
                  <c:v>43123.239583333336</c:v>
                </c:pt>
                <c:pt idx="70">
                  <c:v>43123.243055555555</c:v>
                </c:pt>
                <c:pt idx="71">
                  <c:v>43123.246527777781</c:v>
                </c:pt>
                <c:pt idx="72">
                  <c:v>43123.25</c:v>
                </c:pt>
                <c:pt idx="73">
                  <c:v>43123.253472222219</c:v>
                </c:pt>
                <c:pt idx="74">
                  <c:v>43123.256944444445</c:v>
                </c:pt>
                <c:pt idx="75">
                  <c:v>43123.260416666664</c:v>
                </c:pt>
                <c:pt idx="76">
                  <c:v>43123.263888888891</c:v>
                </c:pt>
                <c:pt idx="77">
                  <c:v>43123.267361111109</c:v>
                </c:pt>
                <c:pt idx="78">
                  <c:v>43123.270833333336</c:v>
                </c:pt>
                <c:pt idx="79">
                  <c:v>43123.274305555555</c:v>
                </c:pt>
                <c:pt idx="80">
                  <c:v>43123.277777777781</c:v>
                </c:pt>
                <c:pt idx="81">
                  <c:v>43123.28125</c:v>
                </c:pt>
                <c:pt idx="82">
                  <c:v>43123.284722222219</c:v>
                </c:pt>
                <c:pt idx="83">
                  <c:v>43123.288194444445</c:v>
                </c:pt>
                <c:pt idx="84">
                  <c:v>43123.291666666664</c:v>
                </c:pt>
                <c:pt idx="85">
                  <c:v>43123.295138888891</c:v>
                </c:pt>
                <c:pt idx="86">
                  <c:v>43123.298611111109</c:v>
                </c:pt>
                <c:pt idx="87">
                  <c:v>43123.302083333336</c:v>
                </c:pt>
                <c:pt idx="88">
                  <c:v>43123.305555555555</c:v>
                </c:pt>
                <c:pt idx="89">
                  <c:v>43123.309027777781</c:v>
                </c:pt>
                <c:pt idx="90">
                  <c:v>43123.3125</c:v>
                </c:pt>
                <c:pt idx="91">
                  <c:v>43123.315972222219</c:v>
                </c:pt>
                <c:pt idx="92">
                  <c:v>43123.319444444445</c:v>
                </c:pt>
                <c:pt idx="93">
                  <c:v>43123.322916666664</c:v>
                </c:pt>
                <c:pt idx="94">
                  <c:v>43123.326388888891</c:v>
                </c:pt>
                <c:pt idx="95">
                  <c:v>43123.329861111109</c:v>
                </c:pt>
                <c:pt idx="96">
                  <c:v>43123.333333333336</c:v>
                </c:pt>
                <c:pt idx="97">
                  <c:v>43123.336805555555</c:v>
                </c:pt>
                <c:pt idx="98">
                  <c:v>43123.340277777781</c:v>
                </c:pt>
                <c:pt idx="99">
                  <c:v>43123.34375</c:v>
                </c:pt>
                <c:pt idx="100">
                  <c:v>43123.347222222219</c:v>
                </c:pt>
                <c:pt idx="101">
                  <c:v>43123.350694444445</c:v>
                </c:pt>
                <c:pt idx="102">
                  <c:v>43123.354166666664</c:v>
                </c:pt>
                <c:pt idx="103">
                  <c:v>43123.357638888891</c:v>
                </c:pt>
                <c:pt idx="104">
                  <c:v>43123.361111111109</c:v>
                </c:pt>
                <c:pt idx="105">
                  <c:v>43123.364583333336</c:v>
                </c:pt>
                <c:pt idx="106">
                  <c:v>43123.368055555555</c:v>
                </c:pt>
                <c:pt idx="107">
                  <c:v>43123.371527777781</c:v>
                </c:pt>
                <c:pt idx="108">
                  <c:v>43123.375</c:v>
                </c:pt>
                <c:pt idx="109">
                  <c:v>43123.378472222219</c:v>
                </c:pt>
                <c:pt idx="110">
                  <c:v>43123.381944444445</c:v>
                </c:pt>
                <c:pt idx="111">
                  <c:v>43123.385416666664</c:v>
                </c:pt>
                <c:pt idx="112">
                  <c:v>43123.388888888891</c:v>
                </c:pt>
                <c:pt idx="113">
                  <c:v>43123.392361111109</c:v>
                </c:pt>
                <c:pt idx="114">
                  <c:v>43123.395833333336</c:v>
                </c:pt>
                <c:pt idx="115">
                  <c:v>43123.399305555555</c:v>
                </c:pt>
                <c:pt idx="116">
                  <c:v>43123.402777777781</c:v>
                </c:pt>
                <c:pt idx="117">
                  <c:v>43123.40625</c:v>
                </c:pt>
                <c:pt idx="118">
                  <c:v>43123.409722222219</c:v>
                </c:pt>
                <c:pt idx="119">
                  <c:v>43123.413194444445</c:v>
                </c:pt>
                <c:pt idx="120">
                  <c:v>43123.416666666664</c:v>
                </c:pt>
                <c:pt idx="121">
                  <c:v>43123.420138888891</c:v>
                </c:pt>
                <c:pt idx="122">
                  <c:v>43123.423611111109</c:v>
                </c:pt>
                <c:pt idx="123">
                  <c:v>43123.427083333336</c:v>
                </c:pt>
                <c:pt idx="124">
                  <c:v>43123.430555555555</c:v>
                </c:pt>
                <c:pt idx="125">
                  <c:v>43123.434027777781</c:v>
                </c:pt>
                <c:pt idx="126">
                  <c:v>43123.4375</c:v>
                </c:pt>
                <c:pt idx="127">
                  <c:v>43123.440972222219</c:v>
                </c:pt>
                <c:pt idx="128">
                  <c:v>43123.444444444445</c:v>
                </c:pt>
                <c:pt idx="129">
                  <c:v>43123.447916666664</c:v>
                </c:pt>
                <c:pt idx="130">
                  <c:v>43123.451388888891</c:v>
                </c:pt>
                <c:pt idx="131">
                  <c:v>43123.454861111109</c:v>
                </c:pt>
                <c:pt idx="132">
                  <c:v>43123.458333333336</c:v>
                </c:pt>
                <c:pt idx="133">
                  <c:v>43123.461805555555</c:v>
                </c:pt>
                <c:pt idx="134">
                  <c:v>43123.465277777781</c:v>
                </c:pt>
                <c:pt idx="135">
                  <c:v>43123.46875</c:v>
                </c:pt>
                <c:pt idx="136">
                  <c:v>43123.472222222219</c:v>
                </c:pt>
                <c:pt idx="137">
                  <c:v>43123.475694444445</c:v>
                </c:pt>
                <c:pt idx="138">
                  <c:v>43123.479166666664</c:v>
                </c:pt>
                <c:pt idx="139">
                  <c:v>43123.482638888891</c:v>
                </c:pt>
                <c:pt idx="140">
                  <c:v>43123.486111111109</c:v>
                </c:pt>
                <c:pt idx="141">
                  <c:v>43123.489583333336</c:v>
                </c:pt>
                <c:pt idx="142">
                  <c:v>43123.493055555555</c:v>
                </c:pt>
                <c:pt idx="143">
                  <c:v>43123.496527777781</c:v>
                </c:pt>
                <c:pt idx="144">
                  <c:v>43123.5</c:v>
                </c:pt>
                <c:pt idx="145">
                  <c:v>43123.503472222219</c:v>
                </c:pt>
                <c:pt idx="146">
                  <c:v>43123.506944444445</c:v>
                </c:pt>
                <c:pt idx="147">
                  <c:v>43123.510416666664</c:v>
                </c:pt>
                <c:pt idx="148">
                  <c:v>43123.513888888891</c:v>
                </c:pt>
                <c:pt idx="149">
                  <c:v>43123.517361111109</c:v>
                </c:pt>
                <c:pt idx="150">
                  <c:v>43123.520833333336</c:v>
                </c:pt>
                <c:pt idx="151">
                  <c:v>43123.524305555555</c:v>
                </c:pt>
                <c:pt idx="152">
                  <c:v>43123.527777777781</c:v>
                </c:pt>
                <c:pt idx="153">
                  <c:v>43123.53125</c:v>
                </c:pt>
                <c:pt idx="154">
                  <c:v>43123.534722222219</c:v>
                </c:pt>
                <c:pt idx="155">
                  <c:v>43123.538194444445</c:v>
                </c:pt>
                <c:pt idx="156">
                  <c:v>43123.541666666664</c:v>
                </c:pt>
                <c:pt idx="157">
                  <c:v>43123.545138888891</c:v>
                </c:pt>
                <c:pt idx="158">
                  <c:v>43123.548611111109</c:v>
                </c:pt>
                <c:pt idx="159">
                  <c:v>43123.552083333336</c:v>
                </c:pt>
                <c:pt idx="160">
                  <c:v>43123.555555555555</c:v>
                </c:pt>
                <c:pt idx="161">
                  <c:v>43123.559027777781</c:v>
                </c:pt>
                <c:pt idx="162">
                  <c:v>43123.5625</c:v>
                </c:pt>
                <c:pt idx="163">
                  <c:v>43123.565972222219</c:v>
                </c:pt>
                <c:pt idx="164">
                  <c:v>43123.569444444445</c:v>
                </c:pt>
                <c:pt idx="165">
                  <c:v>43123.572916666664</c:v>
                </c:pt>
                <c:pt idx="166">
                  <c:v>43123.576388888891</c:v>
                </c:pt>
                <c:pt idx="167">
                  <c:v>43123.579861111109</c:v>
                </c:pt>
                <c:pt idx="168">
                  <c:v>43123.583333333336</c:v>
                </c:pt>
                <c:pt idx="169">
                  <c:v>43123.586805555555</c:v>
                </c:pt>
                <c:pt idx="170">
                  <c:v>43123.590277777781</c:v>
                </c:pt>
                <c:pt idx="171">
                  <c:v>43123.59375</c:v>
                </c:pt>
                <c:pt idx="172">
                  <c:v>43123.597222222219</c:v>
                </c:pt>
                <c:pt idx="173">
                  <c:v>43123.600694444445</c:v>
                </c:pt>
                <c:pt idx="174">
                  <c:v>43123.604166666664</c:v>
                </c:pt>
                <c:pt idx="175">
                  <c:v>43123.607638888891</c:v>
                </c:pt>
                <c:pt idx="176">
                  <c:v>43123.611111111109</c:v>
                </c:pt>
                <c:pt idx="177">
                  <c:v>43123.614583333336</c:v>
                </c:pt>
                <c:pt idx="178">
                  <c:v>43123.618055555555</c:v>
                </c:pt>
                <c:pt idx="179">
                  <c:v>43123.621527777781</c:v>
                </c:pt>
                <c:pt idx="180">
                  <c:v>43123.625</c:v>
                </c:pt>
                <c:pt idx="181">
                  <c:v>43123.628472222219</c:v>
                </c:pt>
                <c:pt idx="182">
                  <c:v>43123.631944444445</c:v>
                </c:pt>
                <c:pt idx="183">
                  <c:v>43123.635416666664</c:v>
                </c:pt>
                <c:pt idx="184">
                  <c:v>43123.638888888891</c:v>
                </c:pt>
                <c:pt idx="185">
                  <c:v>43123.642361111109</c:v>
                </c:pt>
                <c:pt idx="186">
                  <c:v>43123.645833333336</c:v>
                </c:pt>
                <c:pt idx="187">
                  <c:v>43123.649305555555</c:v>
                </c:pt>
                <c:pt idx="188">
                  <c:v>43123.652777777781</c:v>
                </c:pt>
                <c:pt idx="189">
                  <c:v>43123.65625</c:v>
                </c:pt>
                <c:pt idx="190">
                  <c:v>43123.659722222219</c:v>
                </c:pt>
                <c:pt idx="191">
                  <c:v>43123.663194444445</c:v>
                </c:pt>
                <c:pt idx="192">
                  <c:v>43123.666666666664</c:v>
                </c:pt>
                <c:pt idx="193">
                  <c:v>43123.670138888891</c:v>
                </c:pt>
                <c:pt idx="194">
                  <c:v>43123.673611111109</c:v>
                </c:pt>
                <c:pt idx="195">
                  <c:v>43123.677083333336</c:v>
                </c:pt>
                <c:pt idx="196">
                  <c:v>43123.680555555555</c:v>
                </c:pt>
                <c:pt idx="197">
                  <c:v>43123.684027777781</c:v>
                </c:pt>
                <c:pt idx="198">
                  <c:v>43123.6875</c:v>
                </c:pt>
                <c:pt idx="199">
                  <c:v>43123.690972222219</c:v>
                </c:pt>
                <c:pt idx="200">
                  <c:v>43123.694444444445</c:v>
                </c:pt>
                <c:pt idx="201">
                  <c:v>43123.697916666664</c:v>
                </c:pt>
                <c:pt idx="202">
                  <c:v>43123.701388888891</c:v>
                </c:pt>
                <c:pt idx="203">
                  <c:v>43123.704861111109</c:v>
                </c:pt>
                <c:pt idx="204">
                  <c:v>43123.708333333336</c:v>
                </c:pt>
                <c:pt idx="205">
                  <c:v>43123.711805555555</c:v>
                </c:pt>
                <c:pt idx="206">
                  <c:v>43123.715277777781</c:v>
                </c:pt>
                <c:pt idx="207">
                  <c:v>43123.71875</c:v>
                </c:pt>
                <c:pt idx="208">
                  <c:v>43123.722222222219</c:v>
                </c:pt>
                <c:pt idx="209">
                  <c:v>43123.725694444445</c:v>
                </c:pt>
                <c:pt idx="210">
                  <c:v>43123.729166666664</c:v>
                </c:pt>
                <c:pt idx="211">
                  <c:v>43123.732638888891</c:v>
                </c:pt>
                <c:pt idx="212">
                  <c:v>43123.736111111109</c:v>
                </c:pt>
                <c:pt idx="213">
                  <c:v>43123.739583333336</c:v>
                </c:pt>
                <c:pt idx="214">
                  <c:v>43123.743055555555</c:v>
                </c:pt>
                <c:pt idx="215">
                  <c:v>43123.746527777781</c:v>
                </c:pt>
                <c:pt idx="216">
                  <c:v>43123.75</c:v>
                </c:pt>
                <c:pt idx="217">
                  <c:v>43123.753472222219</c:v>
                </c:pt>
                <c:pt idx="218">
                  <c:v>43123.756944444445</c:v>
                </c:pt>
                <c:pt idx="219">
                  <c:v>43123.760416666664</c:v>
                </c:pt>
                <c:pt idx="220">
                  <c:v>43123.763888888891</c:v>
                </c:pt>
                <c:pt idx="221">
                  <c:v>43123.767361111109</c:v>
                </c:pt>
                <c:pt idx="222">
                  <c:v>43123.770833333336</c:v>
                </c:pt>
                <c:pt idx="223">
                  <c:v>43123.774305555555</c:v>
                </c:pt>
                <c:pt idx="224">
                  <c:v>43123.777777777781</c:v>
                </c:pt>
                <c:pt idx="225">
                  <c:v>43123.78125</c:v>
                </c:pt>
                <c:pt idx="226">
                  <c:v>43123.784722222219</c:v>
                </c:pt>
                <c:pt idx="227">
                  <c:v>43123.788194444445</c:v>
                </c:pt>
                <c:pt idx="228">
                  <c:v>43123.791666666664</c:v>
                </c:pt>
                <c:pt idx="229">
                  <c:v>43123.795138888891</c:v>
                </c:pt>
                <c:pt idx="230">
                  <c:v>43123.798611111109</c:v>
                </c:pt>
                <c:pt idx="231">
                  <c:v>43123.802083333336</c:v>
                </c:pt>
                <c:pt idx="232">
                  <c:v>43123.805555555555</c:v>
                </c:pt>
                <c:pt idx="233">
                  <c:v>43123.809027777781</c:v>
                </c:pt>
                <c:pt idx="234">
                  <c:v>43123.8125</c:v>
                </c:pt>
                <c:pt idx="235">
                  <c:v>43123.815972222219</c:v>
                </c:pt>
                <c:pt idx="236">
                  <c:v>43123.819444444445</c:v>
                </c:pt>
                <c:pt idx="237">
                  <c:v>43123.822916666664</c:v>
                </c:pt>
                <c:pt idx="238">
                  <c:v>43123.826388888891</c:v>
                </c:pt>
                <c:pt idx="239">
                  <c:v>43123.829861111109</c:v>
                </c:pt>
                <c:pt idx="240">
                  <c:v>43123.833333333336</c:v>
                </c:pt>
                <c:pt idx="241">
                  <c:v>43123.836805555555</c:v>
                </c:pt>
                <c:pt idx="242">
                  <c:v>43123.840277777781</c:v>
                </c:pt>
                <c:pt idx="243">
                  <c:v>43123.84375</c:v>
                </c:pt>
                <c:pt idx="244">
                  <c:v>43123.847222222219</c:v>
                </c:pt>
                <c:pt idx="245">
                  <c:v>43123.850694444445</c:v>
                </c:pt>
                <c:pt idx="246">
                  <c:v>43123.854166666664</c:v>
                </c:pt>
                <c:pt idx="247">
                  <c:v>43123.857638888891</c:v>
                </c:pt>
                <c:pt idx="248">
                  <c:v>43123.861111111109</c:v>
                </c:pt>
                <c:pt idx="249">
                  <c:v>43123.864583333336</c:v>
                </c:pt>
                <c:pt idx="250">
                  <c:v>43123.868055555555</c:v>
                </c:pt>
                <c:pt idx="251">
                  <c:v>43123.871527777781</c:v>
                </c:pt>
                <c:pt idx="252">
                  <c:v>43123.875</c:v>
                </c:pt>
                <c:pt idx="253">
                  <c:v>43123.878472222219</c:v>
                </c:pt>
                <c:pt idx="254">
                  <c:v>43123.881944444445</c:v>
                </c:pt>
                <c:pt idx="255">
                  <c:v>43123.885416666664</c:v>
                </c:pt>
                <c:pt idx="256">
                  <c:v>43123.888888888891</c:v>
                </c:pt>
                <c:pt idx="257">
                  <c:v>43123.892361111109</c:v>
                </c:pt>
                <c:pt idx="258">
                  <c:v>43123.895833333336</c:v>
                </c:pt>
                <c:pt idx="259">
                  <c:v>43123.899305555555</c:v>
                </c:pt>
                <c:pt idx="260">
                  <c:v>43123.902777777781</c:v>
                </c:pt>
                <c:pt idx="261">
                  <c:v>43123.90625</c:v>
                </c:pt>
                <c:pt idx="262">
                  <c:v>43123.909722222219</c:v>
                </c:pt>
                <c:pt idx="263">
                  <c:v>43123.913194444445</c:v>
                </c:pt>
                <c:pt idx="264">
                  <c:v>43123.916666666664</c:v>
                </c:pt>
                <c:pt idx="265">
                  <c:v>43123.920138888891</c:v>
                </c:pt>
                <c:pt idx="266">
                  <c:v>43123.923611111109</c:v>
                </c:pt>
                <c:pt idx="267">
                  <c:v>43123.927083333336</c:v>
                </c:pt>
                <c:pt idx="268">
                  <c:v>43123.930555555555</c:v>
                </c:pt>
                <c:pt idx="269">
                  <c:v>43123.934027777781</c:v>
                </c:pt>
                <c:pt idx="270">
                  <c:v>43123.9375</c:v>
                </c:pt>
                <c:pt idx="271">
                  <c:v>43123.940972222219</c:v>
                </c:pt>
                <c:pt idx="272">
                  <c:v>43123.944444444445</c:v>
                </c:pt>
                <c:pt idx="273">
                  <c:v>43123.947916666664</c:v>
                </c:pt>
                <c:pt idx="274">
                  <c:v>43123.951388888891</c:v>
                </c:pt>
                <c:pt idx="275">
                  <c:v>43123.954861111109</c:v>
                </c:pt>
                <c:pt idx="276">
                  <c:v>43123.958333333336</c:v>
                </c:pt>
                <c:pt idx="277">
                  <c:v>43123.961805555555</c:v>
                </c:pt>
                <c:pt idx="278">
                  <c:v>43123.965277777781</c:v>
                </c:pt>
                <c:pt idx="279">
                  <c:v>43123.96875</c:v>
                </c:pt>
                <c:pt idx="280">
                  <c:v>43123.972222222219</c:v>
                </c:pt>
                <c:pt idx="281">
                  <c:v>43123.975694444445</c:v>
                </c:pt>
                <c:pt idx="282">
                  <c:v>43123.979166666664</c:v>
                </c:pt>
                <c:pt idx="283">
                  <c:v>43123.982638888891</c:v>
                </c:pt>
                <c:pt idx="284">
                  <c:v>43123.986111111109</c:v>
                </c:pt>
                <c:pt idx="285">
                  <c:v>43123.989583333336</c:v>
                </c:pt>
                <c:pt idx="286">
                  <c:v>43123.993055555555</c:v>
                </c:pt>
                <c:pt idx="287">
                  <c:v>43123.996527777781</c:v>
                </c:pt>
              </c:numCache>
            </c:numRef>
          </c:cat>
          <c:val>
            <c:numRef>
              <c:f>'20180123'!$C$2:$C$289</c:f>
              <c:numCache>
                <c:formatCode>General</c:formatCode>
                <c:ptCount val="288"/>
                <c:pt idx="0">
                  <c:v>21.120851516723601</c:v>
                </c:pt>
                <c:pt idx="1">
                  <c:v>24.106418609619102</c:v>
                </c:pt>
                <c:pt idx="2">
                  <c:v>23.045225143432599</c:v>
                </c:pt>
                <c:pt idx="3">
                  <c:v>23.015129089355501</c:v>
                </c:pt>
                <c:pt idx="4">
                  <c:v>23.055217742919901</c:v>
                </c:pt>
                <c:pt idx="5">
                  <c:v>23.053005218505898</c:v>
                </c:pt>
                <c:pt idx="6">
                  <c:v>21.659439086914102</c:v>
                </c:pt>
                <c:pt idx="7">
                  <c:v>22.1106662750244</c:v>
                </c:pt>
                <c:pt idx="8">
                  <c:v>21.1126384735107</c:v>
                </c:pt>
                <c:pt idx="9">
                  <c:v>21.824327468872099</c:v>
                </c:pt>
                <c:pt idx="10">
                  <c:v>22.8069171905518</c:v>
                </c:pt>
                <c:pt idx="11">
                  <c:v>21.7575283050537</c:v>
                </c:pt>
                <c:pt idx="12">
                  <c:v>21.634809494018601</c:v>
                </c:pt>
                <c:pt idx="13">
                  <c:v>21.5067443847656</c:v>
                </c:pt>
                <c:pt idx="14">
                  <c:v>21.464347839355501</c:v>
                </c:pt>
                <c:pt idx="15">
                  <c:v>21.452821731567401</c:v>
                </c:pt>
                <c:pt idx="16">
                  <c:v>21.474533081054702</c:v>
                </c:pt>
                <c:pt idx="17">
                  <c:v>21.365980148315401</c:v>
                </c:pt>
                <c:pt idx="18">
                  <c:v>21.236909866333001</c:v>
                </c:pt>
                <c:pt idx="19">
                  <c:v>21.470808029174801</c:v>
                </c:pt>
                <c:pt idx="20">
                  <c:v>21.5273342132568</c:v>
                </c:pt>
                <c:pt idx="21">
                  <c:v>21.688316345214801</c:v>
                </c:pt>
                <c:pt idx="22">
                  <c:v>21.477472305297901</c:v>
                </c:pt>
                <c:pt idx="23">
                  <c:v>21.507875442504901</c:v>
                </c:pt>
                <c:pt idx="24">
                  <c:v>23.0019016265869</c:v>
                </c:pt>
                <c:pt idx="25">
                  <c:v>22.2318515777588</c:v>
                </c:pt>
                <c:pt idx="26">
                  <c:v>21.688440322876001</c:v>
                </c:pt>
                <c:pt idx="27">
                  <c:v>21.9165554046631</c:v>
                </c:pt>
                <c:pt idx="28">
                  <c:v>22.230047225952099</c:v>
                </c:pt>
                <c:pt idx="29">
                  <c:v>21.695741653442401</c:v>
                </c:pt>
                <c:pt idx="30">
                  <c:v>21.543510437011701</c:v>
                </c:pt>
                <c:pt idx="31">
                  <c:v>21.5425205230713</c:v>
                </c:pt>
                <c:pt idx="32">
                  <c:v>21.811729431152301</c:v>
                </c:pt>
                <c:pt idx="33">
                  <c:v>21.5047092437744</c:v>
                </c:pt>
                <c:pt idx="34">
                  <c:v>21.473609924316399</c:v>
                </c:pt>
                <c:pt idx="35">
                  <c:v>21.832941055297901</c:v>
                </c:pt>
                <c:pt idx="36">
                  <c:v>21.705715179443398</c:v>
                </c:pt>
                <c:pt idx="37">
                  <c:v>22.9909267425537</c:v>
                </c:pt>
                <c:pt idx="38">
                  <c:v>21.75954246521</c:v>
                </c:pt>
                <c:pt idx="39">
                  <c:v>21.4103107452393</c:v>
                </c:pt>
                <c:pt idx="40">
                  <c:v>21.385540008544901</c:v>
                </c:pt>
                <c:pt idx="41">
                  <c:v>21.683576583862301</c:v>
                </c:pt>
                <c:pt idx="42">
                  <c:v>21.892560958862301</c:v>
                </c:pt>
                <c:pt idx="43">
                  <c:v>22.8151969909668</c:v>
                </c:pt>
                <c:pt idx="44">
                  <c:v>22.088682174682599</c:v>
                </c:pt>
                <c:pt idx="45">
                  <c:v>21.8879718780518</c:v>
                </c:pt>
                <c:pt idx="46">
                  <c:v>21.1543273925781</c:v>
                </c:pt>
                <c:pt idx="47">
                  <c:v>21.584796905517599</c:v>
                </c:pt>
                <c:pt idx="48">
                  <c:v>21.0130405426025</c:v>
                </c:pt>
                <c:pt idx="49">
                  <c:v>21.294763565063501</c:v>
                </c:pt>
                <c:pt idx="50">
                  <c:v>21.417514801025401</c:v>
                </c:pt>
                <c:pt idx="51">
                  <c:v>21.179338455200199</c:v>
                </c:pt>
                <c:pt idx="52">
                  <c:v>21.273736953735401</c:v>
                </c:pt>
                <c:pt idx="53">
                  <c:v>21.1675834655762</c:v>
                </c:pt>
                <c:pt idx="54">
                  <c:v>21.911415100097699</c:v>
                </c:pt>
                <c:pt idx="55">
                  <c:v>22.243444442748999</c:v>
                </c:pt>
                <c:pt idx="56">
                  <c:v>22.4830131530762</c:v>
                </c:pt>
                <c:pt idx="57">
                  <c:v>22.062334060668899</c:v>
                </c:pt>
                <c:pt idx="58">
                  <c:v>22.985639572143601</c:v>
                </c:pt>
                <c:pt idx="59">
                  <c:v>22.9900512695313</c:v>
                </c:pt>
                <c:pt idx="60">
                  <c:v>22.2105102539063</c:v>
                </c:pt>
                <c:pt idx="61">
                  <c:v>22.7137126922607</c:v>
                </c:pt>
                <c:pt idx="62">
                  <c:v>25.110975265502901</c:v>
                </c:pt>
                <c:pt idx="63">
                  <c:v>696.130126953125</c:v>
                </c:pt>
                <c:pt idx="64">
                  <c:v>32.170856475830099</c:v>
                </c:pt>
                <c:pt idx="65">
                  <c:v>19.912132263183601</c:v>
                </c:pt>
                <c:pt idx="66">
                  <c:v>9.3331384658813494</c:v>
                </c:pt>
                <c:pt idx="67">
                  <c:v>769.43536376953102</c:v>
                </c:pt>
                <c:pt idx="68">
                  <c:v>756.21240234375</c:v>
                </c:pt>
                <c:pt idx="69">
                  <c:v>771.94696044921898</c:v>
                </c:pt>
                <c:pt idx="70">
                  <c:v>765.01629638671898</c:v>
                </c:pt>
                <c:pt idx="71">
                  <c:v>32.629791259765597</c:v>
                </c:pt>
                <c:pt idx="72">
                  <c:v>29.992296218872099</c:v>
                </c:pt>
                <c:pt idx="73">
                  <c:v>74.423309326171903</c:v>
                </c:pt>
                <c:pt idx="74">
                  <c:v>756.06774902343795</c:v>
                </c:pt>
                <c:pt idx="75">
                  <c:v>794.3876953125</c:v>
                </c:pt>
                <c:pt idx="76">
                  <c:v>755.548828125</c:v>
                </c:pt>
                <c:pt idx="77">
                  <c:v>807.90850830078102</c:v>
                </c:pt>
                <c:pt idx="78">
                  <c:v>807.726318359375</c:v>
                </c:pt>
                <c:pt idx="79">
                  <c:v>3318.56909179687</c:v>
                </c:pt>
                <c:pt idx="80">
                  <c:v>9001</c:v>
                </c:pt>
                <c:pt idx="81">
                  <c:v>9001</c:v>
                </c:pt>
                <c:pt idx="82">
                  <c:v>6996.94140625</c:v>
                </c:pt>
                <c:pt idx="83">
                  <c:v>854.64569091796898</c:v>
                </c:pt>
                <c:pt idx="84">
                  <c:v>64.038612365722699</c:v>
                </c:pt>
                <c:pt idx="85">
                  <c:v>348.604736328125</c:v>
                </c:pt>
                <c:pt idx="86">
                  <c:v>81.988716125488295</c:v>
                </c:pt>
                <c:pt idx="87">
                  <c:v>74.811187744140597</c:v>
                </c:pt>
                <c:pt idx="88">
                  <c:v>47.719764709472699</c:v>
                </c:pt>
                <c:pt idx="89">
                  <c:v>47.038097381591797</c:v>
                </c:pt>
                <c:pt idx="90">
                  <c:v>38.347259521484403</c:v>
                </c:pt>
                <c:pt idx="91">
                  <c:v>47.802738189697301</c:v>
                </c:pt>
                <c:pt idx="92">
                  <c:v>44.389499664306598</c:v>
                </c:pt>
                <c:pt idx="93">
                  <c:v>44.386814117431598</c:v>
                </c:pt>
                <c:pt idx="94">
                  <c:v>35.500247955322301</c:v>
                </c:pt>
                <c:pt idx="95">
                  <c:v>33.408393859863303</c:v>
                </c:pt>
                <c:pt idx="96">
                  <c:v>30.491571426391602</c:v>
                </c:pt>
                <c:pt idx="97">
                  <c:v>32.576248168945298</c:v>
                </c:pt>
                <c:pt idx="98">
                  <c:v>34.872982025146499</c:v>
                </c:pt>
                <c:pt idx="99">
                  <c:v>37.029430389404297</c:v>
                </c:pt>
                <c:pt idx="100">
                  <c:v>36.271167755127003</c:v>
                </c:pt>
                <c:pt idx="101">
                  <c:v>35.222496032714801</c:v>
                </c:pt>
                <c:pt idx="102">
                  <c:v>34.364967346191399</c:v>
                </c:pt>
                <c:pt idx="103">
                  <c:v>33.172378540039098</c:v>
                </c:pt>
                <c:pt idx="104">
                  <c:v>30.717063903808601</c:v>
                </c:pt>
                <c:pt idx="105">
                  <c:v>30.322669982910199</c:v>
                </c:pt>
                <c:pt idx="106">
                  <c:v>30.230909347534201</c:v>
                </c:pt>
                <c:pt idx="107">
                  <c:v>29.818141937255898</c:v>
                </c:pt>
                <c:pt idx="108">
                  <c:v>30.122592926025401</c:v>
                </c:pt>
                <c:pt idx="109">
                  <c:v>30.749935150146499</c:v>
                </c:pt>
                <c:pt idx="110">
                  <c:v>31.434566497802699</c:v>
                </c:pt>
                <c:pt idx="111">
                  <c:v>30.8330993652344</c:v>
                </c:pt>
                <c:pt idx="112">
                  <c:v>34.183982849121101</c:v>
                </c:pt>
                <c:pt idx="113">
                  <c:v>33.144882202148402</c:v>
                </c:pt>
                <c:pt idx="114">
                  <c:v>34.335903167724602</c:v>
                </c:pt>
                <c:pt idx="115">
                  <c:v>30.434103012085</c:v>
                </c:pt>
                <c:pt idx="116">
                  <c:v>34.855987548828097</c:v>
                </c:pt>
                <c:pt idx="117">
                  <c:v>34.083869934082003</c:v>
                </c:pt>
                <c:pt idx="118">
                  <c:v>34.309123992919901</c:v>
                </c:pt>
                <c:pt idx="119">
                  <c:v>29.873031616210898</c:v>
                </c:pt>
                <c:pt idx="120">
                  <c:v>38.439792633056598</c:v>
                </c:pt>
                <c:pt idx="121">
                  <c:v>41.646518707275398</c:v>
                </c:pt>
                <c:pt idx="122">
                  <c:v>30.892978668212901</c:v>
                </c:pt>
                <c:pt idx="123">
                  <c:v>29.441846847534201</c:v>
                </c:pt>
                <c:pt idx="124">
                  <c:v>30.2613334655762</c:v>
                </c:pt>
                <c:pt idx="125">
                  <c:v>30.573961257934599</c:v>
                </c:pt>
                <c:pt idx="126">
                  <c:v>27.482028961181602</c:v>
                </c:pt>
                <c:pt idx="127">
                  <c:v>24.687599182128899</c:v>
                </c:pt>
                <c:pt idx="128">
                  <c:v>24.2070503234863</c:v>
                </c:pt>
                <c:pt idx="129">
                  <c:v>26.7488803863525</c:v>
                </c:pt>
                <c:pt idx="130">
                  <c:v>29.028999328613299</c:v>
                </c:pt>
                <c:pt idx="131">
                  <c:v>24.203813552856399</c:v>
                </c:pt>
                <c:pt idx="132">
                  <c:v>23.847410202026399</c:v>
                </c:pt>
                <c:pt idx="133">
                  <c:v>24.202228546142599</c:v>
                </c:pt>
                <c:pt idx="134">
                  <c:v>26.912467956543001</c:v>
                </c:pt>
                <c:pt idx="135">
                  <c:v>26.2765922546387</c:v>
                </c:pt>
                <c:pt idx="136">
                  <c:v>51.741844177246101</c:v>
                </c:pt>
                <c:pt idx="137">
                  <c:v>31.095685958862301</c:v>
                </c:pt>
                <c:pt idx="138">
                  <c:v>22.7126579284668</c:v>
                </c:pt>
                <c:pt idx="139">
                  <c:v>22.7121486663818</c:v>
                </c:pt>
                <c:pt idx="140">
                  <c:v>23.4425048828125</c:v>
                </c:pt>
                <c:pt idx="141">
                  <c:v>28.4064121246338</c:v>
                </c:pt>
                <c:pt idx="142">
                  <c:v>24.409416198730501</c:v>
                </c:pt>
                <c:pt idx="143">
                  <c:v>22.5365810394287</c:v>
                </c:pt>
                <c:pt idx="144">
                  <c:v>22.706842422485401</c:v>
                </c:pt>
                <c:pt idx="145">
                  <c:v>22.991489410400401</c:v>
                </c:pt>
                <c:pt idx="146">
                  <c:v>23.444374084472699</c:v>
                </c:pt>
                <c:pt idx="147">
                  <c:v>23.021730422973601</c:v>
                </c:pt>
                <c:pt idx="148">
                  <c:v>22.717037200927699</c:v>
                </c:pt>
                <c:pt idx="149">
                  <c:v>23.120012283325199</c:v>
                </c:pt>
                <c:pt idx="150">
                  <c:v>23.143226623535199</c:v>
                </c:pt>
                <c:pt idx="151">
                  <c:v>23.185529708862301</c:v>
                </c:pt>
                <c:pt idx="152">
                  <c:v>23.0077095031738</c:v>
                </c:pt>
                <c:pt idx="153">
                  <c:v>22.9024562835693</c:v>
                </c:pt>
                <c:pt idx="154">
                  <c:v>22.870964050293001</c:v>
                </c:pt>
                <c:pt idx="155">
                  <c:v>22.275110244751001</c:v>
                </c:pt>
                <c:pt idx="156">
                  <c:v>21.3428840637207</c:v>
                </c:pt>
                <c:pt idx="157">
                  <c:v>20.9178981781006</c:v>
                </c:pt>
                <c:pt idx="158">
                  <c:v>20.840009689331101</c:v>
                </c:pt>
                <c:pt idx="159">
                  <c:v>21.279323577880898</c:v>
                </c:pt>
                <c:pt idx="160">
                  <c:v>21.281980514526399</c:v>
                </c:pt>
                <c:pt idx="161">
                  <c:v>20.791608810424801</c:v>
                </c:pt>
                <c:pt idx="162">
                  <c:v>20.864669799804702</c:v>
                </c:pt>
                <c:pt idx="163">
                  <c:v>20.8623447418213</c:v>
                </c:pt>
                <c:pt idx="164">
                  <c:v>20.858354568481399</c:v>
                </c:pt>
                <c:pt idx="165">
                  <c:v>20.776691436767599</c:v>
                </c:pt>
                <c:pt idx="166">
                  <c:v>20.7211208343506</c:v>
                </c:pt>
                <c:pt idx="167">
                  <c:v>20.377447128295898</c:v>
                </c:pt>
                <c:pt idx="168">
                  <c:v>20.227859497070298</c:v>
                </c:pt>
                <c:pt idx="169">
                  <c:v>20.207832336425799</c:v>
                </c:pt>
                <c:pt idx="170">
                  <c:v>20.449556350708001</c:v>
                </c:pt>
                <c:pt idx="171">
                  <c:v>20.643377304077099</c:v>
                </c:pt>
                <c:pt idx="172">
                  <c:v>20.5447177886963</c:v>
                </c:pt>
                <c:pt idx="173">
                  <c:v>20.643793106079102</c:v>
                </c:pt>
                <c:pt idx="174">
                  <c:v>20.737693786621101</c:v>
                </c:pt>
                <c:pt idx="175">
                  <c:v>20.473352432251001</c:v>
                </c:pt>
                <c:pt idx="176">
                  <c:v>20.632928848266602</c:v>
                </c:pt>
                <c:pt idx="177">
                  <c:v>20.785964965820298</c:v>
                </c:pt>
                <c:pt idx="178">
                  <c:v>20.635494232177699</c:v>
                </c:pt>
                <c:pt idx="179">
                  <c:v>20.496574401855501</c:v>
                </c:pt>
                <c:pt idx="180">
                  <c:v>20.195053100585898</c:v>
                </c:pt>
                <c:pt idx="181">
                  <c:v>20.054443359375</c:v>
                </c:pt>
                <c:pt idx="182">
                  <c:v>19.972461700439499</c:v>
                </c:pt>
                <c:pt idx="183">
                  <c:v>20.105066299438501</c:v>
                </c:pt>
                <c:pt idx="184">
                  <c:v>20.085077285766602</c:v>
                </c:pt>
                <c:pt idx="185">
                  <c:v>20.048828125</c:v>
                </c:pt>
                <c:pt idx="186">
                  <c:v>19.9277534484863</c:v>
                </c:pt>
                <c:pt idx="187">
                  <c:v>19.811902999877901</c:v>
                </c:pt>
                <c:pt idx="188">
                  <c:v>19.764842987060501</c:v>
                </c:pt>
                <c:pt idx="189">
                  <c:v>19.874996185302699</c:v>
                </c:pt>
                <c:pt idx="190">
                  <c:v>19.778367996215799</c:v>
                </c:pt>
                <c:pt idx="191">
                  <c:v>19.7571506500244</c:v>
                </c:pt>
                <c:pt idx="192">
                  <c:v>19.6279392242432</c:v>
                </c:pt>
                <c:pt idx="193">
                  <c:v>19.825149536132798</c:v>
                </c:pt>
                <c:pt idx="194">
                  <c:v>19.838283538818398</c:v>
                </c:pt>
                <c:pt idx="195">
                  <c:v>19.921543121337901</c:v>
                </c:pt>
                <c:pt idx="196">
                  <c:v>19.9153842926025</c:v>
                </c:pt>
                <c:pt idx="197">
                  <c:v>19.943315505981399</c:v>
                </c:pt>
                <c:pt idx="198">
                  <c:v>19.935768127441399</c:v>
                </c:pt>
                <c:pt idx="199">
                  <c:v>19.738964080810501</c:v>
                </c:pt>
                <c:pt idx="200">
                  <c:v>19.841850280761701</c:v>
                </c:pt>
                <c:pt idx="201">
                  <c:v>19.8340873718262</c:v>
                </c:pt>
                <c:pt idx="202">
                  <c:v>19.770702362060501</c:v>
                </c:pt>
                <c:pt idx="203">
                  <c:v>19.778104782104499</c:v>
                </c:pt>
                <c:pt idx="204">
                  <c:v>19.718269348144499</c:v>
                </c:pt>
                <c:pt idx="205">
                  <c:v>19.794578552246101</c:v>
                </c:pt>
                <c:pt idx="206">
                  <c:v>19.8206901550293</c:v>
                </c:pt>
                <c:pt idx="207">
                  <c:v>20.117994308471701</c:v>
                </c:pt>
                <c:pt idx="208">
                  <c:v>20.496519088745099</c:v>
                </c:pt>
                <c:pt idx="209">
                  <c:v>20.551088333129901</c:v>
                </c:pt>
                <c:pt idx="210">
                  <c:v>21.145164489746101</c:v>
                </c:pt>
                <c:pt idx="211">
                  <c:v>21.942396163940401</c:v>
                </c:pt>
                <c:pt idx="212">
                  <c:v>22.730369567871101</c:v>
                </c:pt>
                <c:pt idx="213">
                  <c:v>22.731603622436499</c:v>
                </c:pt>
                <c:pt idx="214">
                  <c:v>23.968938827514599</c:v>
                </c:pt>
                <c:pt idx="215">
                  <c:v>23.4996223449707</c:v>
                </c:pt>
                <c:pt idx="216">
                  <c:v>36.408802032470703</c:v>
                </c:pt>
                <c:pt idx="217">
                  <c:v>24.137395858764599</c:v>
                </c:pt>
                <c:pt idx="218">
                  <c:v>37.9227905273438</c:v>
                </c:pt>
                <c:pt idx="219">
                  <c:v>38.616554260253899</c:v>
                </c:pt>
                <c:pt idx="220">
                  <c:v>41.385959625244098</c:v>
                </c:pt>
                <c:pt idx="221">
                  <c:v>41.4922065734863</c:v>
                </c:pt>
                <c:pt idx="222">
                  <c:v>40.406459808349602</c:v>
                </c:pt>
                <c:pt idx="223">
                  <c:v>39.330314636230497</c:v>
                </c:pt>
                <c:pt idx="224">
                  <c:v>40.281303405761697</c:v>
                </c:pt>
                <c:pt idx="225">
                  <c:v>39.377071380615199</c:v>
                </c:pt>
                <c:pt idx="226">
                  <c:v>38.962223052978501</c:v>
                </c:pt>
                <c:pt idx="227">
                  <c:v>39.701484680175803</c:v>
                </c:pt>
                <c:pt idx="228">
                  <c:v>38.340000152587898</c:v>
                </c:pt>
                <c:pt idx="229">
                  <c:v>37.083671569824197</c:v>
                </c:pt>
                <c:pt idx="230">
                  <c:v>24.1026935577393</c:v>
                </c:pt>
                <c:pt idx="231">
                  <c:v>23.427640914916999</c:v>
                </c:pt>
                <c:pt idx="232">
                  <c:v>22.827852249145501</c:v>
                </c:pt>
                <c:pt idx="233">
                  <c:v>22.827804565429702</c:v>
                </c:pt>
                <c:pt idx="234">
                  <c:v>23.189268112182599</c:v>
                </c:pt>
                <c:pt idx="235">
                  <c:v>23.088357925415</c:v>
                </c:pt>
                <c:pt idx="236">
                  <c:v>22.838270187377901</c:v>
                </c:pt>
                <c:pt idx="237">
                  <c:v>22.726524353027301</c:v>
                </c:pt>
                <c:pt idx="238">
                  <c:v>22.783561706543001</c:v>
                </c:pt>
                <c:pt idx="239">
                  <c:v>22.7406520843506</c:v>
                </c:pt>
                <c:pt idx="240">
                  <c:v>24.101268768310501</c:v>
                </c:pt>
                <c:pt idx="241">
                  <c:v>24.6807250976563</c:v>
                </c:pt>
                <c:pt idx="242">
                  <c:v>26.066310882568398</c:v>
                </c:pt>
                <c:pt idx="243">
                  <c:v>26.928041458129901</c:v>
                </c:pt>
                <c:pt idx="244">
                  <c:v>26.990701675415</c:v>
                </c:pt>
                <c:pt idx="245">
                  <c:v>26.4974174499512</c:v>
                </c:pt>
                <c:pt idx="246">
                  <c:v>27.985330581665</c:v>
                </c:pt>
                <c:pt idx="247">
                  <c:v>27.420885086059599</c:v>
                </c:pt>
                <c:pt idx="248">
                  <c:v>26.690423965454102</c:v>
                </c:pt>
                <c:pt idx="249">
                  <c:v>27.133588790893601</c:v>
                </c:pt>
                <c:pt idx="250">
                  <c:v>26.845338821411101</c:v>
                </c:pt>
                <c:pt idx="251">
                  <c:v>25.755184173583999</c:v>
                </c:pt>
                <c:pt idx="252">
                  <c:v>22.592218399047901</c:v>
                </c:pt>
                <c:pt idx="253">
                  <c:v>22.815111160278299</c:v>
                </c:pt>
                <c:pt idx="254">
                  <c:v>23.176385879516602</c:v>
                </c:pt>
                <c:pt idx="255">
                  <c:v>24.1022129058838</c:v>
                </c:pt>
                <c:pt idx="256">
                  <c:v>24.1088981628418</c:v>
                </c:pt>
                <c:pt idx="257">
                  <c:v>24.1032409667969</c:v>
                </c:pt>
                <c:pt idx="258">
                  <c:v>24.105876922607401</c:v>
                </c:pt>
                <c:pt idx="259">
                  <c:v>23.6219673156738</c:v>
                </c:pt>
                <c:pt idx="260">
                  <c:v>23.631368637085</c:v>
                </c:pt>
                <c:pt idx="261">
                  <c:v>23.543607711791999</c:v>
                </c:pt>
                <c:pt idx="262">
                  <c:v>22.073947906494102</c:v>
                </c:pt>
                <c:pt idx="263">
                  <c:v>21.736167907714801</c:v>
                </c:pt>
                <c:pt idx="264">
                  <c:v>21.552211761474599</c:v>
                </c:pt>
                <c:pt idx="265">
                  <c:v>21.916093826293899</c:v>
                </c:pt>
                <c:pt idx="266">
                  <c:v>21.643146514892599</c:v>
                </c:pt>
                <c:pt idx="267">
                  <c:v>21.576360702514599</c:v>
                </c:pt>
                <c:pt idx="268">
                  <c:v>21.309751510620099</c:v>
                </c:pt>
                <c:pt idx="269">
                  <c:v>21.034055709838899</c:v>
                </c:pt>
                <c:pt idx="270">
                  <c:v>20.941583633422901</c:v>
                </c:pt>
                <c:pt idx="271">
                  <c:v>20.592098236083999</c:v>
                </c:pt>
                <c:pt idx="272">
                  <c:v>20.3793754577637</c:v>
                </c:pt>
                <c:pt idx="273">
                  <c:v>20.306705474853501</c:v>
                </c:pt>
                <c:pt idx="274">
                  <c:v>20.279840469360401</c:v>
                </c:pt>
                <c:pt idx="275">
                  <c:v>20.1748371124268</c:v>
                </c:pt>
                <c:pt idx="276">
                  <c:v>20.5497016906738</c:v>
                </c:pt>
                <c:pt idx="277">
                  <c:v>20.646425247192401</c:v>
                </c:pt>
                <c:pt idx="278">
                  <c:v>20.3086948394775</c:v>
                </c:pt>
                <c:pt idx="279">
                  <c:v>20.2044773101807</c:v>
                </c:pt>
                <c:pt idx="280">
                  <c:v>20.132146835327099</c:v>
                </c:pt>
                <c:pt idx="281">
                  <c:v>20.071287155151399</c:v>
                </c:pt>
                <c:pt idx="282">
                  <c:v>20.0423259735107</c:v>
                </c:pt>
                <c:pt idx="283">
                  <c:v>19.899528503418001</c:v>
                </c:pt>
                <c:pt idx="284">
                  <c:v>19.9029026031494</c:v>
                </c:pt>
                <c:pt idx="285">
                  <c:v>19.923389434814499</c:v>
                </c:pt>
                <c:pt idx="286">
                  <c:v>19.910169601440401</c:v>
                </c:pt>
                <c:pt idx="287">
                  <c:v>19.913898468017599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6842192"/>
        <c:axId val="156839448"/>
      </c:lineChart>
      <c:catAx>
        <c:axId val="159644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noFill/>
              <a:round/>
            </a:ln>
            <a:effectLst/>
          </c:spPr>
        </c:minorGridlines>
        <c:numFmt formatCode="h:mm;@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838664"/>
        <c:crosses val="autoZero"/>
        <c:auto val="0"/>
        <c:lblAlgn val="ctr"/>
        <c:lblOffset val="100"/>
        <c:tickLblSkip val="24"/>
        <c:tickMarkSkip val="12"/>
        <c:noMultiLvlLbl val="0"/>
      </c:catAx>
      <c:valAx>
        <c:axId val="156838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00AEC7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>
                    <a:solidFill>
                      <a:srgbClr val="00AEC7"/>
                    </a:solidFill>
                  </a:rPr>
                  <a:t>Change in HDL from Production SCED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rgbClr val="00AEC7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00AEC7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644048"/>
        <c:crossesAt val="1"/>
        <c:crossBetween val="between"/>
      </c:valAx>
      <c:valAx>
        <c:axId val="156839448"/>
        <c:scaling>
          <c:orientation val="minMax"/>
          <c:max val="110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5B677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rgbClr val="5B6770"/>
                    </a:solidFill>
                  </a:rPr>
                  <a:t>System Lambda ($/MWh)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rgbClr val="5B677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5B677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842192"/>
        <c:crosses val="max"/>
        <c:crossBetween val="between"/>
      </c:valAx>
      <c:dateAx>
        <c:axId val="156842192"/>
        <c:scaling>
          <c:orientation val="minMax"/>
        </c:scaling>
        <c:delete val="1"/>
        <c:axPos val="b"/>
        <c:numFmt formatCode="m/d/yyyy\ h:mm" sourceLinked="1"/>
        <c:majorTickMark val="out"/>
        <c:minorTickMark val="none"/>
        <c:tickLblPos val="nextTo"/>
        <c:crossAx val="156839448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AEC7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729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analysis</a:t>
            </a:r>
            <a:r>
              <a:rPr lang="en-US" baseline="0" dirty="0" smtClean="0"/>
              <a:t> flagged over </a:t>
            </a:r>
            <a:r>
              <a:rPr lang="en-US" dirty="0" smtClean="0"/>
              <a:t>22,000</a:t>
            </a:r>
            <a:r>
              <a:rPr lang="en-US" baseline="0" dirty="0" smtClean="0"/>
              <a:t> intervals </a:t>
            </a:r>
            <a:r>
              <a:rPr lang="en-US" dirty="0" smtClean="0"/>
              <a:t>when using this simplified methodology to</a:t>
            </a:r>
            <a:r>
              <a:rPr lang="en-US" baseline="0" dirty="0" smtClean="0"/>
              <a:t> look at whether a resource’s historical actual performance met the same criteria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0581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911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6251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4862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1899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530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174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846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1488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38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9478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8298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2997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analysis flagged over 58,000 intervals</a:t>
            </a:r>
            <a:r>
              <a:rPr lang="en-US" baseline="0" dirty="0" smtClean="0"/>
              <a:t> </a:t>
            </a:r>
            <a:r>
              <a:rPr lang="en-US" dirty="0" smtClean="0"/>
              <a:t>when using this simplified methodology to</a:t>
            </a:r>
            <a:r>
              <a:rPr lang="en-US" baseline="0" dirty="0" smtClean="0"/>
              <a:t> look at whether a resource’s historical actual performance met the same criteria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392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0" y="1905000"/>
            <a:ext cx="50292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Resource Limit Calculator Logic</a:t>
            </a:r>
            <a:endParaRPr lang="en-US" sz="2400" b="1" dirty="0"/>
          </a:p>
          <a:p>
            <a:r>
              <a:rPr lang="en-US" b="1" dirty="0" smtClean="0"/>
              <a:t>QMWG</a:t>
            </a:r>
          </a:p>
          <a:p>
            <a:endParaRPr lang="en-US" dirty="0"/>
          </a:p>
          <a:p>
            <a:r>
              <a:rPr lang="en-US" dirty="0" smtClean="0"/>
              <a:t>Sean Chang, P.E.</a:t>
            </a:r>
          </a:p>
          <a:p>
            <a:r>
              <a:rPr lang="en-US" dirty="0" smtClean="0"/>
              <a:t>Market Analysis</a:t>
            </a:r>
          </a:p>
          <a:p>
            <a:endParaRPr lang="en-US" dirty="0" smtClean="0"/>
          </a:p>
          <a:p>
            <a:r>
              <a:rPr lang="en-US" dirty="0" smtClean="0"/>
              <a:t>Alex Giarratano</a:t>
            </a:r>
            <a:endParaRPr lang="en-US" dirty="0"/>
          </a:p>
          <a:p>
            <a:r>
              <a:rPr lang="en-US" dirty="0" smtClean="0"/>
              <a:t>Operations Analysis</a:t>
            </a:r>
          </a:p>
          <a:p>
            <a:endParaRPr lang="en-US" dirty="0" smtClean="0"/>
          </a:p>
          <a:p>
            <a:r>
              <a:rPr lang="en-US" dirty="0" smtClean="0"/>
              <a:t>9/24/2018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Flagging SCED Worst Case Ramp Violations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095500" y="-2590800"/>
            <a:ext cx="2971800" cy="48532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Low Sustainable Limit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42900" y="838200"/>
            <a:ext cx="8534400" cy="5722938"/>
          </a:xfrm>
        </p:spPr>
        <p:txBody>
          <a:bodyPr/>
          <a:lstStyle/>
          <a:p>
            <a:r>
              <a:rPr lang="en-US" sz="2400" dirty="0" smtClean="0"/>
              <a:t>Check if SCED and LFC asked for more ramp than resource’s ramp rate assuming base point was LDL or HDL</a:t>
            </a:r>
          </a:p>
          <a:p>
            <a:pPr marL="400050" lvl="1" indent="0">
              <a:buNone/>
            </a:pPr>
            <a:r>
              <a:rPr lang="en-US" sz="1800" dirty="0" smtClean="0"/>
              <a:t>If Abs[BP + Reg. </a:t>
            </a:r>
            <a:r>
              <a:rPr lang="en-US" sz="1800" dirty="0" err="1" smtClean="0"/>
              <a:t>Depl</a:t>
            </a:r>
            <a:r>
              <a:rPr lang="en-US" sz="1800" dirty="0" smtClean="0"/>
              <a:t>. (T+5) – MW] &gt; Ramp Rate and if BP equals LDL or HDL in proposed methodology, set BP to recalculated LDL or HDL</a:t>
            </a:r>
          </a:p>
          <a:p>
            <a:r>
              <a:rPr lang="en-US" sz="2400" dirty="0" smtClean="0"/>
              <a:t>Increase is worst case scenario because it assumes base point with proposed methodology would have been at LDL or HDL and not the original base point</a:t>
            </a:r>
          </a:p>
          <a:p>
            <a:r>
              <a:rPr lang="en-US" sz="2400" dirty="0"/>
              <a:t>LFC deploys regulation independently of SCED dispatch instruction</a:t>
            </a:r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605106"/>
              </p:ext>
            </p:extLst>
          </p:nvPr>
        </p:nvGraphicFramePr>
        <p:xfrm>
          <a:off x="495300" y="4595099"/>
          <a:ext cx="8229600" cy="1112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686300"/>
                <a:gridCol w="3543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Methodology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of Flagged</a:t>
                      </a:r>
                      <a:r>
                        <a:rPr lang="en-US" baseline="0" dirty="0" smtClean="0"/>
                        <a:t> Intervals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Current Methodology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189,120 (9.0%)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Proposed</a:t>
                      </a:r>
                      <a:r>
                        <a:rPr lang="en-US" baseline="0" dirty="0" smtClean="0"/>
                        <a:t> Methodology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208,444 (9.9%)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47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Impacts to Base Point Deviation (</a:t>
            </a:r>
            <a:r>
              <a:rPr lang="en-US" b="0" dirty="0" smtClean="0"/>
              <a:t>±</a:t>
            </a:r>
            <a:r>
              <a:rPr lang="en-US" dirty="0" smtClean="0"/>
              <a:t>5% or 5 MW)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095500" y="-2590800"/>
            <a:ext cx="2971800" cy="48532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Low Sustainable Limit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42900" y="762000"/>
            <a:ext cx="8534400" cy="5090317"/>
          </a:xfrm>
        </p:spPr>
        <p:txBody>
          <a:bodyPr/>
          <a:lstStyle/>
          <a:p>
            <a:r>
              <a:rPr lang="en-US" sz="2400" dirty="0" smtClean="0"/>
              <a:t>Base point deviation impacts were examined with current and proposed methodology</a:t>
            </a:r>
          </a:p>
          <a:p>
            <a:r>
              <a:rPr lang="en-US" sz="2400" dirty="0" smtClean="0"/>
              <a:t>Flag intervals where resource could not be within five percent or five MWs of Base Point + Regulation Instruction assuming its telemetered normal ramp rate</a:t>
            </a:r>
          </a:p>
          <a:p>
            <a:r>
              <a:rPr lang="en-US" sz="2400" dirty="0" smtClean="0"/>
              <a:t>Simplified version of calculation was used:</a:t>
            </a:r>
          </a:p>
          <a:p>
            <a:pPr lvl="1"/>
            <a:r>
              <a:rPr lang="en-US" sz="2000" dirty="0" smtClean="0"/>
              <a:t>Only looks at every 5-minute interval instead of settlement interval</a:t>
            </a:r>
          </a:p>
          <a:p>
            <a:pPr lvl="1"/>
            <a:r>
              <a:rPr lang="en-US" sz="2000" dirty="0" smtClean="0"/>
              <a:t>Ignores exceptions such as frequency triggers</a:t>
            </a:r>
          </a:p>
          <a:p>
            <a:pPr lvl="1"/>
            <a:r>
              <a:rPr lang="en-US" sz="2000" dirty="0" smtClean="0"/>
              <a:t>If SCED asked for BP at LDL or HDL, then assume BP was at the newly calculated LDL or HDL in the proposed methodology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201210"/>
              </p:ext>
            </p:extLst>
          </p:nvPr>
        </p:nvGraphicFramePr>
        <p:xfrm>
          <a:off x="495300" y="4717656"/>
          <a:ext cx="8229600" cy="10972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991100"/>
                <a:gridCol w="3238500"/>
              </a:tblGrid>
              <a:tr h="34185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Methodology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of Flagged</a:t>
                      </a:r>
                      <a:r>
                        <a:rPr lang="en-US" baseline="0" dirty="0" smtClean="0"/>
                        <a:t> Intervals</a:t>
                      </a:r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</a:tr>
              <a:tr h="3464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Current Methodology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1,316 (0.06%)</a:t>
                      </a:r>
                      <a:endParaRPr lang="en-US" dirty="0"/>
                    </a:p>
                  </a:txBody>
                  <a:tcPr/>
                </a:tc>
              </a:tr>
              <a:tr h="34185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Proposed</a:t>
                      </a:r>
                      <a:r>
                        <a:rPr lang="en-US" baseline="0" dirty="0" smtClean="0"/>
                        <a:t> Methodology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1,381 (0.07%)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-76200" y="5852317"/>
            <a:ext cx="81153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 smtClean="0"/>
              <a:t>* Out of 2 million observed resource intervals providing regulation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7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Impacts to GREDP (</a:t>
            </a:r>
            <a:r>
              <a:rPr lang="en-US" b="0" dirty="0" smtClean="0"/>
              <a:t>±8</a:t>
            </a:r>
            <a:r>
              <a:rPr lang="en-US" dirty="0" smtClean="0"/>
              <a:t>% or 8 MW)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095500" y="-2590800"/>
            <a:ext cx="2971800" cy="48532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Low Sustainable Limit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42900" y="762000"/>
            <a:ext cx="8534400" cy="5090317"/>
          </a:xfrm>
        </p:spPr>
        <p:txBody>
          <a:bodyPr/>
          <a:lstStyle/>
          <a:p>
            <a:r>
              <a:rPr lang="en-US" sz="2400" dirty="0" smtClean="0"/>
              <a:t>GREDP also examined with current and proposed methodology</a:t>
            </a:r>
          </a:p>
          <a:p>
            <a:r>
              <a:rPr lang="en-US" sz="2400" dirty="0" smtClean="0"/>
              <a:t>Flag intervals where resource could not be within eight percent or eight MWs of Base Point + Regulation Instruction assuming its telemetered normal ramp rate</a:t>
            </a:r>
          </a:p>
          <a:p>
            <a:r>
              <a:rPr lang="en-US" sz="2400" dirty="0" smtClean="0"/>
              <a:t>Simplified version of calculation was used:</a:t>
            </a:r>
          </a:p>
          <a:p>
            <a:pPr lvl="1"/>
            <a:r>
              <a:rPr lang="en-US" sz="2000" dirty="0" smtClean="0"/>
              <a:t>Again, ignores all of the exceptions </a:t>
            </a:r>
          </a:p>
          <a:p>
            <a:pPr lvl="1"/>
            <a:r>
              <a:rPr lang="en-US" sz="2000" dirty="0" smtClean="0"/>
              <a:t>Contribution from expected primary frequency response ignored</a:t>
            </a:r>
          </a:p>
          <a:p>
            <a:pPr lvl="1"/>
            <a:r>
              <a:rPr lang="en-US" sz="2000" dirty="0" smtClean="0"/>
              <a:t>If SCED asked for BP at LDL or HDL, then assume BP was at the newly calculated LDL or HDL in the proposed methodology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669173"/>
              </p:ext>
            </p:extLst>
          </p:nvPr>
        </p:nvGraphicFramePr>
        <p:xfrm>
          <a:off x="495300" y="4717656"/>
          <a:ext cx="8229600" cy="10972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991100"/>
                <a:gridCol w="3238500"/>
              </a:tblGrid>
              <a:tr h="34185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Methodology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of Flagged</a:t>
                      </a:r>
                      <a:r>
                        <a:rPr lang="en-US" baseline="0" dirty="0" smtClean="0"/>
                        <a:t> Intervals</a:t>
                      </a:r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</a:tr>
              <a:tr h="3464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Current Methodology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555 (0.02%)</a:t>
                      </a:r>
                      <a:endParaRPr lang="en-US" dirty="0"/>
                    </a:p>
                  </a:txBody>
                  <a:tcPr/>
                </a:tc>
              </a:tr>
              <a:tr h="34185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Proposed</a:t>
                      </a:r>
                      <a:r>
                        <a:rPr lang="en-US" baseline="0" dirty="0" smtClean="0"/>
                        <a:t> Methodology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579 (0.02%)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-76200" y="5852317"/>
            <a:ext cx="81153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 smtClean="0"/>
              <a:t>* Out of 2 million observed resource intervals providing regulation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60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Impacts to Dispatchable Capacity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095500" y="-2590800"/>
            <a:ext cx="2971800" cy="48532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Low Sustainable Limit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42900" y="838200"/>
            <a:ext cx="8534400" cy="5090317"/>
          </a:xfrm>
        </p:spPr>
        <p:txBody>
          <a:bodyPr/>
          <a:lstStyle/>
          <a:p>
            <a:r>
              <a:rPr lang="en-US" sz="2400" dirty="0" smtClean="0"/>
              <a:t>HDL override on 2/10/2018</a:t>
            </a:r>
            <a:endParaRPr lang="en-US" sz="2400" dirty="0"/>
          </a:p>
        </p:txBody>
      </p:sp>
      <p:graphicFrame>
        <p:nvGraphicFramePr>
          <p:cNvPr id="7" name="Chart 6"/>
          <p:cNvGraphicFramePr>
            <a:graphicFrameLocks noGrp="1"/>
          </p:cNvGraphicFramePr>
          <p:nvPr/>
        </p:nvGraphicFramePr>
        <p:xfrm>
          <a:off x="0" y="1295399"/>
          <a:ext cx="9144000" cy="5029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0142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Impacts to Dispatchable Capacity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095500" y="-2590800"/>
            <a:ext cx="2971800" cy="48532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Low Sustainable Limit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42900" y="838200"/>
            <a:ext cx="8534400" cy="5090317"/>
          </a:xfrm>
        </p:spPr>
        <p:txBody>
          <a:bodyPr/>
          <a:lstStyle/>
          <a:p>
            <a:r>
              <a:rPr lang="en-US" sz="2400" dirty="0" smtClean="0"/>
              <a:t>Highest daily priced summer day in 2017 on 8/9/2017</a:t>
            </a:r>
            <a:endParaRPr lang="en-US" sz="2400" dirty="0"/>
          </a:p>
        </p:txBody>
      </p:sp>
      <p:graphicFrame>
        <p:nvGraphicFramePr>
          <p:cNvPr id="11" name="Chart 10"/>
          <p:cNvGraphicFramePr>
            <a:graphicFrameLocks noGrp="1"/>
          </p:cNvGraphicFramePr>
          <p:nvPr/>
        </p:nvGraphicFramePr>
        <p:xfrm>
          <a:off x="0" y="1295399"/>
          <a:ext cx="9144000" cy="5029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9210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42900" y="838200"/>
            <a:ext cx="8534400" cy="5090317"/>
          </a:xfrm>
        </p:spPr>
        <p:txBody>
          <a:bodyPr/>
          <a:lstStyle/>
          <a:p>
            <a:r>
              <a:rPr lang="en-US" sz="2400" dirty="0" smtClean="0"/>
              <a:t>$9,000 price spikes on 1/23/2018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Impacts to Dispatchable Capacity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095500" y="-2590800"/>
            <a:ext cx="2971800" cy="48532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Low Sustainable Limit</a:t>
            </a:r>
          </a:p>
        </p:txBody>
      </p:sp>
      <p:graphicFrame>
        <p:nvGraphicFramePr>
          <p:cNvPr id="11" name="Chart 10"/>
          <p:cNvGraphicFramePr>
            <a:graphicFrameLocks noGrp="1"/>
          </p:cNvGraphicFramePr>
          <p:nvPr/>
        </p:nvGraphicFramePr>
        <p:xfrm>
          <a:off x="0" y="1295399"/>
          <a:ext cx="9144000" cy="5029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2791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095500" y="-2590800"/>
            <a:ext cx="2971800" cy="48532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Low Sustainable Limit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42900" y="762000"/>
            <a:ext cx="8534400" cy="5090317"/>
          </a:xfrm>
        </p:spPr>
        <p:txBody>
          <a:bodyPr/>
          <a:lstStyle/>
          <a:p>
            <a:r>
              <a:rPr lang="en-US" sz="2400" dirty="0"/>
              <a:t>Increasing ramp rates based on regulation deployments reduces potential for expected generation getting above </a:t>
            </a:r>
            <a:r>
              <a:rPr lang="en-US" sz="2400" dirty="0" smtClean="0"/>
              <a:t>HSL and increases flexibility for SCED to dispatch back below HASL</a:t>
            </a:r>
            <a:endParaRPr lang="en-US" sz="2400" dirty="0"/>
          </a:p>
          <a:p>
            <a:r>
              <a:rPr lang="en-US" sz="2400" dirty="0" smtClean="0"/>
              <a:t>Minimal GREDP and BP Deviation impacts including reducing base point deviation charge when expected generation is above HSL</a:t>
            </a:r>
          </a:p>
          <a:p>
            <a:r>
              <a:rPr lang="en-US" sz="2400" dirty="0" smtClean="0"/>
              <a:t>More accurate resource limits, improved SCED dispatch, and more optimal ramp sharing</a:t>
            </a:r>
          </a:p>
          <a:p>
            <a:r>
              <a:rPr lang="en-US" sz="2400" dirty="0" smtClean="0"/>
              <a:t>Next Steps:</a:t>
            </a:r>
          </a:p>
          <a:p>
            <a:pPr lvl="1"/>
            <a:r>
              <a:rPr lang="en-US" sz="2400" dirty="0" smtClean="0"/>
              <a:t>Stakeholder Feedback</a:t>
            </a:r>
          </a:p>
          <a:p>
            <a:pPr lvl="1"/>
            <a:r>
              <a:rPr lang="en-US" sz="2400" dirty="0" smtClean="0"/>
              <a:t>Draft NPRR to </a:t>
            </a:r>
            <a:r>
              <a:rPr lang="en-US" sz="2400" smtClean="0"/>
              <a:t>use dynamic ramp </a:t>
            </a:r>
            <a:r>
              <a:rPr lang="en-US" sz="2400" dirty="0" smtClean="0"/>
              <a:t>rate calculation</a:t>
            </a:r>
          </a:p>
        </p:txBody>
      </p:sp>
    </p:spTree>
    <p:extLst>
      <p:ext uri="{BB962C8B-B14F-4D97-AF65-F5344CB8AC3E}">
        <p14:creationId xmlns:p14="http://schemas.microsoft.com/office/powerpoint/2010/main" val="228100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095500" y="-2590800"/>
            <a:ext cx="2971800" cy="48532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Low Sustainable Limit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-76200"/>
            <a:ext cx="9220200" cy="69342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82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095500" y="-2590800"/>
            <a:ext cx="2971800" cy="48532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Low Sustainable Limit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42900" y="838200"/>
            <a:ext cx="8534400" cy="5090317"/>
          </a:xfrm>
        </p:spPr>
        <p:txBody>
          <a:bodyPr/>
          <a:lstStyle/>
          <a:p>
            <a:r>
              <a:rPr lang="en-US" sz="2400" dirty="0" smtClean="0"/>
              <a:t>At 5/2/2018 WMS, ERCOT presented a situation where operators performed a manual high dispatch limit (HDL) override due to a resource getting expected generation above high sustained limit (HSL)</a:t>
            </a:r>
          </a:p>
          <a:p>
            <a:r>
              <a:rPr lang="en-US" sz="2400" dirty="0" smtClean="0"/>
              <a:t>At 6/4/2018 QMWG, ERCOT gave a tutorial on how this can happen due to a combination of static ramp sharing and regulation deployment</a:t>
            </a:r>
          </a:p>
          <a:p>
            <a:r>
              <a:rPr lang="en-US" sz="2400" dirty="0" smtClean="0"/>
              <a:t>ERCOT proposed a dynamic ramp rate calculation at the 6/4/2018 QMWG and is bringing back analysis today </a:t>
            </a:r>
          </a:p>
        </p:txBody>
      </p:sp>
    </p:spTree>
    <p:extLst>
      <p:ext uri="{BB962C8B-B14F-4D97-AF65-F5344CB8AC3E}">
        <p14:creationId xmlns:p14="http://schemas.microsoft.com/office/powerpoint/2010/main" val="199200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Issue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095500" y="-2590800"/>
            <a:ext cx="2971800" cy="48532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Low Sustainable Limit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42900" y="838200"/>
            <a:ext cx="8534400" cy="5410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How can expected generation get above HSL? </a:t>
            </a:r>
          </a:p>
          <a:p>
            <a:r>
              <a:rPr lang="en-US" sz="2400" dirty="0" smtClean="0"/>
              <a:t>Resource has regulation up and down responsibilities equal to a large percentage of its normal ramp rate </a:t>
            </a:r>
          </a:p>
          <a:p>
            <a:r>
              <a:rPr lang="en-US" sz="2400" dirty="0" smtClean="0"/>
              <a:t>SCED deploys resource near its ancillary service (AS) limits (i.e. HASL)</a:t>
            </a:r>
          </a:p>
          <a:p>
            <a:r>
              <a:rPr lang="en-US" sz="2400" dirty="0" smtClean="0"/>
              <a:t>Regulation is fully deployed to send resource well into AS region</a:t>
            </a:r>
          </a:p>
          <a:p>
            <a:r>
              <a:rPr lang="en-US" sz="2400" dirty="0" smtClean="0"/>
              <a:t>Current static ramp sharing methodology means if a resource’s normal ramp rate is reserved for regulation, SCED can still use 2/7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of the normal ramp rate</a:t>
            </a:r>
          </a:p>
          <a:p>
            <a:r>
              <a:rPr lang="en-US" sz="2400" dirty="0" smtClean="0"/>
              <a:t>Due to ramp sharing, SCED cannot dispatch resource back below HASL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400" dirty="0" smtClean="0"/>
              <a:t>Expected Generation = Base Point + Regulation Deployment + Expected Primary Frequency Response</a:t>
            </a:r>
          </a:p>
        </p:txBody>
      </p:sp>
    </p:spTree>
    <p:extLst>
      <p:ext uri="{BB962C8B-B14F-4D97-AF65-F5344CB8AC3E}">
        <p14:creationId xmlns:p14="http://schemas.microsoft.com/office/powerpoint/2010/main" val="264280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Methodology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095500" y="-2590800"/>
            <a:ext cx="2971800" cy="48532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Low Sustainable Limit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" y="762000"/>
            <a:ext cx="8499443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 smtClean="0"/>
              <a:t>Current</a:t>
            </a:r>
          </a:p>
          <a:p>
            <a:r>
              <a:rPr lang="en-US" sz="2000" dirty="0" smtClean="0"/>
              <a:t>SCED </a:t>
            </a:r>
            <a:r>
              <a:rPr lang="en-US" sz="2000" dirty="0"/>
              <a:t>Down Ramp Rate =</a:t>
            </a:r>
          </a:p>
          <a:p>
            <a:r>
              <a:rPr lang="en-US" sz="2000" dirty="0"/>
              <a:t>	= Normal Down Ramp Rate – Regulation Down Responsibility / </a:t>
            </a:r>
            <a:r>
              <a:rPr lang="en-US" sz="2000" dirty="0" smtClean="0"/>
              <a:t>7</a:t>
            </a:r>
          </a:p>
          <a:p>
            <a:r>
              <a:rPr lang="en-US" sz="2000" dirty="0"/>
              <a:t>SCED </a:t>
            </a:r>
            <a:r>
              <a:rPr lang="en-US" sz="2000" dirty="0" smtClean="0"/>
              <a:t>Up Ramp </a:t>
            </a:r>
            <a:r>
              <a:rPr lang="en-US" sz="2000" dirty="0"/>
              <a:t>Rate =</a:t>
            </a:r>
          </a:p>
          <a:p>
            <a:r>
              <a:rPr lang="en-US" sz="2000" dirty="0"/>
              <a:t>	= Normal </a:t>
            </a:r>
            <a:r>
              <a:rPr lang="en-US" sz="2000" dirty="0" smtClean="0"/>
              <a:t>Up Ramp </a:t>
            </a:r>
            <a:r>
              <a:rPr lang="en-US" sz="2000" dirty="0"/>
              <a:t>Rate – Regulation </a:t>
            </a:r>
            <a:r>
              <a:rPr lang="en-US" sz="2000" dirty="0" smtClean="0"/>
              <a:t>Up Responsibility </a:t>
            </a:r>
            <a:r>
              <a:rPr lang="en-US" sz="2000" dirty="0"/>
              <a:t>/ 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r>
              <a:rPr lang="en-US" sz="2000" b="1" u="sng" dirty="0" smtClean="0"/>
              <a:t>Proposed</a:t>
            </a:r>
            <a:endParaRPr lang="en-US" sz="2000" b="1" u="sng" dirty="0"/>
          </a:p>
          <a:p>
            <a:r>
              <a:rPr lang="en-US" sz="2000" dirty="0"/>
              <a:t>SCED Down Ramp Rate =</a:t>
            </a:r>
          </a:p>
          <a:p>
            <a:r>
              <a:rPr lang="en-US" sz="2000" dirty="0"/>
              <a:t>	= Normal Down Ramp Rate </a:t>
            </a:r>
          </a:p>
          <a:p>
            <a:r>
              <a:rPr lang="en-US" sz="2000" dirty="0"/>
              <a:t>		– </a:t>
            </a:r>
            <a:r>
              <a:rPr lang="en-US" sz="2000" dirty="0">
                <a:solidFill>
                  <a:srgbClr val="FF0000"/>
                </a:solidFill>
              </a:rPr>
              <a:t>[ (1 – Percentage of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Up*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Regulation Deployed )</a:t>
            </a:r>
          </a:p>
          <a:p>
            <a:r>
              <a:rPr lang="en-US" sz="2000" dirty="0"/>
              <a:t>		</a:t>
            </a:r>
            <a:r>
              <a:rPr lang="en-US" sz="2000" dirty="0">
                <a:solidFill>
                  <a:srgbClr val="FF0000"/>
                </a:solidFill>
              </a:rPr>
              <a:t>       *</a:t>
            </a:r>
            <a:r>
              <a:rPr lang="en-US" sz="2000" dirty="0"/>
              <a:t> Regulation Down Responsibility / 7 </a:t>
            </a:r>
            <a:r>
              <a:rPr lang="en-US" sz="2000" dirty="0" smtClean="0">
                <a:solidFill>
                  <a:srgbClr val="FF0000"/>
                </a:solidFill>
              </a:rPr>
              <a:t>]</a:t>
            </a:r>
            <a:endParaRPr lang="en-US" sz="2000" dirty="0"/>
          </a:p>
          <a:p>
            <a:r>
              <a:rPr lang="en-US" sz="2000" dirty="0"/>
              <a:t>SCED Up Ramp Rate =</a:t>
            </a:r>
          </a:p>
          <a:p>
            <a:r>
              <a:rPr lang="en-US" sz="2000" dirty="0"/>
              <a:t>	= Normal Up Ramp Rate </a:t>
            </a:r>
          </a:p>
          <a:p>
            <a:r>
              <a:rPr lang="en-US" sz="2000" dirty="0"/>
              <a:t>		– </a:t>
            </a:r>
            <a:r>
              <a:rPr lang="en-US" sz="2000" dirty="0">
                <a:solidFill>
                  <a:srgbClr val="FF0000"/>
                </a:solidFill>
              </a:rPr>
              <a:t>[ (1 – Percentage of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Down*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Regulation Deployed )</a:t>
            </a:r>
          </a:p>
          <a:p>
            <a:r>
              <a:rPr lang="en-US" sz="2000" dirty="0"/>
              <a:t>		</a:t>
            </a:r>
            <a:r>
              <a:rPr lang="en-US" sz="2000" dirty="0">
                <a:solidFill>
                  <a:srgbClr val="FF0000"/>
                </a:solidFill>
              </a:rPr>
              <a:t>       *</a:t>
            </a:r>
            <a:r>
              <a:rPr lang="en-US" sz="2000" dirty="0"/>
              <a:t> Regulation Up Responsibility / 7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]</a:t>
            </a: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/>
              <a:t>*Slightly modified from 6/4/2018 QMWG proposal</a:t>
            </a:r>
          </a:p>
        </p:txBody>
      </p:sp>
    </p:spTree>
    <p:extLst>
      <p:ext uri="{BB962C8B-B14F-4D97-AF65-F5344CB8AC3E}">
        <p14:creationId xmlns:p14="http://schemas.microsoft.com/office/powerpoint/2010/main" val="298366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Benefits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095500" y="-2590800"/>
            <a:ext cx="2971800" cy="48532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Low Sustainable Limit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42900" y="762000"/>
            <a:ext cx="8534400" cy="5090317"/>
          </a:xfrm>
        </p:spPr>
        <p:txBody>
          <a:bodyPr/>
          <a:lstStyle/>
          <a:p>
            <a:r>
              <a:rPr lang="en-US" sz="2600" dirty="0" smtClean="0"/>
              <a:t>More accurate resource capabilities to allow for resolving congestion and ramp constraints</a:t>
            </a:r>
          </a:p>
          <a:p>
            <a:r>
              <a:rPr lang="en-US" sz="2600" dirty="0" smtClean="0"/>
              <a:t>Better ability to dispatch according to price instead of being artificially limited by static 2/7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ramp rate</a:t>
            </a:r>
          </a:p>
          <a:p>
            <a:r>
              <a:rPr lang="en-US" sz="2600" dirty="0" smtClean="0"/>
              <a:t>SCED correctly dispatches resource back below HASL and back above LASL and improves resource ability to follow regulation deployment</a:t>
            </a:r>
          </a:p>
        </p:txBody>
      </p:sp>
    </p:spTree>
    <p:extLst>
      <p:ext uri="{BB962C8B-B14F-4D97-AF65-F5344CB8AC3E}">
        <p14:creationId xmlns:p14="http://schemas.microsoft.com/office/powerpoint/2010/main" val="66369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095500" y="-2590800"/>
            <a:ext cx="2971800" cy="48532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Low Sustainable Limit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42900" y="838200"/>
            <a:ext cx="8534400" cy="5410200"/>
          </a:xfrm>
        </p:spPr>
        <p:txBody>
          <a:bodyPr/>
          <a:lstStyle/>
          <a:p>
            <a:r>
              <a:rPr lang="en-US" sz="2400" dirty="0" smtClean="0"/>
              <a:t>Backcast performed form June 1, 2017 to May 31, 2018 with proposed methodology</a:t>
            </a:r>
          </a:p>
          <a:p>
            <a:r>
              <a:rPr lang="en-US" sz="2400" dirty="0" smtClean="0"/>
              <a:t>Current methodology used as a benchmark</a:t>
            </a:r>
          </a:p>
          <a:p>
            <a:r>
              <a:rPr lang="en-US" sz="2400" dirty="0" smtClean="0"/>
              <a:t>Results are conservative because backcast was performed for individual 5-minute intervals and not sequentially</a:t>
            </a:r>
          </a:p>
          <a:p>
            <a:r>
              <a:rPr lang="en-US" sz="2400" dirty="0" smtClean="0"/>
              <a:t>Analyzed roughly 2,095,000 resource intervals where resource provided a regulation service</a:t>
            </a:r>
          </a:p>
        </p:txBody>
      </p:sp>
    </p:spTree>
    <p:extLst>
      <p:ext uri="{BB962C8B-B14F-4D97-AF65-F5344CB8AC3E}">
        <p14:creationId xmlns:p14="http://schemas.microsoft.com/office/powerpoint/2010/main" val="426685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Flagging Expected Gen &gt; HSL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095500" y="-2590800"/>
            <a:ext cx="2971800" cy="48532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Low Sustainable Limit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42900" y="838200"/>
            <a:ext cx="8534400" cy="5722938"/>
          </a:xfrm>
        </p:spPr>
        <p:txBody>
          <a:bodyPr/>
          <a:lstStyle/>
          <a:p>
            <a:r>
              <a:rPr lang="en-US" sz="2400" dirty="0" smtClean="0"/>
              <a:t>Check if </a:t>
            </a:r>
            <a:r>
              <a:rPr lang="en-US" sz="2400" dirty="0"/>
              <a:t>LDL + </a:t>
            </a:r>
            <a:r>
              <a:rPr lang="en-US" sz="2400" dirty="0" smtClean="0"/>
              <a:t>Reg. </a:t>
            </a:r>
            <a:r>
              <a:rPr lang="en-US" sz="2400" dirty="0" err="1"/>
              <a:t>Depl</a:t>
            </a:r>
            <a:r>
              <a:rPr lang="en-US" sz="2400" dirty="0"/>
              <a:t>. (T+5) was greater than </a:t>
            </a:r>
            <a:r>
              <a:rPr lang="en-US" sz="2400" dirty="0" smtClean="0"/>
              <a:t>HSL</a:t>
            </a:r>
          </a:p>
          <a:p>
            <a:r>
              <a:rPr lang="en-US" sz="2400" dirty="0"/>
              <a:t>Contribution from expected primary frequency response ignored</a:t>
            </a:r>
          </a:p>
          <a:p>
            <a:r>
              <a:rPr lang="en-US" sz="2400" dirty="0" smtClean="0"/>
              <a:t>Remove </a:t>
            </a:r>
            <a:r>
              <a:rPr lang="en-US" sz="2400" dirty="0"/>
              <a:t>intervals </a:t>
            </a:r>
            <a:r>
              <a:rPr lang="en-US" sz="2400" dirty="0" smtClean="0"/>
              <a:t>where </a:t>
            </a:r>
            <a:r>
              <a:rPr lang="en-US" sz="2400" dirty="0"/>
              <a:t>100% ramp sharing would still have flagged the </a:t>
            </a:r>
            <a:r>
              <a:rPr lang="en-US" sz="2400" dirty="0" smtClean="0"/>
              <a:t>interval</a:t>
            </a:r>
          </a:p>
          <a:p>
            <a:r>
              <a:rPr lang="en-US" sz="2400" dirty="0" smtClean="0"/>
              <a:t>Proposed </a:t>
            </a:r>
            <a:r>
              <a:rPr lang="en-US" sz="2400" dirty="0"/>
              <a:t>methodology still has flagged intervals due to non-sequential backcast or deviation from original base point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866739"/>
              </p:ext>
            </p:extLst>
          </p:nvPr>
        </p:nvGraphicFramePr>
        <p:xfrm>
          <a:off x="495300" y="4540654"/>
          <a:ext cx="8229600" cy="1112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686300"/>
                <a:gridCol w="3543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Methodology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of Flagged</a:t>
                      </a:r>
                      <a:r>
                        <a:rPr lang="en-US" baseline="0" dirty="0" smtClean="0"/>
                        <a:t> Intervals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Current Methodology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1,196 (0.05%)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Proposed</a:t>
                      </a:r>
                      <a:r>
                        <a:rPr lang="en-US" baseline="0" dirty="0" smtClean="0"/>
                        <a:t> Methodology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405 (0.02%)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287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Flagging LDL &gt; HASL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095500" y="-2590800"/>
            <a:ext cx="2971800" cy="48532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Low Sustainable Limit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42900" y="838200"/>
            <a:ext cx="8534400" cy="5722938"/>
          </a:xfrm>
        </p:spPr>
        <p:txBody>
          <a:bodyPr/>
          <a:lstStyle/>
          <a:p>
            <a:r>
              <a:rPr lang="en-US" sz="2400" dirty="0" smtClean="0"/>
              <a:t>Check if </a:t>
            </a:r>
            <a:r>
              <a:rPr lang="en-US" sz="2400" dirty="0"/>
              <a:t>LDL </a:t>
            </a:r>
            <a:r>
              <a:rPr lang="en-US" sz="2400" dirty="0" smtClean="0"/>
              <a:t>was </a:t>
            </a:r>
            <a:r>
              <a:rPr lang="en-US" sz="2400" dirty="0"/>
              <a:t>greater than </a:t>
            </a:r>
            <a:r>
              <a:rPr lang="en-US" sz="2400" dirty="0" smtClean="0"/>
              <a:t>HASL</a:t>
            </a:r>
          </a:p>
          <a:p>
            <a:r>
              <a:rPr lang="en-US" sz="2400" dirty="0"/>
              <a:t>Remove intervals where 100% ramp sharing would still have flagged the </a:t>
            </a:r>
            <a:r>
              <a:rPr lang="en-US" sz="2400" dirty="0" smtClean="0"/>
              <a:t>interval</a:t>
            </a:r>
          </a:p>
          <a:p>
            <a:r>
              <a:rPr lang="en-US" sz="2400" dirty="0" smtClean="0"/>
              <a:t>Proposed methodology still has flagged intervals due to non-sequential backcast or deviation from original base point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208377"/>
              </p:ext>
            </p:extLst>
          </p:nvPr>
        </p:nvGraphicFramePr>
        <p:xfrm>
          <a:off x="495300" y="4114800"/>
          <a:ext cx="8229600" cy="1112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686300"/>
                <a:gridCol w="3543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Methodology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of Flagged</a:t>
                      </a:r>
                      <a:r>
                        <a:rPr lang="en-US" baseline="0" dirty="0" smtClean="0"/>
                        <a:t> Intervals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Current Methodology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6,545 (0.31%)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Proposed</a:t>
                      </a:r>
                      <a:r>
                        <a:rPr lang="en-US" baseline="0" dirty="0" smtClean="0"/>
                        <a:t> Methodology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3,195 (0.15%)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427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Flagging SCED Backcast Ramp Violations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095500" y="-2590800"/>
            <a:ext cx="2971800" cy="48532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1" dirty="0" smtClean="0"/>
              <a:t>Low Sustainable Limit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42900" y="838200"/>
            <a:ext cx="8534400" cy="5722938"/>
          </a:xfrm>
        </p:spPr>
        <p:txBody>
          <a:bodyPr/>
          <a:lstStyle/>
          <a:p>
            <a:r>
              <a:rPr lang="en-US" sz="2400" dirty="0" smtClean="0"/>
              <a:t>Check if SCED and LFC asked for more ramp than resource’s ramp rate</a:t>
            </a:r>
          </a:p>
          <a:p>
            <a:pPr marL="400050" lvl="1" indent="0">
              <a:buNone/>
            </a:pPr>
            <a:r>
              <a:rPr lang="en-US" sz="1800" dirty="0" smtClean="0"/>
              <a:t>If Abs[BP + Reg. </a:t>
            </a:r>
            <a:r>
              <a:rPr lang="en-US" sz="1800" dirty="0" err="1" smtClean="0"/>
              <a:t>Depl</a:t>
            </a:r>
            <a:r>
              <a:rPr lang="en-US" sz="1800" dirty="0" smtClean="0"/>
              <a:t>. (T+5) – MW] &gt; Ramp Rate and if BP equals LDL or HDL in proposed methodology, set BP to recalculated LDL or HDL</a:t>
            </a:r>
          </a:p>
          <a:p>
            <a:r>
              <a:rPr lang="en-US" sz="2400" dirty="0" smtClean="0"/>
              <a:t>Increase is worst case scenario because it assumes base point with proposed methodology would have been at LDL or HDL and not the original base point</a:t>
            </a:r>
          </a:p>
          <a:p>
            <a:r>
              <a:rPr lang="en-US" sz="2400" dirty="0"/>
              <a:t>LFC deploys regulation independently of SCED dispatch instruction</a:t>
            </a:r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234650"/>
              </p:ext>
            </p:extLst>
          </p:nvPr>
        </p:nvGraphicFramePr>
        <p:xfrm>
          <a:off x="495300" y="4595099"/>
          <a:ext cx="8229600" cy="1112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686300"/>
                <a:gridCol w="3543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Methodology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# of Flagged</a:t>
                      </a:r>
                      <a:r>
                        <a:rPr lang="en-US" baseline="0" dirty="0" smtClean="0"/>
                        <a:t> Intervals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Current Methodology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17,848 (0.85%)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Proposed</a:t>
                      </a:r>
                      <a:r>
                        <a:rPr lang="en-US" baseline="0" dirty="0" smtClean="0"/>
                        <a:t> Methodology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18,584 (0.87%)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451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c34af464-7aa1-4edd-9be4-83dffc1cb926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8266</TotalTime>
  <Words>1161</Words>
  <Application>Microsoft Office PowerPoint</Application>
  <PresentationFormat>On-screen Show (4:3)</PresentationFormat>
  <Paragraphs>220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Background</vt:lpstr>
      <vt:lpstr>Recap of Issue</vt:lpstr>
      <vt:lpstr>Proposed Methodology</vt:lpstr>
      <vt:lpstr>Operational Benefits</vt:lpstr>
      <vt:lpstr>Analysis</vt:lpstr>
      <vt:lpstr>Flagging Expected Gen &gt; HSL</vt:lpstr>
      <vt:lpstr>Flagging LDL &gt; HASL</vt:lpstr>
      <vt:lpstr>Flagging SCED Backcast Ramp Violations</vt:lpstr>
      <vt:lpstr>Flagging SCED Worst Case Ramp Violations</vt:lpstr>
      <vt:lpstr>Impacts to Base Point Deviation (±5% or 5 MW)</vt:lpstr>
      <vt:lpstr>Impacts to GREDP (±8% or 8 MW)</vt:lpstr>
      <vt:lpstr>Impacts to Dispatchable Capacity</vt:lpstr>
      <vt:lpstr>Impacts to Dispatchable Capacity</vt:lpstr>
      <vt:lpstr>Impacts to Dispatchable Capacity</vt:lpstr>
      <vt:lpstr>Conclusion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Chang, Sean</cp:lastModifiedBy>
  <cp:revision>268</cp:revision>
  <cp:lastPrinted>2016-01-21T20:53:15Z</cp:lastPrinted>
  <dcterms:created xsi:type="dcterms:W3CDTF">2016-01-21T15:20:31Z</dcterms:created>
  <dcterms:modified xsi:type="dcterms:W3CDTF">2018-09-21T19:12:03Z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