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August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08/12/18 – R4 Retail Release</a:t>
            </a: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2018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08/01/18 – Planned Maintenance (Site Failover – MPIM, Retail </a:t>
            </a:r>
            <a:r>
              <a:rPr lang="en-US" sz="1600" dirty="0" smtClean="0"/>
              <a:t>API,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08/07/18 – 08/09/18 – </a:t>
            </a:r>
            <a:r>
              <a:rPr lang="en-US" sz="1600" smtClean="0"/>
              <a:t>R4 Release</a:t>
            </a:r>
            <a:endParaRPr lang="en-US" sz="1600" dirty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85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129</cp:revision>
  <cp:lastPrinted>2016-01-21T20:53:15Z</cp:lastPrinted>
  <dcterms:created xsi:type="dcterms:W3CDTF">2016-01-21T15:20:31Z</dcterms:created>
  <dcterms:modified xsi:type="dcterms:W3CDTF">2018-09-18T17:04:18Z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