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63" r:id="rId4"/>
    <p:sldId id="265" r:id="rId5"/>
    <p:sldId id="264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9088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96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695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04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887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03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77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3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456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512190D-F9D3-44F1-8130-9914DD605E89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36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9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512190D-F9D3-44F1-8130-9914DD605E89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3496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WMS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4455620"/>
            <a:ext cx="10058400" cy="114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TAC MEETING</a:t>
            </a:r>
          </a:p>
          <a:p>
            <a:r>
              <a:rPr lang="en-US" dirty="0" smtClean="0"/>
              <a:t>David Kee</a:t>
            </a:r>
          </a:p>
          <a:p>
            <a:r>
              <a:rPr lang="en-US" dirty="0" smtClean="0"/>
              <a:t>September 26,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650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3356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/>
              <a:t>Last Meetings – Aug 8, Sept 5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/>
              <a:t>WMS </a:t>
            </a:r>
            <a:r>
              <a:rPr lang="en-US" sz="3200" dirty="0"/>
              <a:t>Endorsements </a:t>
            </a:r>
            <a:endParaRPr lang="en-US" sz="30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/>
              <a:t>Items of interest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000" dirty="0" smtClean="0"/>
              <a:t>Switchable Generation update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000" dirty="0" smtClean="0"/>
              <a:t>Market event - performance issues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000" dirty="0" smtClean="0"/>
              <a:t>Fuel Index Price update</a:t>
            </a:r>
            <a:endParaRPr lang="en-US" sz="3000" dirty="0" smtClean="0"/>
          </a:p>
          <a:p>
            <a:pPr lvl="1">
              <a:buFont typeface="Wingdings" panose="05000000000000000000" pitchFamily="2" charset="2"/>
              <a:buChar char="v"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59795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WMS endorsements - August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NPRR880</a:t>
            </a:r>
            <a:r>
              <a:rPr lang="en-US" sz="2400" dirty="0"/>
              <a:t>, Publish Real-Time Market Shift Factors for Private Use Network Settlement </a:t>
            </a:r>
            <a:r>
              <a:rPr lang="en-US" sz="2400" dirty="0" smtClean="0"/>
              <a:t>Points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NPRR883</a:t>
            </a:r>
            <a:r>
              <a:rPr lang="en-US" sz="2400" dirty="0"/>
              <a:t>, Adjustment to Settlement Equation for Ancillary Services </a:t>
            </a:r>
            <a:r>
              <a:rPr lang="en-US" sz="2400" dirty="0" smtClean="0"/>
              <a:t>Assignment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NPRR850</a:t>
            </a:r>
            <a:r>
              <a:rPr lang="en-US" sz="2400" dirty="0"/>
              <a:t>, Market Suspension and Restart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OBDRR003, Change Validation Rules to Preclude Certain Transactions at Resource Nodes within Private Use Networks 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OBDRR007, Revisions to the ORDC Methodology to Include Photo-Voltaic Generation Resources (PVGRs) 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</a:pPr>
            <a:endParaRPr lang="en-US" sz="2400" dirty="0" smtClean="0"/>
          </a:p>
          <a:p>
            <a:pPr lvl="1">
              <a:buFont typeface="Wingdings" panose="05000000000000000000" pitchFamily="2" charset="2"/>
              <a:buChar char="v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13080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WMS endorsements - Sept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NPRR871</a:t>
            </a:r>
            <a:r>
              <a:rPr lang="en-US" sz="2400" dirty="0"/>
              <a:t>, Customer or Resource Entity Funded Transmission Projects Review Process 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NPRR879, </a:t>
            </a:r>
            <a:r>
              <a:rPr lang="en-US" sz="2400" dirty="0"/>
              <a:t>SCED Base Point and Performance Evaluation Changes for IRRs that Carry Ancillary Services 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High Impact Transmission Element List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Directive 10, </a:t>
            </a:r>
            <a:r>
              <a:rPr lang="en-US" sz="2400" dirty="0"/>
              <a:t>Emergency Condition Price Formation </a:t>
            </a:r>
          </a:p>
          <a:p>
            <a:pPr marL="0" indent="0">
              <a:buNone/>
            </a:pPr>
            <a:endParaRPr lang="en-US" sz="2400" dirty="0" smtClean="0"/>
          </a:p>
          <a:p>
            <a:pPr lvl="1">
              <a:buFont typeface="Wingdings" panose="05000000000000000000" pitchFamily="2" charset="2"/>
              <a:buChar char="v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22594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Items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Switchable Generation – discussion of issues related to the RC/RC agreements, wholesale settlement impacts of costs incurred due to RUC of SWGR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CRR balancing account being reviewed by MSWG – reviewing the need to increase the cap and will draft NP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ERCOT gave an update on a market event causing performance issues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dirty="0" smtClean="0"/>
              <a:t>A Market Participant submitted a high volume of PTP activity effectively overwhelming the system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dirty="0" smtClean="0"/>
              <a:t>ERCOT worked with MP to adjust bids to allow DAM to solve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dirty="0" smtClean="0"/>
              <a:t>ERCOT is evaluating options to resolve this issue (NPRR, SCR, </a:t>
            </a:r>
            <a:r>
              <a:rPr lang="en-US" sz="2200" dirty="0" err="1" smtClean="0"/>
              <a:t>etc</a:t>
            </a:r>
            <a:r>
              <a:rPr lang="en-US" sz="2200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Fuel Index Pricing issues – Houston Ship Channel is referenced in PUC rules creating inability to modify to another index like Katy or </a:t>
            </a:r>
            <a:r>
              <a:rPr lang="en-US" sz="2400" smtClean="0"/>
              <a:t>Waha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500785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or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Next </a:t>
            </a:r>
            <a:r>
              <a:rPr lang="en-US" sz="2400" smtClean="0"/>
              <a:t>Meeting Sep 5, </a:t>
            </a:r>
            <a:r>
              <a:rPr lang="en-US" sz="2400" dirty="0" smtClean="0"/>
              <a:t>2018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179187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5658</TotalTime>
  <Words>273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Wingdings</vt:lpstr>
      <vt:lpstr>Retrospect</vt:lpstr>
      <vt:lpstr>WMS update</vt:lpstr>
      <vt:lpstr>Agenda</vt:lpstr>
      <vt:lpstr>WMS endorsements - August</vt:lpstr>
      <vt:lpstr>WMS endorsements - Sept</vt:lpstr>
      <vt:lpstr>Discussion Items of Interest</vt:lpstr>
      <vt:lpstr>Questions or discussion</vt:lpstr>
    </vt:vector>
  </TitlesOfParts>
  <Company>CPS Energy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WMS update</dc:title>
  <dc:creator>Kee, David  E .</dc:creator>
  <cp:lastModifiedBy>Kee, David  E .</cp:lastModifiedBy>
  <cp:revision>61</cp:revision>
  <dcterms:created xsi:type="dcterms:W3CDTF">2018-01-18T21:28:30Z</dcterms:created>
  <dcterms:modified xsi:type="dcterms:W3CDTF">2018-09-20T20:03:53Z</dcterms:modified>
</cp:coreProperties>
</file>