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1018 signup deadline was 09/05/18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09/11/18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10/01/18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1018 is scheduled to conclude on 10/12/18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1018 Adhoc signup deadline is 10/12/18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11/16/18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09/19/18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</a:t>
            </a:r>
            <a:r>
              <a:rPr lang="en-US" dirty="0" smtClean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11 New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10 existing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2507 tasks are scheduled including Connectivity and Penny tests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09/19/18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c34af464-7aa1-4edd-9be4-83dffc1cb926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4854</TotalTime>
  <Words>78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1018 Preview</vt:lpstr>
      <vt:lpstr>Flight 1018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142</cp:revision>
  <cp:lastPrinted>2016-01-21T20:53:15Z</cp:lastPrinted>
  <dcterms:created xsi:type="dcterms:W3CDTF">2016-01-21T15:20:31Z</dcterms:created>
  <dcterms:modified xsi:type="dcterms:W3CDTF">2018-09-19T14:48:18Z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