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1" r:id="rId7"/>
    <p:sldId id="270" r:id="rId8"/>
    <p:sldId id="263" r:id="rId9"/>
    <p:sldId id="264" r:id="rId10"/>
    <p:sldId id="272" r:id="rId11"/>
    <p:sldId id="262" r:id="rId12"/>
    <p:sldId id="265" r:id="rId13"/>
    <p:sldId id="266" r:id="rId14"/>
    <p:sldId id="267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anderson\_Resource%20Adequacy\AWS%20Wind%20Profiles\Sep%202018%20RPG%20presentation\2018%20Operational%20Profiles%20Validation_with%20revised_for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anderson\_Resource%20Adequacy\AWS%20Wind%20Profiles\Sep%202018%20RPG%20presentation\2018%20Operational%20Profiles%20Validation_with%20revised_for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anderson\_Resource%20Adequacy\AWS%20Wind%20Profiles\Sep%202018%20RPG%20presentation\Copy%20of%202018%20Operational%20Panhandle%20Profiles%20Validation_with%20revised_for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anderson\_Resource%20Adequacy\AWS%20Wind%20Profiles\Sep%202018%20RPG%20presentation\Copy%20of%202018%20Operational%20Panhandle%20Profiles%20Validation_with%20revised_for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3"/>
          <c:order val="0"/>
          <c:tx>
            <c:v>2016 Actuals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'sum duration curve data'!$S$2:$S$8790</c:f>
              <c:numCache>
                <c:formatCode>General</c:formatCode>
                <c:ptCount val="8789"/>
                <c:pt idx="0">
                  <c:v>2945.6672865989472</c:v>
                </c:pt>
                <c:pt idx="1">
                  <c:v>2921.9734163236621</c:v>
                </c:pt>
                <c:pt idx="2">
                  <c:v>2920.2746276399821</c:v>
                </c:pt>
                <c:pt idx="3">
                  <c:v>2920.2740191284815</c:v>
                </c:pt>
                <c:pt idx="4">
                  <c:v>2918.6757964208382</c:v>
                </c:pt>
                <c:pt idx="5">
                  <c:v>2911.8837129155795</c:v>
                </c:pt>
                <c:pt idx="6">
                  <c:v>2899.4447680849498</c:v>
                </c:pt>
                <c:pt idx="7">
                  <c:v>2891.1583670059845</c:v>
                </c:pt>
                <c:pt idx="8">
                  <c:v>2883.4704878928919</c:v>
                </c:pt>
                <c:pt idx="9">
                  <c:v>2882.2948029115464</c:v>
                </c:pt>
                <c:pt idx="10">
                  <c:v>2861.7141475990084</c:v>
                </c:pt>
                <c:pt idx="11">
                  <c:v>2860.9671574899885</c:v>
                </c:pt>
                <c:pt idx="12">
                  <c:v>2836.2607568226917</c:v>
                </c:pt>
                <c:pt idx="13">
                  <c:v>2835.8849913162653</c:v>
                </c:pt>
                <c:pt idx="14">
                  <c:v>2825.4053086471554</c:v>
                </c:pt>
                <c:pt idx="15">
                  <c:v>2825.1531597264611</c:v>
                </c:pt>
                <c:pt idx="16">
                  <c:v>2824.3037031470408</c:v>
                </c:pt>
                <c:pt idx="17">
                  <c:v>2817.7339592138924</c:v>
                </c:pt>
                <c:pt idx="18">
                  <c:v>2817.6824295658539</c:v>
                </c:pt>
                <c:pt idx="19">
                  <c:v>2816.3283587498136</c:v>
                </c:pt>
                <c:pt idx="20">
                  <c:v>2816.0470120679011</c:v>
                </c:pt>
                <c:pt idx="21">
                  <c:v>2816.0005161926488</c:v>
                </c:pt>
                <c:pt idx="22">
                  <c:v>2812.9825228193076</c:v>
                </c:pt>
                <c:pt idx="23">
                  <c:v>2810.6283949931462</c:v>
                </c:pt>
                <c:pt idx="24">
                  <c:v>2808.5474690686328</c:v>
                </c:pt>
                <c:pt idx="25">
                  <c:v>2799.7484642733466</c:v>
                </c:pt>
                <c:pt idx="26">
                  <c:v>2797.120577470992</c:v>
                </c:pt>
                <c:pt idx="27">
                  <c:v>2796.9449944586227</c:v>
                </c:pt>
                <c:pt idx="28">
                  <c:v>2796.4836745961502</c:v>
                </c:pt>
                <c:pt idx="29">
                  <c:v>2795.1788172875513</c:v>
                </c:pt>
                <c:pt idx="30">
                  <c:v>2789.4056669293509</c:v>
                </c:pt>
                <c:pt idx="31">
                  <c:v>2788.1097543848887</c:v>
                </c:pt>
                <c:pt idx="32">
                  <c:v>2775.9570530101983</c:v>
                </c:pt>
                <c:pt idx="33">
                  <c:v>2772.4225833919309</c:v>
                </c:pt>
                <c:pt idx="34">
                  <c:v>2765.7664820676382</c:v>
                </c:pt>
                <c:pt idx="35">
                  <c:v>2765.1202366659377</c:v>
                </c:pt>
                <c:pt idx="36">
                  <c:v>2764.9734376329848</c:v>
                </c:pt>
                <c:pt idx="37">
                  <c:v>2764.8441398848427</c:v>
                </c:pt>
                <c:pt idx="38">
                  <c:v>2762.8395039007396</c:v>
                </c:pt>
                <c:pt idx="39">
                  <c:v>2762.6426287508007</c:v>
                </c:pt>
                <c:pt idx="40">
                  <c:v>2761.2040139738715</c:v>
                </c:pt>
                <c:pt idx="41">
                  <c:v>2754.7690742789378</c:v>
                </c:pt>
                <c:pt idx="42">
                  <c:v>2747.0292464669546</c:v>
                </c:pt>
                <c:pt idx="43">
                  <c:v>2746.7312839004726</c:v>
                </c:pt>
                <c:pt idx="44">
                  <c:v>2741.5452613804073</c:v>
                </c:pt>
                <c:pt idx="45">
                  <c:v>2740.6754009506435</c:v>
                </c:pt>
                <c:pt idx="46">
                  <c:v>2738.1208131329222</c:v>
                </c:pt>
                <c:pt idx="47">
                  <c:v>2733.4555482731921</c:v>
                </c:pt>
                <c:pt idx="48">
                  <c:v>2732.3106234635247</c:v>
                </c:pt>
                <c:pt idx="49">
                  <c:v>2730.7149280579883</c:v>
                </c:pt>
                <c:pt idx="50">
                  <c:v>2728.7503382433783</c:v>
                </c:pt>
                <c:pt idx="51">
                  <c:v>2726.6722061819496</c:v>
                </c:pt>
                <c:pt idx="52">
                  <c:v>2723.2404564873377</c:v>
                </c:pt>
                <c:pt idx="53">
                  <c:v>2721.6470895115535</c:v>
                </c:pt>
                <c:pt idx="54">
                  <c:v>2719.0467627429966</c:v>
                </c:pt>
                <c:pt idx="55">
                  <c:v>2717.2502640130788</c:v>
                </c:pt>
                <c:pt idx="56">
                  <c:v>2715.3067541660203</c:v>
                </c:pt>
                <c:pt idx="57">
                  <c:v>2706.8085303248295</c:v>
                </c:pt>
                <c:pt idx="58">
                  <c:v>2704.6801644367638</c:v>
                </c:pt>
                <c:pt idx="59">
                  <c:v>2703.3307479015994</c:v>
                </c:pt>
                <c:pt idx="60">
                  <c:v>2702.0463571251771</c:v>
                </c:pt>
                <c:pt idx="61">
                  <c:v>2698.5693693129219</c:v>
                </c:pt>
                <c:pt idx="62">
                  <c:v>2697.824388216337</c:v>
                </c:pt>
                <c:pt idx="63">
                  <c:v>2696.4582543706892</c:v>
                </c:pt>
                <c:pt idx="64">
                  <c:v>2695.542404160235</c:v>
                </c:pt>
                <c:pt idx="65">
                  <c:v>2691.4283752192396</c:v>
                </c:pt>
                <c:pt idx="66">
                  <c:v>2689.8605779314039</c:v>
                </c:pt>
                <c:pt idx="67">
                  <c:v>2688.6183811924193</c:v>
                </c:pt>
                <c:pt idx="68">
                  <c:v>2687.3179642518357</c:v>
                </c:pt>
                <c:pt idx="69">
                  <c:v>2683.3690115155118</c:v>
                </c:pt>
                <c:pt idx="70">
                  <c:v>2682.619791553815</c:v>
                </c:pt>
                <c:pt idx="71">
                  <c:v>2679.1040981881492</c:v>
                </c:pt>
                <c:pt idx="72">
                  <c:v>2678.5941843695114</c:v>
                </c:pt>
                <c:pt idx="73">
                  <c:v>2674.5959556176927</c:v>
                </c:pt>
                <c:pt idx="74">
                  <c:v>2671.7020580339431</c:v>
                </c:pt>
                <c:pt idx="75">
                  <c:v>2670.9418873443865</c:v>
                </c:pt>
                <c:pt idx="76">
                  <c:v>2670.4715714716908</c:v>
                </c:pt>
                <c:pt idx="77">
                  <c:v>2666.6296810886597</c:v>
                </c:pt>
                <c:pt idx="78">
                  <c:v>2665.9520822715758</c:v>
                </c:pt>
                <c:pt idx="79">
                  <c:v>2663.4131287368132</c:v>
                </c:pt>
                <c:pt idx="80">
                  <c:v>2661.3911680067918</c:v>
                </c:pt>
                <c:pt idx="81">
                  <c:v>2655.362076549</c:v>
                </c:pt>
                <c:pt idx="82">
                  <c:v>2654.9270780165989</c:v>
                </c:pt>
                <c:pt idx="83">
                  <c:v>2653.5481366777417</c:v>
                </c:pt>
                <c:pt idx="84">
                  <c:v>2648.7638862816984</c:v>
                </c:pt>
                <c:pt idx="85">
                  <c:v>2646.9214197301867</c:v>
                </c:pt>
                <c:pt idx="86">
                  <c:v>2642.6712638817894</c:v>
                </c:pt>
                <c:pt idx="87">
                  <c:v>2639.5534473037715</c:v>
                </c:pt>
                <c:pt idx="88">
                  <c:v>2633.5015946722033</c:v>
                </c:pt>
                <c:pt idx="89">
                  <c:v>2629.1866154453492</c:v>
                </c:pt>
                <c:pt idx="90">
                  <c:v>2626.3036394643777</c:v>
                </c:pt>
                <c:pt idx="91">
                  <c:v>2625.6740964815349</c:v>
                </c:pt>
                <c:pt idx="92">
                  <c:v>2625.4313557179776</c:v>
                </c:pt>
                <c:pt idx="93">
                  <c:v>2624.9997514104839</c:v>
                </c:pt>
                <c:pt idx="94">
                  <c:v>2622.7520702813736</c:v>
                </c:pt>
                <c:pt idx="95">
                  <c:v>2620.8165924521281</c:v>
                </c:pt>
                <c:pt idx="96">
                  <c:v>2617.7505625082385</c:v>
                </c:pt>
                <c:pt idx="97">
                  <c:v>2617.5229419045977</c:v>
                </c:pt>
                <c:pt idx="98">
                  <c:v>2614.3123118495937</c:v>
                </c:pt>
                <c:pt idx="99">
                  <c:v>2612.6278708018199</c:v>
                </c:pt>
                <c:pt idx="100">
                  <c:v>2612.3377951161056</c:v>
                </c:pt>
                <c:pt idx="101">
                  <c:v>2608.2245251507229</c:v>
                </c:pt>
                <c:pt idx="102">
                  <c:v>2607.9273187091617</c:v>
                </c:pt>
                <c:pt idx="103">
                  <c:v>2607.9182867876689</c:v>
                </c:pt>
                <c:pt idx="104">
                  <c:v>2606.4526363526456</c:v>
                </c:pt>
                <c:pt idx="105">
                  <c:v>2604.7986088307703</c:v>
                </c:pt>
                <c:pt idx="106">
                  <c:v>2604.1508410268361</c:v>
                </c:pt>
                <c:pt idx="107">
                  <c:v>2598.0352065144652</c:v>
                </c:pt>
                <c:pt idx="108">
                  <c:v>2595.1971173159291</c:v>
                </c:pt>
                <c:pt idx="109">
                  <c:v>2594.7414023102651</c:v>
                </c:pt>
                <c:pt idx="110">
                  <c:v>2594.7186955941056</c:v>
                </c:pt>
                <c:pt idx="111">
                  <c:v>2592.6604282776511</c:v>
                </c:pt>
                <c:pt idx="112">
                  <c:v>2589.9951227272877</c:v>
                </c:pt>
                <c:pt idx="113">
                  <c:v>2589.0692781289413</c:v>
                </c:pt>
                <c:pt idx="114">
                  <c:v>2588.0651025433012</c:v>
                </c:pt>
                <c:pt idx="115">
                  <c:v>2587.5384267916615</c:v>
                </c:pt>
                <c:pt idx="116">
                  <c:v>2586.7352341763176</c:v>
                </c:pt>
                <c:pt idx="117">
                  <c:v>2582.6176337778566</c:v>
                </c:pt>
                <c:pt idx="118">
                  <c:v>2581.9782500746519</c:v>
                </c:pt>
                <c:pt idx="119">
                  <c:v>2581.5739749473996</c:v>
                </c:pt>
                <c:pt idx="120">
                  <c:v>2581.33554046366</c:v>
                </c:pt>
                <c:pt idx="121">
                  <c:v>2580.0620941374032</c:v>
                </c:pt>
                <c:pt idx="122">
                  <c:v>2580.0070446406476</c:v>
                </c:pt>
                <c:pt idx="123">
                  <c:v>2576.9748360098733</c:v>
                </c:pt>
                <c:pt idx="124">
                  <c:v>2576.5347332408696</c:v>
                </c:pt>
                <c:pt idx="125">
                  <c:v>2574.3525143556126</c:v>
                </c:pt>
                <c:pt idx="126">
                  <c:v>2569.4581539652081</c:v>
                </c:pt>
                <c:pt idx="127">
                  <c:v>2568.4773870150252</c:v>
                </c:pt>
                <c:pt idx="128">
                  <c:v>2567.4194164241676</c:v>
                </c:pt>
                <c:pt idx="129">
                  <c:v>2567.1963593461774</c:v>
                </c:pt>
                <c:pt idx="130">
                  <c:v>2567.0626278887853</c:v>
                </c:pt>
                <c:pt idx="131">
                  <c:v>2566.3290792793691</c:v>
                </c:pt>
                <c:pt idx="132">
                  <c:v>2562.8325813319943</c:v>
                </c:pt>
                <c:pt idx="133">
                  <c:v>2562.4090832546021</c:v>
                </c:pt>
                <c:pt idx="134">
                  <c:v>2561.0651575326924</c:v>
                </c:pt>
                <c:pt idx="135">
                  <c:v>2560.9327910741163</c:v>
                </c:pt>
                <c:pt idx="136">
                  <c:v>2558.5195067956711</c:v>
                </c:pt>
                <c:pt idx="137">
                  <c:v>2557.7835097312923</c:v>
                </c:pt>
                <c:pt idx="138">
                  <c:v>2557.5607591513299</c:v>
                </c:pt>
                <c:pt idx="139">
                  <c:v>2555.9698804293739</c:v>
                </c:pt>
                <c:pt idx="140">
                  <c:v>2555.4489382674956</c:v>
                </c:pt>
                <c:pt idx="141">
                  <c:v>2555.0943145343986</c:v>
                </c:pt>
                <c:pt idx="142">
                  <c:v>2554.7313882901935</c:v>
                </c:pt>
                <c:pt idx="143">
                  <c:v>2552.5401264927118</c:v>
                </c:pt>
                <c:pt idx="144">
                  <c:v>2552.4217909346689</c:v>
                </c:pt>
                <c:pt idx="145">
                  <c:v>2545.9286810061667</c:v>
                </c:pt>
                <c:pt idx="146">
                  <c:v>2545.6213071489333</c:v>
                </c:pt>
                <c:pt idx="147">
                  <c:v>2545.2587521092096</c:v>
                </c:pt>
                <c:pt idx="148">
                  <c:v>2544.0037470236093</c:v>
                </c:pt>
                <c:pt idx="149">
                  <c:v>2543.7195371278131</c:v>
                </c:pt>
                <c:pt idx="150">
                  <c:v>2541.5947556450624</c:v>
                </c:pt>
                <c:pt idx="151">
                  <c:v>2540.6266305001577</c:v>
                </c:pt>
                <c:pt idx="152">
                  <c:v>2539.9597549374898</c:v>
                </c:pt>
                <c:pt idx="153">
                  <c:v>2536.7570610724561</c:v>
                </c:pt>
                <c:pt idx="154">
                  <c:v>2534.868574495315</c:v>
                </c:pt>
                <c:pt idx="155">
                  <c:v>2531.0327128908375</c:v>
                </c:pt>
                <c:pt idx="156">
                  <c:v>2530.2964727756707</c:v>
                </c:pt>
                <c:pt idx="157">
                  <c:v>2529.6022597270548</c:v>
                </c:pt>
                <c:pt idx="158">
                  <c:v>2528.9548185237245</c:v>
                </c:pt>
                <c:pt idx="159">
                  <c:v>2528.3601959869593</c:v>
                </c:pt>
                <c:pt idx="160">
                  <c:v>2528.3076140960061</c:v>
                </c:pt>
                <c:pt idx="161">
                  <c:v>2525.921454049746</c:v>
                </c:pt>
                <c:pt idx="162">
                  <c:v>2525.91931257036</c:v>
                </c:pt>
                <c:pt idx="163">
                  <c:v>2525.6728429071109</c:v>
                </c:pt>
                <c:pt idx="164">
                  <c:v>2525.3672214701446</c:v>
                </c:pt>
                <c:pt idx="165">
                  <c:v>2525.2499205002182</c:v>
                </c:pt>
                <c:pt idx="166">
                  <c:v>2524.7926493040727</c:v>
                </c:pt>
                <c:pt idx="167">
                  <c:v>2524.7823243384892</c:v>
                </c:pt>
                <c:pt idx="168">
                  <c:v>2524.6094399780695</c:v>
                </c:pt>
                <c:pt idx="169">
                  <c:v>2524.3706675434109</c:v>
                </c:pt>
                <c:pt idx="170">
                  <c:v>2523.8111304018234</c:v>
                </c:pt>
                <c:pt idx="171">
                  <c:v>2523.1007237866188</c:v>
                </c:pt>
                <c:pt idx="172">
                  <c:v>2522.9489792359541</c:v>
                </c:pt>
                <c:pt idx="173">
                  <c:v>2522.5809624263975</c:v>
                </c:pt>
                <c:pt idx="174">
                  <c:v>2521.1623315668103</c:v>
                </c:pt>
                <c:pt idx="175">
                  <c:v>2520.9145727523164</c:v>
                </c:pt>
                <c:pt idx="176">
                  <c:v>2520.778857605193</c:v>
                </c:pt>
                <c:pt idx="177">
                  <c:v>2518.1555925636158</c:v>
                </c:pt>
                <c:pt idx="178">
                  <c:v>2517.974140792423</c:v>
                </c:pt>
                <c:pt idx="179">
                  <c:v>2513.8399173707103</c:v>
                </c:pt>
                <c:pt idx="180">
                  <c:v>2513.0122406710516</c:v>
                </c:pt>
                <c:pt idx="181">
                  <c:v>2511.5598076603142</c:v>
                </c:pt>
                <c:pt idx="182">
                  <c:v>2510.1203098191163</c:v>
                </c:pt>
                <c:pt idx="183">
                  <c:v>2509.7839226794249</c:v>
                </c:pt>
                <c:pt idx="184">
                  <c:v>2509.1915965228609</c:v>
                </c:pt>
                <c:pt idx="185">
                  <c:v>2508.5463759480585</c:v>
                </c:pt>
                <c:pt idx="186">
                  <c:v>2508.3506851175098</c:v>
                </c:pt>
                <c:pt idx="187">
                  <c:v>2508.2695988805403</c:v>
                </c:pt>
                <c:pt idx="188">
                  <c:v>2506.556156981786</c:v>
                </c:pt>
                <c:pt idx="189">
                  <c:v>2505.8994391785727</c:v>
                </c:pt>
                <c:pt idx="190">
                  <c:v>2505.3307421472337</c:v>
                </c:pt>
                <c:pt idx="191">
                  <c:v>2503.528164570067</c:v>
                </c:pt>
                <c:pt idx="192">
                  <c:v>2502.7148453576033</c:v>
                </c:pt>
                <c:pt idx="193">
                  <c:v>2500.6051239448125</c:v>
                </c:pt>
                <c:pt idx="194">
                  <c:v>2499.5421819787557</c:v>
                </c:pt>
                <c:pt idx="195">
                  <c:v>2498.1083087031047</c:v>
                </c:pt>
                <c:pt idx="196">
                  <c:v>2497.8254534178309</c:v>
                </c:pt>
                <c:pt idx="197">
                  <c:v>2496.5568767272102</c:v>
                </c:pt>
                <c:pt idx="198">
                  <c:v>2496.1269147026546</c:v>
                </c:pt>
                <c:pt idx="199">
                  <c:v>2494.6822963640425</c:v>
                </c:pt>
                <c:pt idx="200">
                  <c:v>2494.5395516914787</c:v>
                </c:pt>
                <c:pt idx="201">
                  <c:v>2494.0040594738721</c:v>
                </c:pt>
                <c:pt idx="202">
                  <c:v>2493.4983758642938</c:v>
                </c:pt>
                <c:pt idx="203">
                  <c:v>2493.2126619847613</c:v>
                </c:pt>
                <c:pt idx="204">
                  <c:v>2492.2530815580153</c:v>
                </c:pt>
                <c:pt idx="205">
                  <c:v>2490.6474263036248</c:v>
                </c:pt>
                <c:pt idx="206">
                  <c:v>2490.1707213619025</c:v>
                </c:pt>
                <c:pt idx="207">
                  <c:v>2487.0659041574268</c:v>
                </c:pt>
                <c:pt idx="208">
                  <c:v>2485.5015837510418</c:v>
                </c:pt>
                <c:pt idx="209">
                  <c:v>2485.2264093372555</c:v>
                </c:pt>
                <c:pt idx="210">
                  <c:v>2482.1736884403235</c:v>
                </c:pt>
                <c:pt idx="211">
                  <c:v>2480.8298175128302</c:v>
                </c:pt>
                <c:pt idx="212">
                  <c:v>2480.4995012966792</c:v>
                </c:pt>
                <c:pt idx="213">
                  <c:v>2480.2508375268512</c:v>
                </c:pt>
                <c:pt idx="214">
                  <c:v>2480.1511629819875</c:v>
                </c:pt>
                <c:pt idx="215">
                  <c:v>2479.8128279960724</c:v>
                </c:pt>
                <c:pt idx="216">
                  <c:v>2479.1856922213237</c:v>
                </c:pt>
                <c:pt idx="217">
                  <c:v>2479.1748535623815</c:v>
                </c:pt>
                <c:pt idx="218">
                  <c:v>2478.3547525172767</c:v>
                </c:pt>
                <c:pt idx="219">
                  <c:v>2475.9653419462843</c:v>
                </c:pt>
                <c:pt idx="220">
                  <c:v>2475.3051373651292</c:v>
                </c:pt>
                <c:pt idx="221">
                  <c:v>2475.0894508061515</c:v>
                </c:pt>
                <c:pt idx="222">
                  <c:v>2474.3475916094244</c:v>
                </c:pt>
                <c:pt idx="223">
                  <c:v>2472.3083554262585</c:v>
                </c:pt>
                <c:pt idx="224">
                  <c:v>2472.0294253296329</c:v>
                </c:pt>
                <c:pt idx="225">
                  <c:v>2469.9651857613198</c:v>
                </c:pt>
                <c:pt idx="226">
                  <c:v>2467.6346986553408</c:v>
                </c:pt>
                <c:pt idx="227">
                  <c:v>2467.0155404509437</c:v>
                </c:pt>
                <c:pt idx="228">
                  <c:v>2464.4247615813379</c:v>
                </c:pt>
                <c:pt idx="229">
                  <c:v>2461.5305882077751</c:v>
                </c:pt>
                <c:pt idx="230">
                  <c:v>2461.3708567359718</c:v>
                </c:pt>
                <c:pt idx="231">
                  <c:v>2457.4596075333488</c:v>
                </c:pt>
                <c:pt idx="232">
                  <c:v>2457.3532365147266</c:v>
                </c:pt>
                <c:pt idx="233">
                  <c:v>2457.2295223791075</c:v>
                </c:pt>
                <c:pt idx="234">
                  <c:v>2454.4933866018723</c:v>
                </c:pt>
                <c:pt idx="235">
                  <c:v>2453.0159682213434</c:v>
                </c:pt>
                <c:pt idx="236">
                  <c:v>2452.9570921081968</c:v>
                </c:pt>
                <c:pt idx="237">
                  <c:v>2450.599042901993</c:v>
                </c:pt>
                <c:pt idx="238">
                  <c:v>2450.1522404771385</c:v>
                </c:pt>
                <c:pt idx="239">
                  <c:v>2448.0834618652402</c:v>
                </c:pt>
                <c:pt idx="240">
                  <c:v>2447.9679290983418</c:v>
                </c:pt>
                <c:pt idx="241">
                  <c:v>2446.8664402543177</c:v>
                </c:pt>
                <c:pt idx="242">
                  <c:v>2446.7286967387454</c:v>
                </c:pt>
                <c:pt idx="243">
                  <c:v>2444.2996332665325</c:v>
                </c:pt>
                <c:pt idx="244">
                  <c:v>2443.2448451402452</c:v>
                </c:pt>
                <c:pt idx="245">
                  <c:v>2443.0489518229165</c:v>
                </c:pt>
                <c:pt idx="246">
                  <c:v>2441.9014869393241</c:v>
                </c:pt>
                <c:pt idx="247">
                  <c:v>2440.5813832336003</c:v>
                </c:pt>
                <c:pt idx="248">
                  <c:v>2440.4512328767778</c:v>
                </c:pt>
                <c:pt idx="249">
                  <c:v>2439.6152078670925</c:v>
                </c:pt>
                <c:pt idx="250">
                  <c:v>2439.4505336909829</c:v>
                </c:pt>
                <c:pt idx="251">
                  <c:v>2439.0318130777946</c:v>
                </c:pt>
                <c:pt idx="252">
                  <c:v>2436.19969623425</c:v>
                </c:pt>
                <c:pt idx="253">
                  <c:v>2433.7279875606955</c:v>
                </c:pt>
                <c:pt idx="254">
                  <c:v>2433.0068848697588</c:v>
                </c:pt>
                <c:pt idx="255">
                  <c:v>2432.6014777649771</c:v>
                </c:pt>
                <c:pt idx="256">
                  <c:v>2432.3125857459177</c:v>
                </c:pt>
                <c:pt idx="257">
                  <c:v>2430.3951244878767</c:v>
                </c:pt>
                <c:pt idx="258">
                  <c:v>2430.0000326220193</c:v>
                </c:pt>
                <c:pt idx="259">
                  <c:v>2429.2155227176172</c:v>
                </c:pt>
                <c:pt idx="260">
                  <c:v>2428.5222903913918</c:v>
                </c:pt>
                <c:pt idx="261">
                  <c:v>2427.3026130983562</c:v>
                </c:pt>
                <c:pt idx="262">
                  <c:v>2427.2661056958309</c:v>
                </c:pt>
                <c:pt idx="263">
                  <c:v>2427.2024743323855</c:v>
                </c:pt>
                <c:pt idx="264">
                  <c:v>2426.8533529692227</c:v>
                </c:pt>
                <c:pt idx="265">
                  <c:v>2426.3898446070957</c:v>
                </c:pt>
                <c:pt idx="266">
                  <c:v>2425.9027898672721</c:v>
                </c:pt>
                <c:pt idx="267">
                  <c:v>2425.4434332002534</c:v>
                </c:pt>
                <c:pt idx="268">
                  <c:v>2425.2141586266625</c:v>
                </c:pt>
                <c:pt idx="269">
                  <c:v>2425.179458136161</c:v>
                </c:pt>
                <c:pt idx="270">
                  <c:v>2424.2989055898456</c:v>
                </c:pt>
                <c:pt idx="271">
                  <c:v>2422.3673381704753</c:v>
                </c:pt>
                <c:pt idx="272">
                  <c:v>2419.6799282439547</c:v>
                </c:pt>
                <c:pt idx="273">
                  <c:v>2419.3697144063308</c:v>
                </c:pt>
                <c:pt idx="274">
                  <c:v>2418.7837789344785</c:v>
                </c:pt>
                <c:pt idx="275">
                  <c:v>2417.5807779704201</c:v>
                </c:pt>
                <c:pt idx="276">
                  <c:v>2417.5776923004782</c:v>
                </c:pt>
                <c:pt idx="277">
                  <c:v>2416.9253305906723</c:v>
                </c:pt>
                <c:pt idx="278">
                  <c:v>2415.2769940937883</c:v>
                </c:pt>
                <c:pt idx="279">
                  <c:v>2413.7490466043682</c:v>
                </c:pt>
                <c:pt idx="280">
                  <c:v>2412.766905935076</c:v>
                </c:pt>
                <c:pt idx="281">
                  <c:v>2411.0150290362044</c:v>
                </c:pt>
                <c:pt idx="282">
                  <c:v>2410.5702737781744</c:v>
                </c:pt>
                <c:pt idx="283">
                  <c:v>2410.0923052058533</c:v>
                </c:pt>
                <c:pt idx="284">
                  <c:v>2409.8947836686507</c:v>
                </c:pt>
                <c:pt idx="285">
                  <c:v>2408.9077203687034</c:v>
                </c:pt>
                <c:pt idx="286">
                  <c:v>2408.8514300460288</c:v>
                </c:pt>
                <c:pt idx="287">
                  <c:v>2407.4077940432239</c:v>
                </c:pt>
                <c:pt idx="288">
                  <c:v>2406.1456950860552</c:v>
                </c:pt>
                <c:pt idx="289">
                  <c:v>2405.9515428168247</c:v>
                </c:pt>
                <c:pt idx="290">
                  <c:v>2405.3851903619766</c:v>
                </c:pt>
                <c:pt idx="291">
                  <c:v>2405.3665513457186</c:v>
                </c:pt>
                <c:pt idx="292">
                  <c:v>2403.5093687613808</c:v>
                </c:pt>
                <c:pt idx="293">
                  <c:v>2403.4978550693722</c:v>
                </c:pt>
                <c:pt idx="294">
                  <c:v>2399.1594170655148</c:v>
                </c:pt>
                <c:pt idx="295">
                  <c:v>2398.2587571675249</c:v>
                </c:pt>
                <c:pt idx="296">
                  <c:v>2398.1332770638992</c:v>
                </c:pt>
                <c:pt idx="297">
                  <c:v>2397.3528134229446</c:v>
                </c:pt>
                <c:pt idx="298">
                  <c:v>2397.1611187654075</c:v>
                </c:pt>
                <c:pt idx="299">
                  <c:v>2397.1170666662852</c:v>
                </c:pt>
                <c:pt idx="300">
                  <c:v>2396.4619606784981</c:v>
                </c:pt>
                <c:pt idx="301">
                  <c:v>2395.9054919025634</c:v>
                </c:pt>
                <c:pt idx="302">
                  <c:v>2395.5790928014117</c:v>
                </c:pt>
                <c:pt idx="303">
                  <c:v>2395.1868573326533</c:v>
                </c:pt>
                <c:pt idx="304">
                  <c:v>2394.4969228339196</c:v>
                </c:pt>
                <c:pt idx="305">
                  <c:v>2394.4230691141547</c:v>
                </c:pt>
                <c:pt idx="306">
                  <c:v>2394.2655235926309</c:v>
                </c:pt>
                <c:pt idx="307">
                  <c:v>2393.3813276121346</c:v>
                </c:pt>
                <c:pt idx="308">
                  <c:v>2392.2557019307874</c:v>
                </c:pt>
                <c:pt idx="309">
                  <c:v>2390.3128232396975</c:v>
                </c:pt>
                <c:pt idx="310">
                  <c:v>2390.1062607396975</c:v>
                </c:pt>
                <c:pt idx="311">
                  <c:v>2389.9636843638955</c:v>
                </c:pt>
                <c:pt idx="312">
                  <c:v>2389.7224130376176</c:v>
                </c:pt>
                <c:pt idx="313">
                  <c:v>2389.0420624314415</c:v>
                </c:pt>
                <c:pt idx="314">
                  <c:v>2388.891118731764</c:v>
                </c:pt>
                <c:pt idx="315">
                  <c:v>2388.0277570051621</c:v>
                </c:pt>
                <c:pt idx="316">
                  <c:v>2387.897783744203</c:v>
                </c:pt>
                <c:pt idx="317">
                  <c:v>2382.9477361180188</c:v>
                </c:pt>
                <c:pt idx="318">
                  <c:v>2382.8868610885406</c:v>
                </c:pt>
                <c:pt idx="319">
                  <c:v>2382.8716305658554</c:v>
                </c:pt>
                <c:pt idx="320">
                  <c:v>2382.4763371706008</c:v>
                </c:pt>
                <c:pt idx="321">
                  <c:v>2381.8826080899771</c:v>
                </c:pt>
                <c:pt idx="322">
                  <c:v>2381.1194173732115</c:v>
                </c:pt>
                <c:pt idx="323">
                  <c:v>2380.7049481052823</c:v>
                </c:pt>
                <c:pt idx="324">
                  <c:v>2380.1684623389779</c:v>
                </c:pt>
                <c:pt idx="325">
                  <c:v>2379.4322108825049</c:v>
                </c:pt>
                <c:pt idx="326">
                  <c:v>2378.5501485533186</c:v>
                </c:pt>
                <c:pt idx="327">
                  <c:v>2377.0366710048256</c:v>
                </c:pt>
                <c:pt idx="328">
                  <c:v>2375.0050262959799</c:v>
                </c:pt>
                <c:pt idx="329">
                  <c:v>2374.8309135802583</c:v>
                </c:pt>
                <c:pt idx="330">
                  <c:v>2374.6766383372419</c:v>
                </c:pt>
                <c:pt idx="331">
                  <c:v>2374.1120137760377</c:v>
                </c:pt>
                <c:pt idx="332">
                  <c:v>2373.6349032735829</c:v>
                </c:pt>
                <c:pt idx="333">
                  <c:v>2373.3932991096708</c:v>
                </c:pt>
                <c:pt idx="334">
                  <c:v>2372.6352521308263</c:v>
                </c:pt>
                <c:pt idx="335">
                  <c:v>2372.5600001025205</c:v>
                </c:pt>
                <c:pt idx="336">
                  <c:v>2372.3860115951961</c:v>
                </c:pt>
                <c:pt idx="337">
                  <c:v>2372.3558427211974</c:v>
                </c:pt>
                <c:pt idx="338">
                  <c:v>2371.4765292014013</c:v>
                </c:pt>
                <c:pt idx="339">
                  <c:v>2370.8053874113825</c:v>
                </c:pt>
                <c:pt idx="340">
                  <c:v>2369.1243924355513</c:v>
                </c:pt>
                <c:pt idx="341">
                  <c:v>2369.0693685155447</c:v>
                </c:pt>
                <c:pt idx="342">
                  <c:v>2368.9778084219829</c:v>
                </c:pt>
                <c:pt idx="343">
                  <c:v>2368.6847874755331</c:v>
                </c:pt>
                <c:pt idx="344">
                  <c:v>2368.2002891842526</c:v>
                </c:pt>
                <c:pt idx="345">
                  <c:v>2367.8774024613699</c:v>
                </c:pt>
                <c:pt idx="346">
                  <c:v>2367.5595055076806</c:v>
                </c:pt>
                <c:pt idx="347">
                  <c:v>2367.1966459303435</c:v>
                </c:pt>
                <c:pt idx="348">
                  <c:v>2365.6218751584156</c:v>
                </c:pt>
                <c:pt idx="349">
                  <c:v>2364.0681331144438</c:v>
                </c:pt>
                <c:pt idx="350">
                  <c:v>2363.627009150187</c:v>
                </c:pt>
                <c:pt idx="351">
                  <c:v>2363.4724956724381</c:v>
                </c:pt>
                <c:pt idx="352">
                  <c:v>2362.5253193834096</c:v>
                </c:pt>
                <c:pt idx="353">
                  <c:v>2362.4340548865007</c:v>
                </c:pt>
                <c:pt idx="354">
                  <c:v>2362.4004772440599</c:v>
                </c:pt>
                <c:pt idx="355">
                  <c:v>2362.0986094840368</c:v>
                </c:pt>
                <c:pt idx="356">
                  <c:v>2361.6173156430991</c:v>
                </c:pt>
                <c:pt idx="357">
                  <c:v>2360.6032214522356</c:v>
                </c:pt>
                <c:pt idx="358">
                  <c:v>2360.4714176676007</c:v>
                </c:pt>
                <c:pt idx="359">
                  <c:v>2360.3109066624115</c:v>
                </c:pt>
                <c:pt idx="360">
                  <c:v>2360.1036364947427</c:v>
                </c:pt>
                <c:pt idx="361">
                  <c:v>2359.7741721767848</c:v>
                </c:pt>
                <c:pt idx="362">
                  <c:v>2358.1738278071998</c:v>
                </c:pt>
                <c:pt idx="363">
                  <c:v>2357.8305375803843</c:v>
                </c:pt>
                <c:pt idx="364">
                  <c:v>2357.6543504103129</c:v>
                </c:pt>
                <c:pt idx="365">
                  <c:v>2355.9090781927107</c:v>
                </c:pt>
                <c:pt idx="366">
                  <c:v>2354.1313571809396</c:v>
                </c:pt>
                <c:pt idx="367">
                  <c:v>2353.9600892155213</c:v>
                </c:pt>
                <c:pt idx="368">
                  <c:v>2353.9510799810623</c:v>
                </c:pt>
                <c:pt idx="369">
                  <c:v>2353.5073787286551</c:v>
                </c:pt>
                <c:pt idx="370">
                  <c:v>2352.7615803097524</c:v>
                </c:pt>
                <c:pt idx="371">
                  <c:v>2352.5593797943325</c:v>
                </c:pt>
                <c:pt idx="372">
                  <c:v>2352.2844811905011</c:v>
                </c:pt>
                <c:pt idx="373">
                  <c:v>2350.7089899004827</c:v>
                </c:pt>
                <c:pt idx="374">
                  <c:v>2350.3994388288925</c:v>
                </c:pt>
                <c:pt idx="375">
                  <c:v>2349.877188478576</c:v>
                </c:pt>
                <c:pt idx="376">
                  <c:v>2348.4490585152312</c:v>
                </c:pt>
                <c:pt idx="377">
                  <c:v>2347.9169445194011</c:v>
                </c:pt>
                <c:pt idx="378">
                  <c:v>2347.3545388115781</c:v>
                </c:pt>
                <c:pt idx="379">
                  <c:v>2346.9478897910649</c:v>
                </c:pt>
                <c:pt idx="380">
                  <c:v>2346.6881836885877</c:v>
                </c:pt>
                <c:pt idx="381">
                  <c:v>2345.9664356215794</c:v>
                </c:pt>
                <c:pt idx="382">
                  <c:v>2345.7128830374613</c:v>
                </c:pt>
                <c:pt idx="383">
                  <c:v>2345.3217957687375</c:v>
                </c:pt>
                <c:pt idx="384">
                  <c:v>2344.5361170678671</c:v>
                </c:pt>
                <c:pt idx="385">
                  <c:v>2344.0077281483677</c:v>
                </c:pt>
                <c:pt idx="386">
                  <c:v>2343.9062861506141</c:v>
                </c:pt>
                <c:pt idx="387">
                  <c:v>2342.8352580494347</c:v>
                </c:pt>
                <c:pt idx="388">
                  <c:v>2340.2599601846264</c:v>
                </c:pt>
                <c:pt idx="389">
                  <c:v>2339.6367852078538</c:v>
                </c:pt>
                <c:pt idx="390">
                  <c:v>2339.065064122412</c:v>
                </c:pt>
                <c:pt idx="391">
                  <c:v>2338.9762745491662</c:v>
                </c:pt>
                <c:pt idx="392">
                  <c:v>2338.4053880463707</c:v>
                </c:pt>
                <c:pt idx="393">
                  <c:v>2338.2626397715717</c:v>
                </c:pt>
                <c:pt idx="394">
                  <c:v>2338.0356516724491</c:v>
                </c:pt>
                <c:pt idx="395">
                  <c:v>2337.7220078232549</c:v>
                </c:pt>
                <c:pt idx="396">
                  <c:v>2337.4086179849842</c:v>
                </c:pt>
                <c:pt idx="397">
                  <c:v>2337.0032209179135</c:v>
                </c:pt>
                <c:pt idx="398">
                  <c:v>2335.763014587892</c:v>
                </c:pt>
                <c:pt idx="399">
                  <c:v>2335.2564545032715</c:v>
                </c:pt>
                <c:pt idx="400">
                  <c:v>2335.201550418536</c:v>
                </c:pt>
                <c:pt idx="401">
                  <c:v>2333.6304065169229</c:v>
                </c:pt>
                <c:pt idx="402">
                  <c:v>2333.0350509267387</c:v>
                </c:pt>
                <c:pt idx="403">
                  <c:v>2330.5953234475855</c:v>
                </c:pt>
                <c:pt idx="404">
                  <c:v>2330.0944947210951</c:v>
                </c:pt>
                <c:pt idx="405">
                  <c:v>2328.3205451440808</c:v>
                </c:pt>
                <c:pt idx="406">
                  <c:v>2327.3399320729568</c:v>
                </c:pt>
                <c:pt idx="407">
                  <c:v>2326.8253007586791</c:v>
                </c:pt>
                <c:pt idx="408">
                  <c:v>2326.6162698978856</c:v>
                </c:pt>
                <c:pt idx="409">
                  <c:v>2325.9999196126723</c:v>
                </c:pt>
                <c:pt idx="410">
                  <c:v>2325.8698775920107</c:v>
                </c:pt>
                <c:pt idx="411">
                  <c:v>2325.0319449122749</c:v>
                </c:pt>
                <c:pt idx="412">
                  <c:v>2324.7383948495653</c:v>
                </c:pt>
                <c:pt idx="413">
                  <c:v>2324.6127153468137</c:v>
                </c:pt>
                <c:pt idx="414">
                  <c:v>2323.0565654966563</c:v>
                </c:pt>
                <c:pt idx="415">
                  <c:v>2322.7904118495517</c:v>
                </c:pt>
                <c:pt idx="416">
                  <c:v>2322.0578592618303</c:v>
                </c:pt>
                <c:pt idx="417">
                  <c:v>2321.9721939892243</c:v>
                </c:pt>
                <c:pt idx="418">
                  <c:v>2321.5929550295405</c:v>
                </c:pt>
                <c:pt idx="419">
                  <c:v>2321.5148264810773</c:v>
                </c:pt>
                <c:pt idx="420">
                  <c:v>2321.3270935318205</c:v>
                </c:pt>
                <c:pt idx="421">
                  <c:v>2321.2632661141292</c:v>
                </c:pt>
                <c:pt idx="422">
                  <c:v>2321.0652806193298</c:v>
                </c:pt>
                <c:pt idx="423">
                  <c:v>2320.4218900609012</c:v>
                </c:pt>
                <c:pt idx="424">
                  <c:v>2320.1178729295725</c:v>
                </c:pt>
                <c:pt idx="425">
                  <c:v>2319.236070719825</c:v>
                </c:pt>
                <c:pt idx="426">
                  <c:v>2318.5740551900867</c:v>
                </c:pt>
                <c:pt idx="427">
                  <c:v>2318.5256756756044</c:v>
                </c:pt>
                <c:pt idx="428">
                  <c:v>2317.7636963446939</c:v>
                </c:pt>
                <c:pt idx="429">
                  <c:v>2317.5836874908873</c:v>
                </c:pt>
                <c:pt idx="430">
                  <c:v>2316.7150113879306</c:v>
                </c:pt>
                <c:pt idx="431">
                  <c:v>2316.4013835059272</c:v>
                </c:pt>
                <c:pt idx="432">
                  <c:v>2316.3347340610289</c:v>
                </c:pt>
                <c:pt idx="433">
                  <c:v>2314.6634288168684</c:v>
                </c:pt>
                <c:pt idx="434">
                  <c:v>2314.3760193830067</c:v>
                </c:pt>
                <c:pt idx="435">
                  <c:v>2314.0361444513001</c:v>
                </c:pt>
                <c:pt idx="436">
                  <c:v>2313.2542617204458</c:v>
                </c:pt>
                <c:pt idx="437">
                  <c:v>2312.0966570373371</c:v>
                </c:pt>
                <c:pt idx="438">
                  <c:v>2310.6781223683888</c:v>
                </c:pt>
                <c:pt idx="439">
                  <c:v>2310.433802167574</c:v>
                </c:pt>
                <c:pt idx="440">
                  <c:v>2310.2067460237208</c:v>
                </c:pt>
                <c:pt idx="441">
                  <c:v>2309.2124244881343</c:v>
                </c:pt>
                <c:pt idx="442">
                  <c:v>2308.4515919166138</c:v>
                </c:pt>
                <c:pt idx="443">
                  <c:v>2308.3604722727669</c:v>
                </c:pt>
                <c:pt idx="444">
                  <c:v>2306.743256347444</c:v>
                </c:pt>
                <c:pt idx="445">
                  <c:v>2306.653163020876</c:v>
                </c:pt>
                <c:pt idx="446">
                  <c:v>2306.207704695596</c:v>
                </c:pt>
                <c:pt idx="447">
                  <c:v>2305.8518136941066</c:v>
                </c:pt>
                <c:pt idx="448">
                  <c:v>2305.4559990284179</c:v>
                </c:pt>
                <c:pt idx="449">
                  <c:v>2304.9295451773537</c:v>
                </c:pt>
                <c:pt idx="450">
                  <c:v>2304.8936467062108</c:v>
                </c:pt>
                <c:pt idx="451">
                  <c:v>2304.2030622568273</c:v>
                </c:pt>
                <c:pt idx="452">
                  <c:v>2304.0717550004852</c:v>
                </c:pt>
                <c:pt idx="453">
                  <c:v>2303.8165488470927</c:v>
                </c:pt>
                <c:pt idx="454">
                  <c:v>2303.2824587941168</c:v>
                </c:pt>
                <c:pt idx="455">
                  <c:v>2302.3276324942208</c:v>
                </c:pt>
                <c:pt idx="456">
                  <c:v>2302.2866725269955</c:v>
                </c:pt>
                <c:pt idx="457">
                  <c:v>2301.2761434925928</c:v>
                </c:pt>
                <c:pt idx="458">
                  <c:v>2299.6032834724583</c:v>
                </c:pt>
                <c:pt idx="459">
                  <c:v>2299.3559653310476</c:v>
                </c:pt>
                <c:pt idx="460">
                  <c:v>2297.4604534371697</c:v>
                </c:pt>
                <c:pt idx="461">
                  <c:v>2296.7946835380135</c:v>
                </c:pt>
                <c:pt idx="462">
                  <c:v>2296.487982937495</c:v>
                </c:pt>
                <c:pt idx="463">
                  <c:v>2296.0595206207699</c:v>
                </c:pt>
                <c:pt idx="464">
                  <c:v>2291.9679412254523</c:v>
                </c:pt>
                <c:pt idx="465">
                  <c:v>2291.9273854789467</c:v>
                </c:pt>
                <c:pt idx="466">
                  <c:v>2291.2067822011309</c:v>
                </c:pt>
                <c:pt idx="467">
                  <c:v>2290.5219849469927</c:v>
                </c:pt>
                <c:pt idx="468">
                  <c:v>2288.7896874448988</c:v>
                </c:pt>
                <c:pt idx="469">
                  <c:v>2288.6183008829089</c:v>
                </c:pt>
                <c:pt idx="470">
                  <c:v>2288.3843757290315</c:v>
                </c:pt>
                <c:pt idx="471">
                  <c:v>2287.4378033455214</c:v>
                </c:pt>
                <c:pt idx="472">
                  <c:v>2285.8387467890316</c:v>
                </c:pt>
                <c:pt idx="473">
                  <c:v>2285.778532099634</c:v>
                </c:pt>
                <c:pt idx="474">
                  <c:v>2283.5172910176384</c:v>
                </c:pt>
                <c:pt idx="475">
                  <c:v>2283.5050417530538</c:v>
                </c:pt>
                <c:pt idx="476">
                  <c:v>2283.1802007510928</c:v>
                </c:pt>
                <c:pt idx="477">
                  <c:v>2283.0380832182032</c:v>
                </c:pt>
                <c:pt idx="478">
                  <c:v>2280.9687022489975</c:v>
                </c:pt>
                <c:pt idx="479">
                  <c:v>2279.7129354649123</c:v>
                </c:pt>
                <c:pt idx="480">
                  <c:v>2279.2636130685273</c:v>
                </c:pt>
                <c:pt idx="481">
                  <c:v>2278.5450861708318</c:v>
                </c:pt>
                <c:pt idx="482">
                  <c:v>2278.3857061950034</c:v>
                </c:pt>
                <c:pt idx="483">
                  <c:v>2276.4378169402235</c:v>
                </c:pt>
                <c:pt idx="484">
                  <c:v>2275.7389586242039</c:v>
                </c:pt>
                <c:pt idx="485">
                  <c:v>2273.830396767722</c:v>
                </c:pt>
                <c:pt idx="486">
                  <c:v>2273.4448340723247</c:v>
                </c:pt>
                <c:pt idx="487">
                  <c:v>2273.1470378308827</c:v>
                </c:pt>
                <c:pt idx="488">
                  <c:v>2273.1258710977768</c:v>
                </c:pt>
                <c:pt idx="489">
                  <c:v>2272.9339307334685</c:v>
                </c:pt>
                <c:pt idx="490">
                  <c:v>2271.3860331715478</c:v>
                </c:pt>
                <c:pt idx="491">
                  <c:v>2270.6794276216292</c:v>
                </c:pt>
                <c:pt idx="492">
                  <c:v>2269.7878715456859</c:v>
                </c:pt>
                <c:pt idx="493">
                  <c:v>2269.3111170175334</c:v>
                </c:pt>
                <c:pt idx="494">
                  <c:v>2268.8520062377715</c:v>
                </c:pt>
                <c:pt idx="495">
                  <c:v>2268.5727173960208</c:v>
                </c:pt>
                <c:pt idx="496">
                  <c:v>2268.4142012204065</c:v>
                </c:pt>
                <c:pt idx="497">
                  <c:v>2268.003998871462</c:v>
                </c:pt>
                <c:pt idx="498">
                  <c:v>2267.8477295727207</c:v>
                </c:pt>
                <c:pt idx="499">
                  <c:v>2267.4848721631365</c:v>
                </c:pt>
                <c:pt idx="500">
                  <c:v>2266.8303846708936</c:v>
                </c:pt>
                <c:pt idx="501">
                  <c:v>2266.6045843927068</c:v>
                </c:pt>
                <c:pt idx="502">
                  <c:v>2266.2717564304667</c:v>
                </c:pt>
                <c:pt idx="503">
                  <c:v>2264.9190477106472</c:v>
                </c:pt>
                <c:pt idx="504">
                  <c:v>2264.2775705952113</c:v>
                </c:pt>
                <c:pt idx="505">
                  <c:v>2263.7166990764936</c:v>
                </c:pt>
                <c:pt idx="506">
                  <c:v>2263.4377136121861</c:v>
                </c:pt>
                <c:pt idx="507">
                  <c:v>2262.8555510928895</c:v>
                </c:pt>
                <c:pt idx="508">
                  <c:v>2262.3493773465902</c:v>
                </c:pt>
                <c:pt idx="509">
                  <c:v>2260.8596836739116</c:v>
                </c:pt>
                <c:pt idx="510">
                  <c:v>2260.7187059707112</c:v>
                </c:pt>
                <c:pt idx="511">
                  <c:v>2258.7393629672792</c:v>
                </c:pt>
                <c:pt idx="512">
                  <c:v>2256.4860591326324</c:v>
                </c:pt>
                <c:pt idx="513">
                  <c:v>2256.4530013914905</c:v>
                </c:pt>
                <c:pt idx="514">
                  <c:v>2254.3643331305188</c:v>
                </c:pt>
                <c:pt idx="515">
                  <c:v>2254.3083553116858</c:v>
                </c:pt>
                <c:pt idx="516">
                  <c:v>2254.1141433238977</c:v>
                </c:pt>
                <c:pt idx="517">
                  <c:v>2253.8140785974924</c:v>
                </c:pt>
                <c:pt idx="518">
                  <c:v>2253.7946302525206</c:v>
                </c:pt>
                <c:pt idx="519">
                  <c:v>2253.7619784355161</c:v>
                </c:pt>
                <c:pt idx="520">
                  <c:v>2252.2584886942968</c:v>
                </c:pt>
                <c:pt idx="521">
                  <c:v>2250.4886967560979</c:v>
                </c:pt>
                <c:pt idx="522">
                  <c:v>2247.771308587392</c:v>
                </c:pt>
                <c:pt idx="523">
                  <c:v>2247.6951751603019</c:v>
                </c:pt>
                <c:pt idx="524">
                  <c:v>2246.2037456825046</c:v>
                </c:pt>
                <c:pt idx="525">
                  <c:v>2245.7359748807216</c:v>
                </c:pt>
                <c:pt idx="526">
                  <c:v>2245.1140663383048</c:v>
                </c:pt>
                <c:pt idx="527">
                  <c:v>2241.1351146841421</c:v>
                </c:pt>
                <c:pt idx="528">
                  <c:v>2240.6704014661582</c:v>
                </c:pt>
                <c:pt idx="529">
                  <c:v>2240.5900063194167</c:v>
                </c:pt>
                <c:pt idx="530">
                  <c:v>2240.3332212824289</c:v>
                </c:pt>
                <c:pt idx="531">
                  <c:v>2240.2545529476797</c:v>
                </c:pt>
                <c:pt idx="532">
                  <c:v>2239.9818096018848</c:v>
                </c:pt>
                <c:pt idx="533">
                  <c:v>2239.8809484397038</c:v>
                </c:pt>
                <c:pt idx="534">
                  <c:v>2239.6901411797603</c:v>
                </c:pt>
                <c:pt idx="535">
                  <c:v>2239.4043475074236</c:v>
                </c:pt>
                <c:pt idx="536">
                  <c:v>2239.328817708757</c:v>
                </c:pt>
                <c:pt idx="537">
                  <c:v>2239.1615312692857</c:v>
                </c:pt>
                <c:pt idx="538">
                  <c:v>2238.1300312274798</c:v>
                </c:pt>
                <c:pt idx="539">
                  <c:v>2237.0221785736085</c:v>
                </c:pt>
                <c:pt idx="540">
                  <c:v>2236.5902194039031</c:v>
                </c:pt>
                <c:pt idx="541">
                  <c:v>2236.2149834134843</c:v>
                </c:pt>
                <c:pt idx="542">
                  <c:v>2234.2062625451222</c:v>
                </c:pt>
                <c:pt idx="543">
                  <c:v>2234.132918189367</c:v>
                </c:pt>
                <c:pt idx="544">
                  <c:v>2233.6551425547073</c:v>
                </c:pt>
                <c:pt idx="545">
                  <c:v>2233.629980662663</c:v>
                </c:pt>
                <c:pt idx="546">
                  <c:v>2232.5397541154175</c:v>
                </c:pt>
                <c:pt idx="547">
                  <c:v>2232.5289849980672</c:v>
                </c:pt>
                <c:pt idx="548">
                  <c:v>2231.7773018381331</c:v>
                </c:pt>
                <c:pt idx="549">
                  <c:v>2231.4681131829157</c:v>
                </c:pt>
                <c:pt idx="550">
                  <c:v>2231.333354184098</c:v>
                </c:pt>
                <c:pt idx="551">
                  <c:v>2231.2398985612385</c:v>
                </c:pt>
                <c:pt idx="552">
                  <c:v>2231.2236307439207</c:v>
                </c:pt>
                <c:pt idx="553">
                  <c:v>2230.6415208101275</c:v>
                </c:pt>
                <c:pt idx="554">
                  <c:v>2229.9646816476688</c:v>
                </c:pt>
                <c:pt idx="555">
                  <c:v>2229.8127038987477</c:v>
                </c:pt>
                <c:pt idx="556">
                  <c:v>2228.7964678483031</c:v>
                </c:pt>
                <c:pt idx="557">
                  <c:v>2227.8772144479826</c:v>
                </c:pt>
                <c:pt idx="558">
                  <c:v>2227.5068676625365</c:v>
                </c:pt>
                <c:pt idx="559">
                  <c:v>2226.8452229957584</c:v>
                </c:pt>
                <c:pt idx="560">
                  <c:v>2226.3981910170446</c:v>
                </c:pt>
                <c:pt idx="561">
                  <c:v>2226.2463425365422</c:v>
                </c:pt>
                <c:pt idx="562">
                  <c:v>2226.1489449130167</c:v>
                </c:pt>
                <c:pt idx="563">
                  <c:v>2225.5821011585658</c:v>
                </c:pt>
                <c:pt idx="564">
                  <c:v>2225.4991972427897</c:v>
                </c:pt>
                <c:pt idx="565">
                  <c:v>2225.4686250103846</c:v>
                </c:pt>
                <c:pt idx="566">
                  <c:v>2225.3546506648595</c:v>
                </c:pt>
                <c:pt idx="567">
                  <c:v>2225.3098875506721</c:v>
                </c:pt>
                <c:pt idx="568">
                  <c:v>2224.393037437068</c:v>
                </c:pt>
                <c:pt idx="569">
                  <c:v>2223.760097433792</c:v>
                </c:pt>
                <c:pt idx="570">
                  <c:v>2223.5488326271375</c:v>
                </c:pt>
                <c:pt idx="571">
                  <c:v>2223.3422290164231</c:v>
                </c:pt>
                <c:pt idx="572">
                  <c:v>2223.0503269618976</c:v>
                </c:pt>
                <c:pt idx="573">
                  <c:v>2221.7110318692526</c:v>
                </c:pt>
                <c:pt idx="574">
                  <c:v>2221.3178765594957</c:v>
                </c:pt>
                <c:pt idx="575">
                  <c:v>2221.152480712467</c:v>
                </c:pt>
                <c:pt idx="576">
                  <c:v>2220.5808258867264</c:v>
                </c:pt>
                <c:pt idx="577">
                  <c:v>2220.4416298286119</c:v>
                </c:pt>
                <c:pt idx="578">
                  <c:v>2219.4633996454872</c:v>
                </c:pt>
                <c:pt idx="579">
                  <c:v>2219.3353512816625</c:v>
                </c:pt>
                <c:pt idx="580">
                  <c:v>2219.202491135597</c:v>
                </c:pt>
                <c:pt idx="581">
                  <c:v>2218.0065166541267</c:v>
                </c:pt>
                <c:pt idx="582">
                  <c:v>2217.8942822307017</c:v>
                </c:pt>
                <c:pt idx="583">
                  <c:v>2217.7901235863237</c:v>
                </c:pt>
                <c:pt idx="584">
                  <c:v>2217.6092866150539</c:v>
                </c:pt>
                <c:pt idx="585">
                  <c:v>2216.7500997209545</c:v>
                </c:pt>
                <c:pt idx="586">
                  <c:v>2216.6408544921878</c:v>
                </c:pt>
                <c:pt idx="587">
                  <c:v>2215.3357861909553</c:v>
                </c:pt>
                <c:pt idx="588">
                  <c:v>2215.2594777798654</c:v>
                </c:pt>
                <c:pt idx="589">
                  <c:v>2215.2072029442261</c:v>
                </c:pt>
                <c:pt idx="590">
                  <c:v>2215.153749629656</c:v>
                </c:pt>
                <c:pt idx="591">
                  <c:v>2214.7696163956325</c:v>
                </c:pt>
                <c:pt idx="592">
                  <c:v>2213.960338740349</c:v>
                </c:pt>
                <c:pt idx="593">
                  <c:v>2213.8367396630183</c:v>
                </c:pt>
                <c:pt idx="594">
                  <c:v>2213.1121151124103</c:v>
                </c:pt>
                <c:pt idx="595">
                  <c:v>2213.1076455704374</c:v>
                </c:pt>
                <c:pt idx="596">
                  <c:v>2211.0274612188341</c:v>
                </c:pt>
                <c:pt idx="597">
                  <c:v>2210.955403582785</c:v>
                </c:pt>
                <c:pt idx="598">
                  <c:v>2210.3750414853625</c:v>
                </c:pt>
                <c:pt idx="599">
                  <c:v>2207.8875335548983</c:v>
                </c:pt>
                <c:pt idx="600">
                  <c:v>2207.745607629402</c:v>
                </c:pt>
                <c:pt idx="601">
                  <c:v>2205.684243888325</c:v>
                </c:pt>
                <c:pt idx="602">
                  <c:v>2204.638692276345</c:v>
                </c:pt>
                <c:pt idx="603">
                  <c:v>2204.3062246759737</c:v>
                </c:pt>
                <c:pt idx="604">
                  <c:v>2203.999886320978</c:v>
                </c:pt>
                <c:pt idx="605">
                  <c:v>2203.964372222159</c:v>
                </c:pt>
                <c:pt idx="606">
                  <c:v>2203.8949883662335</c:v>
                </c:pt>
                <c:pt idx="607">
                  <c:v>2203.4366923650105</c:v>
                </c:pt>
                <c:pt idx="608">
                  <c:v>2203.3019812024963</c:v>
                </c:pt>
                <c:pt idx="609">
                  <c:v>2203.2552526691229</c:v>
                </c:pt>
                <c:pt idx="610">
                  <c:v>2202.7221095685163</c:v>
                </c:pt>
                <c:pt idx="611">
                  <c:v>2201.2541877264448</c:v>
                </c:pt>
                <c:pt idx="612">
                  <c:v>2200.985605560626</c:v>
                </c:pt>
                <c:pt idx="613">
                  <c:v>2200.7034742921805</c:v>
                </c:pt>
                <c:pt idx="614">
                  <c:v>2200.6115159389706</c:v>
                </c:pt>
                <c:pt idx="615">
                  <c:v>2200.6045563736234</c:v>
                </c:pt>
                <c:pt idx="616">
                  <c:v>2200.4675947380069</c:v>
                </c:pt>
                <c:pt idx="617">
                  <c:v>2200.328839392927</c:v>
                </c:pt>
                <c:pt idx="618">
                  <c:v>2199.8912839892182</c:v>
                </c:pt>
                <c:pt idx="619">
                  <c:v>2199.7109110009592</c:v>
                </c:pt>
                <c:pt idx="620">
                  <c:v>2197.0589540533888</c:v>
                </c:pt>
                <c:pt idx="621">
                  <c:v>2197.0264407841369</c:v>
                </c:pt>
                <c:pt idx="622">
                  <c:v>2196.0004860019681</c:v>
                </c:pt>
                <c:pt idx="623">
                  <c:v>2194.9467396540108</c:v>
                </c:pt>
                <c:pt idx="624">
                  <c:v>2194.7734305524828</c:v>
                </c:pt>
                <c:pt idx="625">
                  <c:v>2193.8853832406471</c:v>
                </c:pt>
                <c:pt idx="626">
                  <c:v>2193.6101464215585</c:v>
                </c:pt>
                <c:pt idx="627">
                  <c:v>2193.5196521064968</c:v>
                </c:pt>
                <c:pt idx="628">
                  <c:v>2193.1660254738067</c:v>
                </c:pt>
                <c:pt idx="629">
                  <c:v>2193.0247528667246</c:v>
                </c:pt>
                <c:pt idx="630">
                  <c:v>2193.0101033892229</c:v>
                </c:pt>
                <c:pt idx="631">
                  <c:v>2192.4123881437718</c:v>
                </c:pt>
                <c:pt idx="632">
                  <c:v>2192.1987649031475</c:v>
                </c:pt>
                <c:pt idx="633">
                  <c:v>2191.8714184098772</c:v>
                </c:pt>
                <c:pt idx="634">
                  <c:v>2191.097006394069</c:v>
                </c:pt>
                <c:pt idx="635">
                  <c:v>2190.6926222104498</c:v>
                </c:pt>
                <c:pt idx="636">
                  <c:v>2189.9929804942344</c:v>
                </c:pt>
                <c:pt idx="637">
                  <c:v>2189.6748915161666</c:v>
                </c:pt>
                <c:pt idx="638">
                  <c:v>2188.1630407873131</c:v>
                </c:pt>
                <c:pt idx="639">
                  <c:v>2188.0232105387577</c:v>
                </c:pt>
                <c:pt idx="640">
                  <c:v>2187.9165857887265</c:v>
                </c:pt>
                <c:pt idx="641">
                  <c:v>2187.3564582186273</c:v>
                </c:pt>
                <c:pt idx="642">
                  <c:v>2185.8978338315751</c:v>
                </c:pt>
                <c:pt idx="643">
                  <c:v>2185.6217025809815</c:v>
                </c:pt>
                <c:pt idx="644">
                  <c:v>2184.8786398077018</c:v>
                </c:pt>
                <c:pt idx="645">
                  <c:v>2183.9774647256245</c:v>
                </c:pt>
                <c:pt idx="646">
                  <c:v>2183.3488623126345</c:v>
                </c:pt>
                <c:pt idx="647">
                  <c:v>2182.8937599356973</c:v>
                </c:pt>
                <c:pt idx="648">
                  <c:v>2182.6803679513932</c:v>
                </c:pt>
                <c:pt idx="649">
                  <c:v>2181.1782604392374</c:v>
                </c:pt>
                <c:pt idx="650">
                  <c:v>2180.976713230345</c:v>
                </c:pt>
                <c:pt idx="651">
                  <c:v>2180.5633489603465</c:v>
                </c:pt>
                <c:pt idx="652">
                  <c:v>2180.5517400736271</c:v>
                </c:pt>
                <c:pt idx="653">
                  <c:v>2179.2767601283394</c:v>
                </c:pt>
                <c:pt idx="654">
                  <c:v>2179.217780108982</c:v>
                </c:pt>
                <c:pt idx="655">
                  <c:v>2179.2082974354425</c:v>
                </c:pt>
                <c:pt idx="656">
                  <c:v>2179.0614588670837</c:v>
                </c:pt>
                <c:pt idx="657">
                  <c:v>2178.9204451978208</c:v>
                </c:pt>
                <c:pt idx="658">
                  <c:v>2178.9017014776</c:v>
                </c:pt>
                <c:pt idx="659">
                  <c:v>2178.6460423500007</c:v>
                </c:pt>
                <c:pt idx="660">
                  <c:v>2178.5726661369536</c:v>
                </c:pt>
                <c:pt idx="661">
                  <c:v>2176.0400423065817</c:v>
                </c:pt>
                <c:pt idx="662">
                  <c:v>2173.900694716242</c:v>
                </c:pt>
                <c:pt idx="663">
                  <c:v>2173.4446675565505</c:v>
                </c:pt>
                <c:pt idx="664">
                  <c:v>2173.1751240909757</c:v>
                </c:pt>
                <c:pt idx="665">
                  <c:v>2173.1551291443243</c:v>
                </c:pt>
                <c:pt idx="666">
                  <c:v>2172.4624573326109</c:v>
                </c:pt>
                <c:pt idx="667">
                  <c:v>2172.3682645059957</c:v>
                </c:pt>
                <c:pt idx="668">
                  <c:v>2172.3005583289596</c:v>
                </c:pt>
                <c:pt idx="669">
                  <c:v>2171.6028323997389</c:v>
                </c:pt>
                <c:pt idx="670">
                  <c:v>2170.235714478426</c:v>
                </c:pt>
                <c:pt idx="671">
                  <c:v>2170.2230049811465</c:v>
                </c:pt>
                <c:pt idx="672">
                  <c:v>2169.5283717304592</c:v>
                </c:pt>
                <c:pt idx="673">
                  <c:v>2168.557137656212</c:v>
                </c:pt>
                <c:pt idx="674">
                  <c:v>2167.8310480214709</c:v>
                </c:pt>
                <c:pt idx="675">
                  <c:v>2167.6389155366687</c:v>
                </c:pt>
                <c:pt idx="676">
                  <c:v>2167.4429287348858</c:v>
                </c:pt>
                <c:pt idx="677">
                  <c:v>2166.9384542221492</c:v>
                </c:pt>
                <c:pt idx="678">
                  <c:v>2166.7707734595406</c:v>
                </c:pt>
                <c:pt idx="679">
                  <c:v>2165.6093167395061</c:v>
                </c:pt>
                <c:pt idx="680">
                  <c:v>2163.225965561337</c:v>
                </c:pt>
                <c:pt idx="681">
                  <c:v>2163.1342455206973</c:v>
                </c:pt>
                <c:pt idx="682">
                  <c:v>2163.0445678790411</c:v>
                </c:pt>
                <c:pt idx="683">
                  <c:v>2162.4375644469278</c:v>
                </c:pt>
                <c:pt idx="684">
                  <c:v>2162.3522010866805</c:v>
                </c:pt>
                <c:pt idx="685">
                  <c:v>2162.0693203166793</c:v>
                </c:pt>
                <c:pt idx="686">
                  <c:v>2162.0533041016261</c:v>
                </c:pt>
                <c:pt idx="687">
                  <c:v>2161.6912217802028</c:v>
                </c:pt>
                <c:pt idx="688">
                  <c:v>2161.1208377509861</c:v>
                </c:pt>
                <c:pt idx="689">
                  <c:v>2160.4870265473255</c:v>
                </c:pt>
                <c:pt idx="690">
                  <c:v>2159.9393238374923</c:v>
                </c:pt>
                <c:pt idx="691">
                  <c:v>2158.456585410966</c:v>
                </c:pt>
                <c:pt idx="692">
                  <c:v>2157.787135323948</c:v>
                </c:pt>
                <c:pt idx="693">
                  <c:v>2157.6203150828678</c:v>
                </c:pt>
                <c:pt idx="694">
                  <c:v>2157.515686283004</c:v>
                </c:pt>
                <c:pt idx="695">
                  <c:v>2156.7352270391248</c:v>
                </c:pt>
                <c:pt idx="696">
                  <c:v>2156.697853183482</c:v>
                </c:pt>
                <c:pt idx="697">
                  <c:v>2155.4507455168828</c:v>
                </c:pt>
                <c:pt idx="698">
                  <c:v>2155.038359660175</c:v>
                </c:pt>
                <c:pt idx="699">
                  <c:v>2155.0173629532915</c:v>
                </c:pt>
                <c:pt idx="700">
                  <c:v>2153.6440895690112</c:v>
                </c:pt>
                <c:pt idx="701">
                  <c:v>2152.9399662870833</c:v>
                </c:pt>
                <c:pt idx="702">
                  <c:v>2152.5674690630699</c:v>
                </c:pt>
                <c:pt idx="703">
                  <c:v>2152.4392087843676</c:v>
                </c:pt>
                <c:pt idx="704">
                  <c:v>2151.9013562075297</c:v>
                </c:pt>
                <c:pt idx="705">
                  <c:v>2151.5953620664609</c:v>
                </c:pt>
                <c:pt idx="706">
                  <c:v>2151.1550571579401</c:v>
                </c:pt>
                <c:pt idx="707">
                  <c:v>2151.0520568566853</c:v>
                </c:pt>
                <c:pt idx="708">
                  <c:v>2149.4672948752509</c:v>
                </c:pt>
                <c:pt idx="709">
                  <c:v>2148.978814213011</c:v>
                </c:pt>
                <c:pt idx="710">
                  <c:v>2147.6374088135694</c:v>
                </c:pt>
                <c:pt idx="711">
                  <c:v>2146.2696185827258</c:v>
                </c:pt>
                <c:pt idx="712">
                  <c:v>2145.6756705898711</c:v>
                </c:pt>
                <c:pt idx="713">
                  <c:v>2145.1020592631239</c:v>
                </c:pt>
                <c:pt idx="714">
                  <c:v>2142.6555943102308</c:v>
                </c:pt>
                <c:pt idx="715">
                  <c:v>2142.2263476983708</c:v>
                </c:pt>
                <c:pt idx="716">
                  <c:v>2142.2148710656165</c:v>
                </c:pt>
                <c:pt idx="717">
                  <c:v>2141.0662639229577</c:v>
                </c:pt>
                <c:pt idx="718">
                  <c:v>2140.1453281536365</c:v>
                </c:pt>
                <c:pt idx="719">
                  <c:v>2138.9803033622111</c:v>
                </c:pt>
                <c:pt idx="720">
                  <c:v>2137.0009174338975</c:v>
                </c:pt>
                <c:pt idx="721">
                  <c:v>2136.0569214197662</c:v>
                </c:pt>
                <c:pt idx="722">
                  <c:v>2134.7667141816519</c:v>
                </c:pt>
                <c:pt idx="723">
                  <c:v>2134.634007139206</c:v>
                </c:pt>
                <c:pt idx="724">
                  <c:v>2131.8759168860647</c:v>
                </c:pt>
                <c:pt idx="725">
                  <c:v>2130.1958966486659</c:v>
                </c:pt>
                <c:pt idx="726">
                  <c:v>2128.3372943777504</c:v>
                </c:pt>
                <c:pt idx="727">
                  <c:v>2126.9652060964377</c:v>
                </c:pt>
                <c:pt idx="728">
                  <c:v>2126.7018470433022</c:v>
                </c:pt>
                <c:pt idx="729">
                  <c:v>2125.9700203600855</c:v>
                </c:pt>
                <c:pt idx="730">
                  <c:v>2125.8507375441654</c:v>
                </c:pt>
                <c:pt idx="731">
                  <c:v>2125.7834344461885</c:v>
                </c:pt>
                <c:pt idx="732">
                  <c:v>2124.6166718669151</c:v>
                </c:pt>
                <c:pt idx="733">
                  <c:v>2124.3149949456588</c:v>
                </c:pt>
                <c:pt idx="734">
                  <c:v>2124.0341711445435</c:v>
                </c:pt>
                <c:pt idx="735">
                  <c:v>2123.465429655711</c:v>
                </c:pt>
                <c:pt idx="736">
                  <c:v>2123.2316739829375</c:v>
                </c:pt>
                <c:pt idx="737">
                  <c:v>2123.0452304156624</c:v>
                </c:pt>
                <c:pt idx="738">
                  <c:v>2122.1235100340841</c:v>
                </c:pt>
                <c:pt idx="739">
                  <c:v>2121.4445616425246</c:v>
                </c:pt>
                <c:pt idx="740">
                  <c:v>2120.2282723221015</c:v>
                </c:pt>
                <c:pt idx="741">
                  <c:v>2119.1005847877927</c:v>
                </c:pt>
                <c:pt idx="742">
                  <c:v>2117.6874900681091</c:v>
                </c:pt>
                <c:pt idx="743">
                  <c:v>2117.2821127469006</c:v>
                </c:pt>
                <c:pt idx="744">
                  <c:v>2117.2801877360544</c:v>
                </c:pt>
                <c:pt idx="745">
                  <c:v>2116.2898005957072</c:v>
                </c:pt>
                <c:pt idx="746">
                  <c:v>2116.2378918012027</c:v>
                </c:pt>
                <c:pt idx="747">
                  <c:v>2115.8167619413798</c:v>
                </c:pt>
                <c:pt idx="748">
                  <c:v>2115.1859919654003</c:v>
                </c:pt>
                <c:pt idx="749">
                  <c:v>2115.1726472453274</c:v>
                </c:pt>
                <c:pt idx="750">
                  <c:v>2114.9306922165551</c:v>
                </c:pt>
                <c:pt idx="751">
                  <c:v>2114.6537297435602</c:v>
                </c:pt>
                <c:pt idx="752">
                  <c:v>2114.4201845062444</c:v>
                </c:pt>
                <c:pt idx="753">
                  <c:v>2114.248548535506</c:v>
                </c:pt>
                <c:pt idx="754">
                  <c:v>2113.7970723218386</c:v>
                </c:pt>
                <c:pt idx="755">
                  <c:v>2113.6622300240733</c:v>
                </c:pt>
                <c:pt idx="756">
                  <c:v>2112.1354292313258</c:v>
                </c:pt>
                <c:pt idx="757">
                  <c:v>2111.6644424698093</c:v>
                </c:pt>
                <c:pt idx="758">
                  <c:v>2111.5279176964191</c:v>
                </c:pt>
                <c:pt idx="759">
                  <c:v>2111.1190040636066</c:v>
                </c:pt>
                <c:pt idx="760">
                  <c:v>2111.0603114856613</c:v>
                </c:pt>
                <c:pt idx="761">
                  <c:v>2109.194206049177</c:v>
                </c:pt>
                <c:pt idx="762">
                  <c:v>2109.0610318904128</c:v>
                </c:pt>
                <c:pt idx="763">
                  <c:v>2108.3706397450464</c:v>
                </c:pt>
                <c:pt idx="764">
                  <c:v>2107.8169154561883</c:v>
                </c:pt>
                <c:pt idx="765">
                  <c:v>2107.4818141759688</c:v>
                </c:pt>
                <c:pt idx="766">
                  <c:v>2106.0656122218238</c:v>
                </c:pt>
                <c:pt idx="767">
                  <c:v>2105.8250034946859</c:v>
                </c:pt>
                <c:pt idx="768">
                  <c:v>2105.5517577489222</c:v>
                </c:pt>
                <c:pt idx="769">
                  <c:v>2104.9795736348788</c:v>
                </c:pt>
                <c:pt idx="770">
                  <c:v>2104.5861921744872</c:v>
                </c:pt>
                <c:pt idx="771">
                  <c:v>2104.5821723916802</c:v>
                </c:pt>
                <c:pt idx="772">
                  <c:v>2104.0125357519255</c:v>
                </c:pt>
                <c:pt idx="773">
                  <c:v>2103.8797930161159</c:v>
                </c:pt>
                <c:pt idx="774">
                  <c:v>2102.6314414384633</c:v>
                </c:pt>
                <c:pt idx="775">
                  <c:v>2102.4868894192577</c:v>
                </c:pt>
                <c:pt idx="776">
                  <c:v>2102.3552637423409</c:v>
                </c:pt>
                <c:pt idx="777">
                  <c:v>2102.2989897651141</c:v>
                </c:pt>
                <c:pt idx="778">
                  <c:v>2100.5117125757124</c:v>
                </c:pt>
                <c:pt idx="779">
                  <c:v>2100.3327093206512</c:v>
                </c:pt>
                <c:pt idx="780">
                  <c:v>2099.7331406270132</c:v>
                </c:pt>
                <c:pt idx="781">
                  <c:v>2099.7062920025987</c:v>
                </c:pt>
                <c:pt idx="782">
                  <c:v>2099.3735320211576</c:v>
                </c:pt>
                <c:pt idx="783">
                  <c:v>2098.145162342124</c:v>
                </c:pt>
                <c:pt idx="784">
                  <c:v>2097.7282684675856</c:v>
                </c:pt>
                <c:pt idx="785">
                  <c:v>2097.0234468176632</c:v>
                </c:pt>
                <c:pt idx="786">
                  <c:v>2096.6474516814737</c:v>
                </c:pt>
                <c:pt idx="787">
                  <c:v>2095.8153679407969</c:v>
                </c:pt>
                <c:pt idx="788">
                  <c:v>2094.7961777349315</c:v>
                </c:pt>
                <c:pt idx="789">
                  <c:v>2094.3883056667109</c:v>
                </c:pt>
                <c:pt idx="790">
                  <c:v>2093.6461722238855</c:v>
                </c:pt>
                <c:pt idx="791">
                  <c:v>2092.3478485201467</c:v>
                </c:pt>
                <c:pt idx="792">
                  <c:v>2092.1665324428345</c:v>
                </c:pt>
                <c:pt idx="793">
                  <c:v>2091.3262532499102</c:v>
                </c:pt>
                <c:pt idx="794">
                  <c:v>2089.7132572733035</c:v>
                </c:pt>
                <c:pt idx="795">
                  <c:v>2089.3420129897527</c:v>
                </c:pt>
                <c:pt idx="796">
                  <c:v>2089.0786688633339</c:v>
                </c:pt>
                <c:pt idx="797">
                  <c:v>2088.9395964781443</c:v>
                </c:pt>
                <c:pt idx="798">
                  <c:v>2088.8586376322637</c:v>
                </c:pt>
                <c:pt idx="799">
                  <c:v>2088.3378498584693</c:v>
                </c:pt>
                <c:pt idx="800">
                  <c:v>2087.6354739994476</c:v>
                </c:pt>
                <c:pt idx="801">
                  <c:v>2087.2633730215084</c:v>
                </c:pt>
                <c:pt idx="802">
                  <c:v>2087.2013947841856</c:v>
                </c:pt>
                <c:pt idx="803">
                  <c:v>2085.6889256778031</c:v>
                </c:pt>
                <c:pt idx="804">
                  <c:v>2084.735352845722</c:v>
                </c:pt>
                <c:pt idx="805">
                  <c:v>2084.3183470684949</c:v>
                </c:pt>
                <c:pt idx="806">
                  <c:v>2083.4796801106136</c:v>
                </c:pt>
                <c:pt idx="807">
                  <c:v>2083.0807424513664</c:v>
                </c:pt>
                <c:pt idx="808">
                  <c:v>2081.7992952028908</c:v>
                </c:pt>
                <c:pt idx="809">
                  <c:v>2081.4237369219459</c:v>
                </c:pt>
                <c:pt idx="810">
                  <c:v>2081.3437678633136</c:v>
                </c:pt>
                <c:pt idx="811">
                  <c:v>2080.2387206127905</c:v>
                </c:pt>
                <c:pt idx="812">
                  <c:v>2079.6652695748808</c:v>
                </c:pt>
                <c:pt idx="813">
                  <c:v>2078.7893666177324</c:v>
                </c:pt>
                <c:pt idx="814">
                  <c:v>2078.6850328805713</c:v>
                </c:pt>
                <c:pt idx="815">
                  <c:v>2078.2054888069574</c:v>
                </c:pt>
                <c:pt idx="816">
                  <c:v>2078.1247342940087</c:v>
                </c:pt>
                <c:pt idx="817">
                  <c:v>2076.9003678294521</c:v>
                </c:pt>
                <c:pt idx="818">
                  <c:v>2075.3422357771128</c:v>
                </c:pt>
                <c:pt idx="819">
                  <c:v>2074.8315036422091</c:v>
                </c:pt>
                <c:pt idx="820">
                  <c:v>2074.5973255696895</c:v>
                </c:pt>
                <c:pt idx="821">
                  <c:v>2074.0889964909024</c:v>
                </c:pt>
                <c:pt idx="822">
                  <c:v>2073.9184324434068</c:v>
                </c:pt>
                <c:pt idx="823">
                  <c:v>2073.4107615560852</c:v>
                </c:pt>
                <c:pt idx="824">
                  <c:v>2073.2436072588962</c:v>
                </c:pt>
                <c:pt idx="825">
                  <c:v>2072.3084543567893</c:v>
                </c:pt>
                <c:pt idx="826">
                  <c:v>2070.9703027147721</c:v>
                </c:pt>
                <c:pt idx="827">
                  <c:v>2070.6775040404</c:v>
                </c:pt>
                <c:pt idx="828">
                  <c:v>2070.5826360073352</c:v>
                </c:pt>
                <c:pt idx="829">
                  <c:v>2070.0609273921118</c:v>
                </c:pt>
                <c:pt idx="830">
                  <c:v>2069.9787584789592</c:v>
                </c:pt>
                <c:pt idx="831">
                  <c:v>2069.950444015662</c:v>
                </c:pt>
                <c:pt idx="832">
                  <c:v>2069.5102520049945</c:v>
                </c:pt>
                <c:pt idx="833">
                  <c:v>2069.3974759115113</c:v>
                </c:pt>
                <c:pt idx="834">
                  <c:v>2068.7602677509522</c:v>
                </c:pt>
                <c:pt idx="835">
                  <c:v>2068.7069728954634</c:v>
                </c:pt>
                <c:pt idx="836">
                  <c:v>2068.3382459937475</c:v>
                </c:pt>
                <c:pt idx="837">
                  <c:v>2067.971799730195</c:v>
                </c:pt>
                <c:pt idx="838">
                  <c:v>2067.1091918198927</c:v>
                </c:pt>
                <c:pt idx="839">
                  <c:v>2066.7091743580504</c:v>
                </c:pt>
                <c:pt idx="840">
                  <c:v>2065.4067389472325</c:v>
                </c:pt>
                <c:pt idx="841">
                  <c:v>2064.8651146276788</c:v>
                </c:pt>
                <c:pt idx="842">
                  <c:v>2064.545298330519</c:v>
                </c:pt>
                <c:pt idx="843">
                  <c:v>2064.4746799569666</c:v>
                </c:pt>
                <c:pt idx="844">
                  <c:v>2064.1645639749177</c:v>
                </c:pt>
                <c:pt idx="845">
                  <c:v>2064.0153169168366</c:v>
                </c:pt>
                <c:pt idx="846">
                  <c:v>2063.9492054107286</c:v>
                </c:pt>
                <c:pt idx="847">
                  <c:v>2063.2501030445096</c:v>
                </c:pt>
                <c:pt idx="848">
                  <c:v>2063.040881216129</c:v>
                </c:pt>
                <c:pt idx="849">
                  <c:v>2062.5050531718466</c:v>
                </c:pt>
                <c:pt idx="850">
                  <c:v>2062.3296254016377</c:v>
                </c:pt>
                <c:pt idx="851">
                  <c:v>2061.5939271349375</c:v>
                </c:pt>
                <c:pt idx="852">
                  <c:v>2061.2889820276364</c:v>
                </c:pt>
                <c:pt idx="853">
                  <c:v>2061.257945804331</c:v>
                </c:pt>
                <c:pt idx="854">
                  <c:v>2060.2569849740794</c:v>
                </c:pt>
                <c:pt idx="855">
                  <c:v>2059.0467099052003</c:v>
                </c:pt>
                <c:pt idx="856">
                  <c:v>2058.7476526428054</c:v>
                </c:pt>
                <c:pt idx="857">
                  <c:v>2058.5533398204379</c:v>
                </c:pt>
                <c:pt idx="858">
                  <c:v>2056.1906993998418</c:v>
                </c:pt>
                <c:pt idx="859">
                  <c:v>2056.0109805326997</c:v>
                </c:pt>
                <c:pt idx="860">
                  <c:v>2055.7780092852649</c:v>
                </c:pt>
                <c:pt idx="861">
                  <c:v>2055.4895459719914</c:v>
                </c:pt>
                <c:pt idx="862">
                  <c:v>2054.6895468809962</c:v>
                </c:pt>
                <c:pt idx="863">
                  <c:v>2054.1431713512206</c:v>
                </c:pt>
                <c:pt idx="864">
                  <c:v>2053.4389508853355</c:v>
                </c:pt>
                <c:pt idx="865">
                  <c:v>2053.1623296048906</c:v>
                </c:pt>
                <c:pt idx="866">
                  <c:v>2052.2028199958804</c:v>
                </c:pt>
                <c:pt idx="867">
                  <c:v>2050.5228384770289</c:v>
                </c:pt>
                <c:pt idx="868">
                  <c:v>2050.5177250899255</c:v>
                </c:pt>
                <c:pt idx="869">
                  <c:v>2050.3330977431933</c:v>
                </c:pt>
                <c:pt idx="870">
                  <c:v>2049.7916895353796</c:v>
                </c:pt>
                <c:pt idx="871">
                  <c:v>2049.7123256842092</c:v>
                </c:pt>
                <c:pt idx="872">
                  <c:v>2049.5545609699357</c:v>
                </c:pt>
                <c:pt idx="873">
                  <c:v>2048.9526036352577</c:v>
                </c:pt>
                <c:pt idx="874">
                  <c:v>2048.6506779098513</c:v>
                </c:pt>
                <c:pt idx="875">
                  <c:v>2048.4498192532856</c:v>
                </c:pt>
                <c:pt idx="876">
                  <c:v>2048.037244309849</c:v>
                </c:pt>
                <c:pt idx="877">
                  <c:v>2047.6409310184554</c:v>
                </c:pt>
                <c:pt idx="878">
                  <c:v>2046.2129231937727</c:v>
                </c:pt>
                <c:pt idx="879">
                  <c:v>2046.1989538759653</c:v>
                </c:pt>
                <c:pt idx="880">
                  <c:v>2045.99027528233</c:v>
                </c:pt>
                <c:pt idx="881">
                  <c:v>2045.7861216555705</c:v>
                </c:pt>
                <c:pt idx="882">
                  <c:v>2044.6125948692859</c:v>
                </c:pt>
                <c:pt idx="883">
                  <c:v>2044.2029026100372</c:v>
                </c:pt>
                <c:pt idx="884">
                  <c:v>2044.18788424174</c:v>
                </c:pt>
                <c:pt idx="885">
                  <c:v>2044.1285483811548</c:v>
                </c:pt>
                <c:pt idx="886">
                  <c:v>2043.5345375665029</c:v>
                </c:pt>
                <c:pt idx="887">
                  <c:v>2043.1926097668545</c:v>
                </c:pt>
                <c:pt idx="888">
                  <c:v>2043.1563724660873</c:v>
                </c:pt>
                <c:pt idx="889">
                  <c:v>2042.8943360943265</c:v>
                </c:pt>
                <c:pt idx="890">
                  <c:v>2042.2436034949621</c:v>
                </c:pt>
                <c:pt idx="891">
                  <c:v>2041.832055952284</c:v>
                </c:pt>
                <c:pt idx="892">
                  <c:v>2041.6934034236274</c:v>
                </c:pt>
                <c:pt idx="893">
                  <c:v>2041.518433702787</c:v>
                </c:pt>
                <c:pt idx="894">
                  <c:v>2039.5132588354747</c:v>
                </c:pt>
                <c:pt idx="895">
                  <c:v>2038.5506354084278</c:v>
                </c:pt>
                <c:pt idx="896">
                  <c:v>2038.0635693532226</c:v>
                </c:pt>
                <c:pt idx="897">
                  <c:v>2037.30776250177</c:v>
                </c:pt>
                <c:pt idx="898">
                  <c:v>2036.2108907021416</c:v>
                </c:pt>
                <c:pt idx="899">
                  <c:v>2035.8465295698909</c:v>
                </c:pt>
                <c:pt idx="900">
                  <c:v>2035.3433892318942</c:v>
                </c:pt>
                <c:pt idx="901">
                  <c:v>2035.0705535374746</c:v>
                </c:pt>
                <c:pt idx="902">
                  <c:v>2034.3011812794709</c:v>
                </c:pt>
                <c:pt idx="903">
                  <c:v>2034.2660639031062</c:v>
                </c:pt>
                <c:pt idx="904">
                  <c:v>2033.7518355164264</c:v>
                </c:pt>
                <c:pt idx="905">
                  <c:v>2033.2470818895763</c:v>
                </c:pt>
                <c:pt idx="906">
                  <c:v>2033.1215681579381</c:v>
                </c:pt>
                <c:pt idx="907">
                  <c:v>2033.0664757834541</c:v>
                </c:pt>
                <c:pt idx="908">
                  <c:v>2031.9315248187386</c:v>
                </c:pt>
                <c:pt idx="909">
                  <c:v>2031.1308706882267</c:v>
                </c:pt>
                <c:pt idx="910">
                  <c:v>2031.0161358427999</c:v>
                </c:pt>
                <c:pt idx="911">
                  <c:v>2030.0991064839416</c:v>
                </c:pt>
                <c:pt idx="912">
                  <c:v>2029.6841833930544</c:v>
                </c:pt>
                <c:pt idx="913">
                  <c:v>2029.4022776797083</c:v>
                </c:pt>
                <c:pt idx="914">
                  <c:v>2029.368433798458</c:v>
                </c:pt>
                <c:pt idx="915">
                  <c:v>2029.3677598033034</c:v>
                </c:pt>
                <c:pt idx="916">
                  <c:v>2029.3560840374889</c:v>
                </c:pt>
                <c:pt idx="917">
                  <c:v>2028.5733019982445</c:v>
                </c:pt>
                <c:pt idx="918">
                  <c:v>2028.4638357863166</c:v>
                </c:pt>
                <c:pt idx="919">
                  <c:v>2026.9141751689383</c:v>
                </c:pt>
                <c:pt idx="920">
                  <c:v>2026.7405018498337</c:v>
                </c:pt>
                <c:pt idx="921">
                  <c:v>2026.7335745093555</c:v>
                </c:pt>
                <c:pt idx="922">
                  <c:v>2026.2135403332443</c:v>
                </c:pt>
                <c:pt idx="923">
                  <c:v>2026.0547127548853</c:v>
                </c:pt>
                <c:pt idx="924">
                  <c:v>2026.0223336021104</c:v>
                </c:pt>
                <c:pt idx="925">
                  <c:v>2025.4474182457393</c:v>
                </c:pt>
                <c:pt idx="926">
                  <c:v>2024.8353922054507</c:v>
                </c:pt>
                <c:pt idx="927">
                  <c:v>2023.7092016544937</c:v>
                </c:pt>
                <c:pt idx="928">
                  <c:v>2023.2797290200656</c:v>
                </c:pt>
                <c:pt idx="929">
                  <c:v>2021.6115790775088</c:v>
                </c:pt>
                <c:pt idx="930">
                  <c:v>2021.5382056962783</c:v>
                </c:pt>
                <c:pt idx="931">
                  <c:v>2021.3013956933553</c:v>
                </c:pt>
                <c:pt idx="932">
                  <c:v>2020.415803392993</c:v>
                </c:pt>
                <c:pt idx="933">
                  <c:v>2020.1655668629542</c:v>
                </c:pt>
                <c:pt idx="934">
                  <c:v>2019.8999704281489</c:v>
                </c:pt>
                <c:pt idx="935">
                  <c:v>2019.4384387318294</c:v>
                </c:pt>
                <c:pt idx="936">
                  <c:v>2019.2603458086649</c:v>
                </c:pt>
                <c:pt idx="937">
                  <c:v>2017.4426330779038</c:v>
                </c:pt>
                <c:pt idx="938">
                  <c:v>2017.3759008497664</c:v>
                </c:pt>
                <c:pt idx="939">
                  <c:v>2016.124644574589</c:v>
                </c:pt>
                <c:pt idx="940">
                  <c:v>2014.9276438289219</c:v>
                </c:pt>
                <c:pt idx="941">
                  <c:v>2014.0258161322272</c:v>
                </c:pt>
                <c:pt idx="942">
                  <c:v>2013.6768652289443</c:v>
                </c:pt>
                <c:pt idx="943">
                  <c:v>2013.6695885378786</c:v>
                </c:pt>
                <c:pt idx="944">
                  <c:v>2013.4091866752835</c:v>
                </c:pt>
                <c:pt idx="945">
                  <c:v>2012.7399612536362</c:v>
                </c:pt>
                <c:pt idx="946">
                  <c:v>2011.4802275747718</c:v>
                </c:pt>
                <c:pt idx="947">
                  <c:v>2010.9461894394246</c:v>
                </c:pt>
                <c:pt idx="948">
                  <c:v>2010.678271413379</c:v>
                </c:pt>
                <c:pt idx="949">
                  <c:v>2009.3010009476877</c:v>
                </c:pt>
                <c:pt idx="950">
                  <c:v>2007.4749833991791</c:v>
                </c:pt>
                <c:pt idx="951">
                  <c:v>2007.1692873197128</c:v>
                </c:pt>
                <c:pt idx="952">
                  <c:v>2007.090649607976</c:v>
                </c:pt>
                <c:pt idx="953">
                  <c:v>2006.7676426276232</c:v>
                </c:pt>
                <c:pt idx="954">
                  <c:v>2006.5536985781457</c:v>
                </c:pt>
                <c:pt idx="955">
                  <c:v>2006.2090125581949</c:v>
                </c:pt>
                <c:pt idx="956">
                  <c:v>2006.130279492935</c:v>
                </c:pt>
                <c:pt idx="957">
                  <c:v>2004.6396429522836</c:v>
                </c:pt>
                <c:pt idx="958">
                  <c:v>2003.6643030274079</c:v>
                </c:pt>
                <c:pt idx="959">
                  <c:v>2003.3568089885841</c:v>
                </c:pt>
                <c:pt idx="960">
                  <c:v>2002.9283063353434</c:v>
                </c:pt>
                <c:pt idx="961">
                  <c:v>2002.8448555998004</c:v>
                </c:pt>
                <c:pt idx="962">
                  <c:v>2002.5853411732116</c:v>
                </c:pt>
                <c:pt idx="963">
                  <c:v>2002.5355756378174</c:v>
                </c:pt>
                <c:pt idx="964">
                  <c:v>2002.1972888632099</c:v>
                </c:pt>
                <c:pt idx="965">
                  <c:v>2001.1558221120304</c:v>
                </c:pt>
                <c:pt idx="966">
                  <c:v>2000.9831582340928</c:v>
                </c:pt>
                <c:pt idx="967">
                  <c:v>2000.3850599537955</c:v>
                </c:pt>
                <c:pt idx="968">
                  <c:v>1999.6292836109767</c:v>
                </c:pt>
                <c:pt idx="969">
                  <c:v>1999.4743995210856</c:v>
                </c:pt>
                <c:pt idx="970">
                  <c:v>1999.1926313340662</c:v>
                </c:pt>
                <c:pt idx="971">
                  <c:v>1999.0184998724189</c:v>
                </c:pt>
                <c:pt idx="972">
                  <c:v>1998.4768298101426</c:v>
                </c:pt>
                <c:pt idx="973">
                  <c:v>1998.345752702289</c:v>
                </c:pt>
                <c:pt idx="974">
                  <c:v>1997.8272097607457</c:v>
                </c:pt>
                <c:pt idx="975">
                  <c:v>1997.5265597205398</c:v>
                </c:pt>
                <c:pt idx="976">
                  <c:v>1997.0200124641258</c:v>
                </c:pt>
                <c:pt idx="977">
                  <c:v>1996.6862086990145</c:v>
                </c:pt>
                <c:pt idx="978">
                  <c:v>1996.6631032980808</c:v>
                </c:pt>
                <c:pt idx="979">
                  <c:v>1996.5418632125852</c:v>
                </c:pt>
                <c:pt idx="980">
                  <c:v>1995.1213440466533</c:v>
                </c:pt>
                <c:pt idx="981">
                  <c:v>1995.0525718284321</c:v>
                </c:pt>
                <c:pt idx="982">
                  <c:v>1994.9677011479273</c:v>
                </c:pt>
                <c:pt idx="983">
                  <c:v>1994.958365134928</c:v>
                </c:pt>
                <c:pt idx="984">
                  <c:v>1994.6367927698293</c:v>
                </c:pt>
                <c:pt idx="985">
                  <c:v>1994.4690145391889</c:v>
                </c:pt>
                <c:pt idx="986">
                  <c:v>1994.465418019824</c:v>
                </c:pt>
                <c:pt idx="987">
                  <c:v>1993.9483430555133</c:v>
                </c:pt>
                <c:pt idx="988">
                  <c:v>1992.7967043023641</c:v>
                </c:pt>
                <c:pt idx="989">
                  <c:v>1992.66065469212</c:v>
                </c:pt>
                <c:pt idx="990">
                  <c:v>1992.6425715509649</c:v>
                </c:pt>
                <c:pt idx="991">
                  <c:v>1992.0254751608104</c:v>
                </c:pt>
                <c:pt idx="992">
                  <c:v>1991.8244835048249</c:v>
                </c:pt>
                <c:pt idx="993">
                  <c:v>1991.3353530139393</c:v>
                </c:pt>
                <c:pt idx="994">
                  <c:v>1990.8390881984762</c:v>
                </c:pt>
                <c:pt idx="995">
                  <c:v>1990.5876619872117</c:v>
                </c:pt>
                <c:pt idx="996">
                  <c:v>1990.3758494165211</c:v>
                </c:pt>
                <c:pt idx="997">
                  <c:v>1989.7819350075058</c:v>
                </c:pt>
                <c:pt idx="998">
                  <c:v>1989.6915544880758</c:v>
                </c:pt>
                <c:pt idx="999">
                  <c:v>1988.9240141278008</c:v>
                </c:pt>
                <c:pt idx="1000">
                  <c:v>1988.7036554204092</c:v>
                </c:pt>
                <c:pt idx="1001">
                  <c:v>1988.5727900775271</c:v>
                </c:pt>
                <c:pt idx="1002">
                  <c:v>1987.419802207947</c:v>
                </c:pt>
                <c:pt idx="1003">
                  <c:v>1986.909082502458</c:v>
                </c:pt>
                <c:pt idx="1004">
                  <c:v>1986.8834509730336</c:v>
                </c:pt>
                <c:pt idx="1005">
                  <c:v>1985.0658503350121</c:v>
                </c:pt>
                <c:pt idx="1006">
                  <c:v>1984.5233358898181</c:v>
                </c:pt>
                <c:pt idx="1007">
                  <c:v>1984.3546338722442</c:v>
                </c:pt>
                <c:pt idx="1008">
                  <c:v>1983.2746720472971</c:v>
                </c:pt>
                <c:pt idx="1009">
                  <c:v>1982.9184582795037</c:v>
                </c:pt>
                <c:pt idx="1010">
                  <c:v>1981.9190984385541</c:v>
                </c:pt>
                <c:pt idx="1011">
                  <c:v>1981.8024462864132</c:v>
                </c:pt>
                <c:pt idx="1012">
                  <c:v>1981.5310850617623</c:v>
                </c:pt>
                <c:pt idx="1013">
                  <c:v>1981.2069858063594</c:v>
                </c:pt>
                <c:pt idx="1014">
                  <c:v>1981.1688514191906</c:v>
                </c:pt>
                <c:pt idx="1015">
                  <c:v>1980.9409548613762</c:v>
                </c:pt>
                <c:pt idx="1016">
                  <c:v>1980.5380103948378</c:v>
                </c:pt>
                <c:pt idx="1017">
                  <c:v>1979.6229628178805</c:v>
                </c:pt>
                <c:pt idx="1018">
                  <c:v>1978.7318869611952</c:v>
                </c:pt>
                <c:pt idx="1019">
                  <c:v>1978.6448505578608</c:v>
                </c:pt>
                <c:pt idx="1020">
                  <c:v>1978.5953534534071</c:v>
                </c:pt>
                <c:pt idx="1021">
                  <c:v>1977.765313384268</c:v>
                </c:pt>
                <c:pt idx="1022">
                  <c:v>1976.9995306683913</c:v>
                </c:pt>
                <c:pt idx="1023">
                  <c:v>1976.7974240848755</c:v>
                </c:pt>
                <c:pt idx="1024">
                  <c:v>1976.1639413107764</c:v>
                </c:pt>
                <c:pt idx="1025">
                  <c:v>1976.048780022355</c:v>
                </c:pt>
                <c:pt idx="1026">
                  <c:v>1976.0361130619053</c:v>
                </c:pt>
                <c:pt idx="1027">
                  <c:v>1975.2301306940453</c:v>
                </c:pt>
                <c:pt idx="1028">
                  <c:v>1975.1077095370822</c:v>
                </c:pt>
                <c:pt idx="1029">
                  <c:v>1974.7794199757773</c:v>
                </c:pt>
                <c:pt idx="1030">
                  <c:v>1974.7780134958691</c:v>
                </c:pt>
                <c:pt idx="1031">
                  <c:v>1974.2758010609946</c:v>
                </c:pt>
                <c:pt idx="1032">
                  <c:v>1973.6679372729193</c:v>
                </c:pt>
                <c:pt idx="1033">
                  <c:v>1973.1936015854942</c:v>
                </c:pt>
                <c:pt idx="1034">
                  <c:v>1972.7248975568255</c:v>
                </c:pt>
                <c:pt idx="1035">
                  <c:v>1972.6144375075232</c:v>
                </c:pt>
                <c:pt idx="1036">
                  <c:v>1972.2227796241971</c:v>
                </c:pt>
                <c:pt idx="1037">
                  <c:v>1971.8780931457218</c:v>
                </c:pt>
                <c:pt idx="1038">
                  <c:v>1971.2315533701581</c:v>
                </c:pt>
                <c:pt idx="1039">
                  <c:v>1970.9178761363028</c:v>
                </c:pt>
                <c:pt idx="1040">
                  <c:v>1970.7706536139381</c:v>
                </c:pt>
                <c:pt idx="1041">
                  <c:v>1970.6409879917569</c:v>
                </c:pt>
                <c:pt idx="1042">
                  <c:v>1970.0536906375035</c:v>
                </c:pt>
                <c:pt idx="1043">
                  <c:v>1969.8272920650907</c:v>
                </c:pt>
                <c:pt idx="1044">
                  <c:v>1969.3431356694962</c:v>
                </c:pt>
                <c:pt idx="1045">
                  <c:v>1969.2182057698569</c:v>
                </c:pt>
                <c:pt idx="1046">
                  <c:v>1968.3888145987196</c:v>
                </c:pt>
                <c:pt idx="1047">
                  <c:v>1968.3686375729242</c:v>
                </c:pt>
                <c:pt idx="1048">
                  <c:v>1968.072526360949</c:v>
                </c:pt>
                <c:pt idx="1049">
                  <c:v>1967.7829573265708</c:v>
                </c:pt>
                <c:pt idx="1050">
                  <c:v>1967.4297564398746</c:v>
                </c:pt>
                <c:pt idx="1051">
                  <c:v>1966.715690373579</c:v>
                </c:pt>
                <c:pt idx="1052">
                  <c:v>1966.7005568393074</c:v>
                </c:pt>
                <c:pt idx="1053">
                  <c:v>1965.2569987085128</c:v>
                </c:pt>
                <c:pt idx="1054">
                  <c:v>1965.0893025679059</c:v>
                </c:pt>
                <c:pt idx="1055">
                  <c:v>1965.0086554809413</c:v>
                </c:pt>
                <c:pt idx="1056">
                  <c:v>1964.919211131202</c:v>
                </c:pt>
                <c:pt idx="1057">
                  <c:v>1964.7457128106219</c:v>
                </c:pt>
                <c:pt idx="1058">
                  <c:v>1964.633939534302</c:v>
                </c:pt>
                <c:pt idx="1059">
                  <c:v>1963.4554590084815</c:v>
                </c:pt>
                <c:pt idx="1060">
                  <c:v>1963.3462122784058</c:v>
                </c:pt>
                <c:pt idx="1061">
                  <c:v>1961.8527240543895</c:v>
                </c:pt>
                <c:pt idx="1062">
                  <c:v>1961.5700181442242</c:v>
                </c:pt>
                <c:pt idx="1063">
                  <c:v>1961.4933605049384</c:v>
                </c:pt>
                <c:pt idx="1064">
                  <c:v>1961.4686714892923</c:v>
                </c:pt>
                <c:pt idx="1065">
                  <c:v>1961.1432851452298</c:v>
                </c:pt>
                <c:pt idx="1066">
                  <c:v>1961.0096409543355</c:v>
                </c:pt>
                <c:pt idx="1067">
                  <c:v>1960.8816019585399</c:v>
                </c:pt>
                <c:pt idx="1068">
                  <c:v>1960.8805494590706</c:v>
                </c:pt>
                <c:pt idx="1069">
                  <c:v>1960.4100007322097</c:v>
                </c:pt>
                <c:pt idx="1070">
                  <c:v>1959.9551663137147</c:v>
                </c:pt>
                <c:pt idx="1071">
                  <c:v>1959.8151568615954</c:v>
                </c:pt>
                <c:pt idx="1072">
                  <c:v>1959.5870927964313</c:v>
                </c:pt>
                <c:pt idx="1073">
                  <c:v>1959.5503824957295</c:v>
                </c:pt>
                <c:pt idx="1074">
                  <c:v>1959.4611380428739</c:v>
                </c:pt>
                <c:pt idx="1075">
                  <c:v>1959.0958095613817</c:v>
                </c:pt>
                <c:pt idx="1076">
                  <c:v>1958.6465631474391</c:v>
                </c:pt>
                <c:pt idx="1077">
                  <c:v>1958.4073949125661</c:v>
                </c:pt>
                <c:pt idx="1078">
                  <c:v>1957.5434699355233</c:v>
                </c:pt>
                <c:pt idx="1079">
                  <c:v>1957.4375791033108</c:v>
                </c:pt>
                <c:pt idx="1080">
                  <c:v>1957.1479786528482</c:v>
                </c:pt>
                <c:pt idx="1081">
                  <c:v>1957.0401854647534</c:v>
                </c:pt>
                <c:pt idx="1082">
                  <c:v>1956.912556218836</c:v>
                </c:pt>
                <c:pt idx="1083">
                  <c:v>1956.8630471230879</c:v>
                </c:pt>
                <c:pt idx="1084">
                  <c:v>1956.7206684990224</c:v>
                </c:pt>
                <c:pt idx="1085">
                  <c:v>1955.3682140379481</c:v>
                </c:pt>
                <c:pt idx="1086">
                  <c:v>1955.1218758296966</c:v>
                </c:pt>
                <c:pt idx="1087">
                  <c:v>1954.9351237277851</c:v>
                </c:pt>
                <c:pt idx="1088">
                  <c:v>1954.8028456838929</c:v>
                </c:pt>
                <c:pt idx="1089">
                  <c:v>1954.545819829779</c:v>
                </c:pt>
                <c:pt idx="1090">
                  <c:v>1954.2601144314474</c:v>
                </c:pt>
                <c:pt idx="1091">
                  <c:v>1954.0563570940492</c:v>
                </c:pt>
                <c:pt idx="1092">
                  <c:v>1953.8060653829575</c:v>
                </c:pt>
                <c:pt idx="1093">
                  <c:v>1952.8465691359836</c:v>
                </c:pt>
                <c:pt idx="1094">
                  <c:v>1952.6535504648418</c:v>
                </c:pt>
                <c:pt idx="1095">
                  <c:v>1952.4157527176537</c:v>
                </c:pt>
                <c:pt idx="1096">
                  <c:v>1952.177366355525</c:v>
                </c:pt>
                <c:pt idx="1097">
                  <c:v>1949.4035438219705</c:v>
                </c:pt>
                <c:pt idx="1098">
                  <c:v>1949.3118412478891</c:v>
                </c:pt>
                <c:pt idx="1099">
                  <c:v>1949.1057181686822</c:v>
                </c:pt>
                <c:pt idx="1100">
                  <c:v>1948.7554971769123</c:v>
                </c:pt>
                <c:pt idx="1101">
                  <c:v>1948.5590338934792</c:v>
                </c:pt>
                <c:pt idx="1102">
                  <c:v>1948.0958995998103</c:v>
                </c:pt>
                <c:pt idx="1103">
                  <c:v>1947.8267995336873</c:v>
                </c:pt>
                <c:pt idx="1104">
                  <c:v>1947.334221529431</c:v>
                </c:pt>
                <c:pt idx="1105">
                  <c:v>1947.2098995680278</c:v>
                </c:pt>
                <c:pt idx="1106">
                  <c:v>1947.0067710444664</c:v>
                </c:pt>
                <c:pt idx="1107">
                  <c:v>1946.9249837398531</c:v>
                </c:pt>
                <c:pt idx="1108">
                  <c:v>1945.9285060254258</c:v>
                </c:pt>
                <c:pt idx="1109">
                  <c:v>1945.3477392999328</c:v>
                </c:pt>
                <c:pt idx="1110">
                  <c:v>1945.0295825345067</c:v>
                </c:pt>
                <c:pt idx="1111">
                  <c:v>1944.6800106784617</c:v>
                </c:pt>
                <c:pt idx="1112">
                  <c:v>1943.7563654173748</c:v>
                </c:pt>
                <c:pt idx="1113">
                  <c:v>1943.2302482345374</c:v>
                </c:pt>
                <c:pt idx="1114">
                  <c:v>1942.8392380854821</c:v>
                </c:pt>
                <c:pt idx="1115">
                  <c:v>1942.3605916686854</c:v>
                </c:pt>
                <c:pt idx="1116">
                  <c:v>1941.9021272415587</c:v>
                </c:pt>
                <c:pt idx="1117">
                  <c:v>1941.197846156557</c:v>
                </c:pt>
                <c:pt idx="1118">
                  <c:v>1940.5836068452732</c:v>
                </c:pt>
                <c:pt idx="1119">
                  <c:v>1940.2279596932731</c:v>
                </c:pt>
                <c:pt idx="1120">
                  <c:v>1939.9877200412752</c:v>
                </c:pt>
                <c:pt idx="1121">
                  <c:v>1939.7423092304339</c:v>
                </c:pt>
                <c:pt idx="1122">
                  <c:v>1939.5081043603689</c:v>
                </c:pt>
                <c:pt idx="1123">
                  <c:v>1938.5781667260328</c:v>
                </c:pt>
                <c:pt idx="1124">
                  <c:v>1937.7248896911412</c:v>
                </c:pt>
                <c:pt idx="1125">
                  <c:v>1937.3723879092931</c:v>
                </c:pt>
                <c:pt idx="1126">
                  <c:v>1937.1530735123981</c:v>
                </c:pt>
                <c:pt idx="1127">
                  <c:v>1936.3957770267295</c:v>
                </c:pt>
                <c:pt idx="1128">
                  <c:v>1935.6361319775519</c:v>
                </c:pt>
                <c:pt idx="1129">
                  <c:v>1935.5767375061243</c:v>
                </c:pt>
                <c:pt idx="1130">
                  <c:v>1935.1999089647663</c:v>
                </c:pt>
                <c:pt idx="1131">
                  <c:v>1934.7489575592676</c:v>
                </c:pt>
                <c:pt idx="1132">
                  <c:v>1934.0402014067433</c:v>
                </c:pt>
                <c:pt idx="1133">
                  <c:v>1933.729242855708</c:v>
                </c:pt>
                <c:pt idx="1134">
                  <c:v>1933.1299780988827</c:v>
                </c:pt>
                <c:pt idx="1135">
                  <c:v>1933.1279539691075</c:v>
                </c:pt>
                <c:pt idx="1136">
                  <c:v>1932.4906816147432</c:v>
                </c:pt>
                <c:pt idx="1137">
                  <c:v>1932.2859323263833</c:v>
                </c:pt>
                <c:pt idx="1138">
                  <c:v>1931.9225776460437</c:v>
                </c:pt>
                <c:pt idx="1139">
                  <c:v>1931.5996213440101</c:v>
                </c:pt>
                <c:pt idx="1140">
                  <c:v>1931.2453880643848</c:v>
                </c:pt>
                <c:pt idx="1141">
                  <c:v>1930.7987411381803</c:v>
                </c:pt>
                <c:pt idx="1142">
                  <c:v>1930.4876401450897</c:v>
                </c:pt>
                <c:pt idx="1143">
                  <c:v>1929.7531739383271</c:v>
                </c:pt>
                <c:pt idx="1144">
                  <c:v>1929.1880192347367</c:v>
                </c:pt>
                <c:pt idx="1145">
                  <c:v>1928.0586775636673</c:v>
                </c:pt>
                <c:pt idx="1146">
                  <c:v>1926.5450035818417</c:v>
                </c:pt>
                <c:pt idx="1147">
                  <c:v>1926.0597831145928</c:v>
                </c:pt>
                <c:pt idx="1148">
                  <c:v>1925.4901939119568</c:v>
                </c:pt>
                <c:pt idx="1149">
                  <c:v>1925.2358739071421</c:v>
                </c:pt>
                <c:pt idx="1150">
                  <c:v>1924.7906807105057</c:v>
                </c:pt>
                <c:pt idx="1151">
                  <c:v>1924.4863141527439</c:v>
                </c:pt>
                <c:pt idx="1152">
                  <c:v>1924.2963120256534</c:v>
                </c:pt>
                <c:pt idx="1153">
                  <c:v>1924.2175928025777</c:v>
                </c:pt>
                <c:pt idx="1154">
                  <c:v>1921.8772110944451</c:v>
                </c:pt>
                <c:pt idx="1155">
                  <c:v>1921.3012584185597</c:v>
                </c:pt>
                <c:pt idx="1156">
                  <c:v>1921.2390116482311</c:v>
                </c:pt>
                <c:pt idx="1157">
                  <c:v>1920.9037781938705</c:v>
                </c:pt>
                <c:pt idx="1158">
                  <c:v>1919.7601721808646</c:v>
                </c:pt>
                <c:pt idx="1159">
                  <c:v>1918.7363426771594</c:v>
                </c:pt>
                <c:pt idx="1160">
                  <c:v>1918.6608611318795</c:v>
                </c:pt>
                <c:pt idx="1161">
                  <c:v>1918.1413750060401</c:v>
                </c:pt>
                <c:pt idx="1162">
                  <c:v>1917.1567450870407</c:v>
                </c:pt>
                <c:pt idx="1163">
                  <c:v>1916.623659165303</c:v>
                </c:pt>
                <c:pt idx="1164">
                  <c:v>1916.0529794393649</c:v>
                </c:pt>
                <c:pt idx="1165">
                  <c:v>1915.8714558691449</c:v>
                </c:pt>
                <c:pt idx="1166">
                  <c:v>1915.2573555774156</c:v>
                </c:pt>
                <c:pt idx="1167">
                  <c:v>1915.216999049584</c:v>
                </c:pt>
                <c:pt idx="1168">
                  <c:v>1914.5221522622635</c:v>
                </c:pt>
                <c:pt idx="1169">
                  <c:v>1914.4372030030358</c:v>
                </c:pt>
                <c:pt idx="1170">
                  <c:v>1914.0629478502274</c:v>
                </c:pt>
                <c:pt idx="1171">
                  <c:v>1914.0541066254502</c:v>
                </c:pt>
                <c:pt idx="1172">
                  <c:v>1913.8282650923725</c:v>
                </c:pt>
                <c:pt idx="1173">
                  <c:v>1913.0067689339321</c:v>
                </c:pt>
                <c:pt idx="1174">
                  <c:v>1912.3237310573793</c:v>
                </c:pt>
                <c:pt idx="1175">
                  <c:v>1911.608146245612</c:v>
                </c:pt>
                <c:pt idx="1176">
                  <c:v>1911.4345448075399</c:v>
                </c:pt>
                <c:pt idx="1177">
                  <c:v>1910.530826775233</c:v>
                </c:pt>
                <c:pt idx="1178">
                  <c:v>1909.5049753948383</c:v>
                </c:pt>
                <c:pt idx="1179">
                  <c:v>1909.4588667694729</c:v>
                </c:pt>
                <c:pt idx="1180">
                  <c:v>1908.8740760079522</c:v>
                </c:pt>
                <c:pt idx="1181">
                  <c:v>1908.5524924757749</c:v>
                </c:pt>
                <c:pt idx="1182">
                  <c:v>1906.8400614963634</c:v>
                </c:pt>
                <c:pt idx="1183">
                  <c:v>1906.7821747845412</c:v>
                </c:pt>
                <c:pt idx="1184">
                  <c:v>1906.4528807793724</c:v>
                </c:pt>
                <c:pt idx="1185">
                  <c:v>1905.9368778133392</c:v>
                </c:pt>
                <c:pt idx="1186">
                  <c:v>1905.8224463520326</c:v>
                </c:pt>
                <c:pt idx="1187">
                  <c:v>1904.074037964609</c:v>
                </c:pt>
                <c:pt idx="1188">
                  <c:v>1903.950389253828</c:v>
                </c:pt>
                <c:pt idx="1189">
                  <c:v>1902.7256818749115</c:v>
                </c:pt>
                <c:pt idx="1190">
                  <c:v>1902.420845978462</c:v>
                </c:pt>
                <c:pt idx="1191">
                  <c:v>1901.903711052471</c:v>
                </c:pt>
                <c:pt idx="1192">
                  <c:v>1901.7134192721669</c:v>
                </c:pt>
                <c:pt idx="1193">
                  <c:v>1900.6830193938151</c:v>
                </c:pt>
                <c:pt idx="1194">
                  <c:v>1900.4939804383998</c:v>
                </c:pt>
                <c:pt idx="1195">
                  <c:v>1900.4138602720859</c:v>
                </c:pt>
                <c:pt idx="1196">
                  <c:v>1900.3793357306054</c:v>
                </c:pt>
                <c:pt idx="1197">
                  <c:v>1899.072452835507</c:v>
                </c:pt>
                <c:pt idx="1198">
                  <c:v>1898.7194192843967</c:v>
                </c:pt>
                <c:pt idx="1199">
                  <c:v>1898.4305039859482</c:v>
                </c:pt>
                <c:pt idx="1200">
                  <c:v>1898.3237540361617</c:v>
                </c:pt>
                <c:pt idx="1201">
                  <c:v>1898.2474707590209</c:v>
                </c:pt>
                <c:pt idx="1202">
                  <c:v>1898.1243202755181</c:v>
                </c:pt>
                <c:pt idx="1203">
                  <c:v>1897.6673190695051</c:v>
                </c:pt>
                <c:pt idx="1204">
                  <c:v>1897.4730014014244</c:v>
                </c:pt>
                <c:pt idx="1205">
                  <c:v>1896.557240136809</c:v>
                </c:pt>
                <c:pt idx="1206">
                  <c:v>1896.3936364569679</c:v>
                </c:pt>
                <c:pt idx="1207">
                  <c:v>1896.1157189642056</c:v>
                </c:pt>
                <c:pt idx="1208">
                  <c:v>1896.0540258812903</c:v>
                </c:pt>
                <c:pt idx="1209">
                  <c:v>1895.4555524281225</c:v>
                </c:pt>
                <c:pt idx="1210">
                  <c:v>1895.3051555648881</c:v>
                </c:pt>
                <c:pt idx="1211">
                  <c:v>1895.2653840557732</c:v>
                </c:pt>
                <c:pt idx="1212">
                  <c:v>1894.7677448076672</c:v>
                </c:pt>
                <c:pt idx="1213">
                  <c:v>1894.7667924748525</c:v>
                </c:pt>
                <c:pt idx="1214">
                  <c:v>1893.9693365354005</c:v>
                </c:pt>
                <c:pt idx="1215">
                  <c:v>1893.8518015771442</c:v>
                </c:pt>
                <c:pt idx="1216">
                  <c:v>1892.9754225042955</c:v>
                </c:pt>
                <c:pt idx="1217">
                  <c:v>1892.2365411670792</c:v>
                </c:pt>
                <c:pt idx="1218">
                  <c:v>1892.1987932614279</c:v>
                </c:pt>
                <c:pt idx="1219">
                  <c:v>1892.1627189225619</c:v>
                </c:pt>
                <c:pt idx="1220">
                  <c:v>1891.6267891740797</c:v>
                </c:pt>
                <c:pt idx="1221">
                  <c:v>1890.6662851312426</c:v>
                </c:pt>
                <c:pt idx="1222">
                  <c:v>1890.6633850724536</c:v>
                </c:pt>
                <c:pt idx="1223">
                  <c:v>1890.4819041467872</c:v>
                </c:pt>
                <c:pt idx="1224">
                  <c:v>1889.8828620810311</c:v>
                </c:pt>
                <c:pt idx="1225">
                  <c:v>1889.7248736858369</c:v>
                </c:pt>
                <c:pt idx="1226">
                  <c:v>1888.9901734346811</c:v>
                </c:pt>
                <c:pt idx="1227">
                  <c:v>1888.888877806663</c:v>
                </c:pt>
                <c:pt idx="1228">
                  <c:v>1888.6878761418329</c:v>
                </c:pt>
                <c:pt idx="1229">
                  <c:v>1888.5808928687704</c:v>
                </c:pt>
                <c:pt idx="1230">
                  <c:v>1888.3377028290433</c:v>
                </c:pt>
                <c:pt idx="1231">
                  <c:v>1887.9446686002159</c:v>
                </c:pt>
                <c:pt idx="1232">
                  <c:v>1887.6232287115522</c:v>
                </c:pt>
                <c:pt idx="1233">
                  <c:v>1886.3181789167722</c:v>
                </c:pt>
                <c:pt idx="1234">
                  <c:v>1886.0324792422189</c:v>
                </c:pt>
                <c:pt idx="1235">
                  <c:v>1885.3648144562189</c:v>
                </c:pt>
                <c:pt idx="1236">
                  <c:v>1885.3253752472663</c:v>
                </c:pt>
                <c:pt idx="1237">
                  <c:v>1884.999291437467</c:v>
                </c:pt>
                <c:pt idx="1238">
                  <c:v>1884.9515808857809</c:v>
                </c:pt>
                <c:pt idx="1239">
                  <c:v>1884.9173425889016</c:v>
                </c:pt>
                <c:pt idx="1240">
                  <c:v>1884.8743661661276</c:v>
                </c:pt>
                <c:pt idx="1241">
                  <c:v>1884.6246389367839</c:v>
                </c:pt>
                <c:pt idx="1242">
                  <c:v>1883.496861148757</c:v>
                </c:pt>
                <c:pt idx="1243">
                  <c:v>1883.4806039417001</c:v>
                </c:pt>
                <c:pt idx="1244">
                  <c:v>1882.2242519843244</c:v>
                </c:pt>
                <c:pt idx="1245">
                  <c:v>1882.0149918842317</c:v>
                </c:pt>
                <c:pt idx="1246">
                  <c:v>1881.2946109909485</c:v>
                </c:pt>
                <c:pt idx="1247">
                  <c:v>1881.1953532403709</c:v>
                </c:pt>
                <c:pt idx="1248">
                  <c:v>1880.76065554089</c:v>
                </c:pt>
                <c:pt idx="1249">
                  <c:v>1880.5350830854316</c:v>
                </c:pt>
                <c:pt idx="1250">
                  <c:v>1880.095088393688</c:v>
                </c:pt>
                <c:pt idx="1251">
                  <c:v>1879.2122389205297</c:v>
                </c:pt>
                <c:pt idx="1252">
                  <c:v>1879.0621956925922</c:v>
                </c:pt>
                <c:pt idx="1253">
                  <c:v>1878.8707907342909</c:v>
                </c:pt>
                <c:pt idx="1254">
                  <c:v>1878.8000372918998</c:v>
                </c:pt>
                <c:pt idx="1255">
                  <c:v>1878.5248922578496</c:v>
                </c:pt>
                <c:pt idx="1256">
                  <c:v>1878.4201330312087</c:v>
                </c:pt>
                <c:pt idx="1257">
                  <c:v>1878.1502907832466</c:v>
                </c:pt>
                <c:pt idx="1258">
                  <c:v>1877.976804716852</c:v>
                </c:pt>
                <c:pt idx="1259">
                  <c:v>1877.6464999932714</c:v>
                </c:pt>
                <c:pt idx="1260">
                  <c:v>1876.990854815228</c:v>
                </c:pt>
                <c:pt idx="1261">
                  <c:v>1876.7878235432836</c:v>
                </c:pt>
                <c:pt idx="1262">
                  <c:v>1876.7306770251196</c:v>
                </c:pt>
                <c:pt idx="1263">
                  <c:v>1876.6528837365574</c:v>
                </c:pt>
                <c:pt idx="1264">
                  <c:v>1876.3258896764119</c:v>
                </c:pt>
                <c:pt idx="1265">
                  <c:v>1876.2103018787589</c:v>
                </c:pt>
                <c:pt idx="1266">
                  <c:v>1876.0285783141683</c:v>
                </c:pt>
                <c:pt idx="1267">
                  <c:v>1875.3663147703808</c:v>
                </c:pt>
                <c:pt idx="1268">
                  <c:v>1874.8441768519081</c:v>
                </c:pt>
                <c:pt idx="1269">
                  <c:v>1873.62743431992</c:v>
                </c:pt>
                <c:pt idx="1270">
                  <c:v>1872.9297811583676</c:v>
                </c:pt>
                <c:pt idx="1271">
                  <c:v>1872.8555542515801</c:v>
                </c:pt>
                <c:pt idx="1272">
                  <c:v>1872.7517526727254</c:v>
                </c:pt>
                <c:pt idx="1273">
                  <c:v>1872.2768383608095</c:v>
                </c:pt>
                <c:pt idx="1274">
                  <c:v>1871.6484499565756</c:v>
                </c:pt>
                <c:pt idx="1275">
                  <c:v>1871.0044731006606</c:v>
                </c:pt>
                <c:pt idx="1276">
                  <c:v>1870.9144498540957</c:v>
                </c:pt>
                <c:pt idx="1277">
                  <c:v>1870.8236995882519</c:v>
                </c:pt>
                <c:pt idx="1278">
                  <c:v>1870.6847875240112</c:v>
                </c:pt>
                <c:pt idx="1279">
                  <c:v>1869.8261804331673</c:v>
                </c:pt>
                <c:pt idx="1280">
                  <c:v>1869.2114660574832</c:v>
                </c:pt>
                <c:pt idx="1281">
                  <c:v>1869.1033264797263</c:v>
                </c:pt>
                <c:pt idx="1282">
                  <c:v>1868.9899764294094</c:v>
                </c:pt>
                <c:pt idx="1283">
                  <c:v>1868.1528639337753</c:v>
                </c:pt>
                <c:pt idx="1284">
                  <c:v>1867.7853026268217</c:v>
                </c:pt>
                <c:pt idx="1285">
                  <c:v>1867.3019827413557</c:v>
                </c:pt>
                <c:pt idx="1286">
                  <c:v>1867.0547926529246</c:v>
                </c:pt>
                <c:pt idx="1287">
                  <c:v>1866.4654070898061</c:v>
                </c:pt>
                <c:pt idx="1288">
                  <c:v>1865.3457408126196</c:v>
                </c:pt>
                <c:pt idx="1289">
                  <c:v>1864.8901556547482</c:v>
                </c:pt>
                <c:pt idx="1290">
                  <c:v>1864.583589957555</c:v>
                </c:pt>
                <c:pt idx="1291">
                  <c:v>1863.5634896386994</c:v>
                </c:pt>
                <c:pt idx="1292">
                  <c:v>1863.0916779206232</c:v>
                </c:pt>
                <c:pt idx="1293">
                  <c:v>1862.6621692905821</c:v>
                </c:pt>
                <c:pt idx="1294">
                  <c:v>1861.4721159712471</c:v>
                </c:pt>
                <c:pt idx="1295">
                  <c:v>1861.1183894808094</c:v>
                </c:pt>
                <c:pt idx="1296">
                  <c:v>1860.4131159591675</c:v>
                </c:pt>
                <c:pt idx="1297">
                  <c:v>1860.1082694535783</c:v>
                </c:pt>
                <c:pt idx="1298">
                  <c:v>1859.0500874405441</c:v>
                </c:pt>
                <c:pt idx="1299">
                  <c:v>1858.991402442455</c:v>
                </c:pt>
                <c:pt idx="1300">
                  <c:v>1858.7979228787951</c:v>
                </c:pt>
                <c:pt idx="1301">
                  <c:v>1858.7310418600507</c:v>
                </c:pt>
                <c:pt idx="1302">
                  <c:v>1858.580954406129</c:v>
                </c:pt>
                <c:pt idx="1303">
                  <c:v>1857.633183183405</c:v>
                </c:pt>
                <c:pt idx="1304">
                  <c:v>1857.1290242411358</c:v>
                </c:pt>
                <c:pt idx="1305">
                  <c:v>1856.9397020149231</c:v>
                </c:pt>
                <c:pt idx="1306">
                  <c:v>1856.7620024160192</c:v>
                </c:pt>
                <c:pt idx="1307">
                  <c:v>1855.6973722251253</c:v>
                </c:pt>
                <c:pt idx="1308">
                  <c:v>1854.0509485975904</c:v>
                </c:pt>
                <c:pt idx="1309">
                  <c:v>1853.3376755775348</c:v>
                </c:pt>
                <c:pt idx="1310">
                  <c:v>1853.3102106342051</c:v>
                </c:pt>
                <c:pt idx="1311">
                  <c:v>1853.0033245381385</c:v>
                </c:pt>
                <c:pt idx="1312">
                  <c:v>1852.9702020426591</c:v>
                </c:pt>
                <c:pt idx="1313">
                  <c:v>1851.8776261322037</c:v>
                </c:pt>
                <c:pt idx="1314">
                  <c:v>1851.6743088282483</c:v>
                </c:pt>
                <c:pt idx="1315">
                  <c:v>1851.497774256617</c:v>
                </c:pt>
                <c:pt idx="1316">
                  <c:v>1851.1037219084469</c:v>
                </c:pt>
                <c:pt idx="1317">
                  <c:v>1851.0961639871693</c:v>
                </c:pt>
                <c:pt idx="1318">
                  <c:v>1850.2964893700678</c:v>
                </c:pt>
                <c:pt idx="1319">
                  <c:v>1849.7667798733298</c:v>
                </c:pt>
                <c:pt idx="1320">
                  <c:v>1849.7019437958131</c:v>
                </c:pt>
                <c:pt idx="1321">
                  <c:v>1849.1869511980483</c:v>
                </c:pt>
                <c:pt idx="1322">
                  <c:v>1848.9312293571897</c:v>
                </c:pt>
                <c:pt idx="1323">
                  <c:v>1848.6793751263619</c:v>
                </c:pt>
                <c:pt idx="1324">
                  <c:v>1848.3953497743605</c:v>
                </c:pt>
                <c:pt idx="1325">
                  <c:v>1848.3487243183451</c:v>
                </c:pt>
                <c:pt idx="1326">
                  <c:v>1848.1371853869018</c:v>
                </c:pt>
                <c:pt idx="1327">
                  <c:v>1847.7704352226526</c:v>
                </c:pt>
                <c:pt idx="1328">
                  <c:v>1847.4836533281539</c:v>
                </c:pt>
                <c:pt idx="1329">
                  <c:v>1847.3698540857104</c:v>
                </c:pt>
                <c:pt idx="1330">
                  <c:v>1847.1650544857982</c:v>
                </c:pt>
                <c:pt idx="1331">
                  <c:v>1845.4754962761217</c:v>
                </c:pt>
                <c:pt idx="1332">
                  <c:v>1845.1463776045375</c:v>
                </c:pt>
                <c:pt idx="1333">
                  <c:v>1844.907358224591</c:v>
                </c:pt>
                <c:pt idx="1334">
                  <c:v>1844.7823927868735</c:v>
                </c:pt>
                <c:pt idx="1335">
                  <c:v>1844.574973745611</c:v>
                </c:pt>
                <c:pt idx="1336">
                  <c:v>1843.9588758905727</c:v>
                </c:pt>
                <c:pt idx="1337">
                  <c:v>1843.3941294466122</c:v>
                </c:pt>
                <c:pt idx="1338">
                  <c:v>1843.1202236379524</c:v>
                </c:pt>
                <c:pt idx="1339">
                  <c:v>1842.1525365792384</c:v>
                </c:pt>
                <c:pt idx="1340">
                  <c:v>1841.773624882168</c:v>
                </c:pt>
                <c:pt idx="1341">
                  <c:v>1841.6515322176615</c:v>
                </c:pt>
                <c:pt idx="1342">
                  <c:v>1841.2434636506773</c:v>
                </c:pt>
                <c:pt idx="1343">
                  <c:v>1841.2366235669451</c:v>
                </c:pt>
                <c:pt idx="1344">
                  <c:v>1841.1600952209369</c:v>
                </c:pt>
                <c:pt idx="1345">
                  <c:v>1840.689998208152</c:v>
                </c:pt>
                <c:pt idx="1346">
                  <c:v>1840.4043360108803</c:v>
                </c:pt>
                <c:pt idx="1347">
                  <c:v>1840.3015094725286</c:v>
                </c:pt>
                <c:pt idx="1348">
                  <c:v>1840.0691743956672</c:v>
                </c:pt>
                <c:pt idx="1349">
                  <c:v>1839.4631707512667</c:v>
                </c:pt>
                <c:pt idx="1350">
                  <c:v>1839.3339869591262</c:v>
                </c:pt>
                <c:pt idx="1351">
                  <c:v>1838.4664241209018</c:v>
                </c:pt>
                <c:pt idx="1352">
                  <c:v>1838.3506945594156</c:v>
                </c:pt>
                <c:pt idx="1353">
                  <c:v>1837.5706767172285</c:v>
                </c:pt>
                <c:pt idx="1354">
                  <c:v>1837.535709291564</c:v>
                </c:pt>
                <c:pt idx="1355">
                  <c:v>1837.4331950290334</c:v>
                </c:pt>
                <c:pt idx="1356">
                  <c:v>1837.1847058690926</c:v>
                </c:pt>
                <c:pt idx="1357">
                  <c:v>1837.0513186124958</c:v>
                </c:pt>
                <c:pt idx="1358">
                  <c:v>1836.739535467397</c:v>
                </c:pt>
                <c:pt idx="1359">
                  <c:v>1836.7235592442214</c:v>
                </c:pt>
                <c:pt idx="1360">
                  <c:v>1836.5012569439411</c:v>
                </c:pt>
                <c:pt idx="1361">
                  <c:v>1835.2169404771596</c:v>
                </c:pt>
                <c:pt idx="1362">
                  <c:v>1834.4238706661304</c:v>
                </c:pt>
                <c:pt idx="1363">
                  <c:v>1833.6881357918844</c:v>
                </c:pt>
                <c:pt idx="1364">
                  <c:v>1833.5674375512867</c:v>
                </c:pt>
                <c:pt idx="1365">
                  <c:v>1833.5278725486332</c:v>
                </c:pt>
                <c:pt idx="1366">
                  <c:v>1833.508396551344</c:v>
                </c:pt>
                <c:pt idx="1367">
                  <c:v>1833.4777530447643</c:v>
                </c:pt>
                <c:pt idx="1368">
                  <c:v>1832.4894127623243</c:v>
                </c:pt>
                <c:pt idx="1369">
                  <c:v>1831.7708382460805</c:v>
                </c:pt>
                <c:pt idx="1370">
                  <c:v>1831.6458642254991</c:v>
                </c:pt>
                <c:pt idx="1371">
                  <c:v>1831.4343112723034</c:v>
                </c:pt>
                <c:pt idx="1372">
                  <c:v>1830.9341393305531</c:v>
                </c:pt>
                <c:pt idx="1373">
                  <c:v>1829.8501920668286</c:v>
                </c:pt>
                <c:pt idx="1374">
                  <c:v>1828.4556656175523</c:v>
                </c:pt>
                <c:pt idx="1375">
                  <c:v>1827.7605387552578</c:v>
                </c:pt>
                <c:pt idx="1376">
                  <c:v>1826.5169584841199</c:v>
                </c:pt>
                <c:pt idx="1377">
                  <c:v>1825.8499022066428</c:v>
                </c:pt>
                <c:pt idx="1378">
                  <c:v>1825.6147833392354</c:v>
                </c:pt>
                <c:pt idx="1379">
                  <c:v>1825.5203095422853</c:v>
                </c:pt>
                <c:pt idx="1380">
                  <c:v>1825.519444742733</c:v>
                </c:pt>
                <c:pt idx="1381">
                  <c:v>1824.8304799628258</c:v>
                </c:pt>
                <c:pt idx="1382">
                  <c:v>1824.786097930405</c:v>
                </c:pt>
                <c:pt idx="1383">
                  <c:v>1824.5847740146853</c:v>
                </c:pt>
                <c:pt idx="1384">
                  <c:v>1824.3867288226552</c:v>
                </c:pt>
                <c:pt idx="1385">
                  <c:v>1824.1437113452296</c:v>
                </c:pt>
                <c:pt idx="1386">
                  <c:v>1823.9240095334583</c:v>
                </c:pt>
                <c:pt idx="1387">
                  <c:v>1823.9202918926871</c:v>
                </c:pt>
                <c:pt idx="1388">
                  <c:v>1823.1536495653786</c:v>
                </c:pt>
                <c:pt idx="1389">
                  <c:v>1822.0568909928534</c:v>
                </c:pt>
                <c:pt idx="1390">
                  <c:v>1820.4831352986225</c:v>
                </c:pt>
                <c:pt idx="1391">
                  <c:v>1820.2228892600538</c:v>
                </c:pt>
                <c:pt idx="1392">
                  <c:v>1819.5765344977376</c:v>
                </c:pt>
                <c:pt idx="1393">
                  <c:v>1819.5743746328355</c:v>
                </c:pt>
                <c:pt idx="1394">
                  <c:v>1818.91142611848</c:v>
                </c:pt>
                <c:pt idx="1395">
                  <c:v>1818.5555817257034</c:v>
                </c:pt>
                <c:pt idx="1396">
                  <c:v>1817.6387313128841</c:v>
                </c:pt>
                <c:pt idx="1397">
                  <c:v>1817.6164213707452</c:v>
                </c:pt>
                <c:pt idx="1398">
                  <c:v>1817.503724623786</c:v>
                </c:pt>
                <c:pt idx="1399">
                  <c:v>1817.3214981550639</c:v>
                </c:pt>
                <c:pt idx="1400">
                  <c:v>1817.1060783614055</c:v>
                </c:pt>
                <c:pt idx="1401">
                  <c:v>1817.0935121925672</c:v>
                </c:pt>
                <c:pt idx="1402">
                  <c:v>1816.8244258817037</c:v>
                </c:pt>
                <c:pt idx="1403">
                  <c:v>1816.5273611850209</c:v>
                </c:pt>
                <c:pt idx="1404">
                  <c:v>1816.0964424277674</c:v>
                </c:pt>
                <c:pt idx="1405">
                  <c:v>1815.7662069573005</c:v>
                </c:pt>
                <c:pt idx="1406">
                  <c:v>1815.521776169141</c:v>
                </c:pt>
                <c:pt idx="1407">
                  <c:v>1815.4305998053485</c:v>
                </c:pt>
                <c:pt idx="1408">
                  <c:v>1815.3775568381941</c:v>
                </c:pt>
                <c:pt idx="1409">
                  <c:v>1815.2262194529096</c:v>
                </c:pt>
                <c:pt idx="1410">
                  <c:v>1815.0931176853137</c:v>
                </c:pt>
                <c:pt idx="1411">
                  <c:v>1815.0718577729335</c:v>
                </c:pt>
                <c:pt idx="1412">
                  <c:v>1814.6426091832584</c:v>
                </c:pt>
                <c:pt idx="1413">
                  <c:v>1814.1691797743904</c:v>
                </c:pt>
                <c:pt idx="1414">
                  <c:v>1814.1136740359993</c:v>
                </c:pt>
                <c:pt idx="1415">
                  <c:v>1813.5232797225315</c:v>
                </c:pt>
                <c:pt idx="1416">
                  <c:v>1813.2189045911364</c:v>
                </c:pt>
                <c:pt idx="1417">
                  <c:v>1812.878297285504</c:v>
                </c:pt>
                <c:pt idx="1418">
                  <c:v>1812.4405708898437</c:v>
                </c:pt>
                <c:pt idx="1419">
                  <c:v>1810.495885224607</c:v>
                </c:pt>
                <c:pt idx="1420">
                  <c:v>1810.2529844517178</c:v>
                </c:pt>
                <c:pt idx="1421">
                  <c:v>1810.0980303345784</c:v>
                </c:pt>
                <c:pt idx="1422">
                  <c:v>1809.7386259725702</c:v>
                </c:pt>
                <c:pt idx="1423">
                  <c:v>1809.5765428664947</c:v>
                </c:pt>
                <c:pt idx="1424">
                  <c:v>1809.566158283287</c:v>
                </c:pt>
                <c:pt idx="1425">
                  <c:v>1809.2767155599593</c:v>
                </c:pt>
                <c:pt idx="1426">
                  <c:v>1809.1222865838474</c:v>
                </c:pt>
                <c:pt idx="1427">
                  <c:v>1809.0545764774743</c:v>
                </c:pt>
                <c:pt idx="1428">
                  <c:v>1807.9205466190974</c:v>
                </c:pt>
                <c:pt idx="1429">
                  <c:v>1807.8937206268311</c:v>
                </c:pt>
                <c:pt idx="1430">
                  <c:v>1807.4368147897699</c:v>
                </c:pt>
                <c:pt idx="1431">
                  <c:v>1806.2914368253284</c:v>
                </c:pt>
                <c:pt idx="1432">
                  <c:v>1805.246259338028</c:v>
                </c:pt>
                <c:pt idx="1433">
                  <c:v>1805.1613282810815</c:v>
                </c:pt>
                <c:pt idx="1434">
                  <c:v>1804.9164909797578</c:v>
                </c:pt>
                <c:pt idx="1435">
                  <c:v>1804.7552799095708</c:v>
                </c:pt>
                <c:pt idx="1436">
                  <c:v>1804.3627752004727</c:v>
                </c:pt>
                <c:pt idx="1437">
                  <c:v>1804.0335944294927</c:v>
                </c:pt>
                <c:pt idx="1438">
                  <c:v>1803.6185268036522</c:v>
                </c:pt>
                <c:pt idx="1439">
                  <c:v>1802.9728719070233</c:v>
                </c:pt>
                <c:pt idx="1440">
                  <c:v>1802.8928089276944</c:v>
                </c:pt>
                <c:pt idx="1441">
                  <c:v>1802.7499993762344</c:v>
                </c:pt>
                <c:pt idx="1442">
                  <c:v>1802.1424422497632</c:v>
                </c:pt>
                <c:pt idx="1443">
                  <c:v>1801.8898874999277</c:v>
                </c:pt>
                <c:pt idx="1444">
                  <c:v>1801.625564307637</c:v>
                </c:pt>
                <c:pt idx="1445">
                  <c:v>1801.525165765815</c:v>
                </c:pt>
                <c:pt idx="1446">
                  <c:v>1801.1092247144384</c:v>
                </c:pt>
                <c:pt idx="1447">
                  <c:v>1800.7593820941638</c:v>
                </c:pt>
                <c:pt idx="1448">
                  <c:v>1800.5629875604309</c:v>
                </c:pt>
                <c:pt idx="1449">
                  <c:v>1800.1011464220283</c:v>
                </c:pt>
                <c:pt idx="1450">
                  <c:v>1799.9663770858447</c:v>
                </c:pt>
                <c:pt idx="1451">
                  <c:v>1799.2133562224442</c:v>
                </c:pt>
                <c:pt idx="1452">
                  <c:v>1798.985862679614</c:v>
                </c:pt>
                <c:pt idx="1453">
                  <c:v>1797.5812509534094</c:v>
                </c:pt>
                <c:pt idx="1454">
                  <c:v>1797.3797819217382</c:v>
                </c:pt>
                <c:pt idx="1455">
                  <c:v>1797.3327096209553</c:v>
                </c:pt>
                <c:pt idx="1456">
                  <c:v>1797.270808587074</c:v>
                </c:pt>
                <c:pt idx="1457">
                  <c:v>1796.4716948905525</c:v>
                </c:pt>
                <c:pt idx="1458">
                  <c:v>1796.3009287797083</c:v>
                </c:pt>
                <c:pt idx="1459">
                  <c:v>1796.1078691845471</c:v>
                </c:pt>
                <c:pt idx="1460">
                  <c:v>1795.7252983375563</c:v>
                </c:pt>
                <c:pt idx="1461">
                  <c:v>1795.6042951680404</c:v>
                </c:pt>
                <c:pt idx="1462">
                  <c:v>1795.5288208043282</c:v>
                </c:pt>
                <c:pt idx="1463">
                  <c:v>1794.9288145425587</c:v>
                </c:pt>
                <c:pt idx="1464">
                  <c:v>1794.4535595417024</c:v>
                </c:pt>
                <c:pt idx="1465">
                  <c:v>1794.0016597705421</c:v>
                </c:pt>
                <c:pt idx="1466">
                  <c:v>1793.9778281752265</c:v>
                </c:pt>
                <c:pt idx="1467">
                  <c:v>1793.934763373004</c:v>
                </c:pt>
                <c:pt idx="1468">
                  <c:v>1793.382991749181</c:v>
                </c:pt>
                <c:pt idx="1469">
                  <c:v>1793.2760848731461</c:v>
                </c:pt>
                <c:pt idx="1470">
                  <c:v>1792.9843163126211</c:v>
                </c:pt>
                <c:pt idx="1471">
                  <c:v>1791.4073503560776</c:v>
                </c:pt>
                <c:pt idx="1472">
                  <c:v>1791.20156091849</c:v>
                </c:pt>
                <c:pt idx="1473">
                  <c:v>1791.0876151844525</c:v>
                </c:pt>
                <c:pt idx="1474">
                  <c:v>1790.3097354406782</c:v>
                </c:pt>
                <c:pt idx="1475">
                  <c:v>1789.9792263640297</c:v>
                </c:pt>
                <c:pt idx="1476">
                  <c:v>1789.9133618423677</c:v>
                </c:pt>
                <c:pt idx="1477">
                  <c:v>1789.8094994809894</c:v>
                </c:pt>
                <c:pt idx="1478">
                  <c:v>1789.659242412514</c:v>
                </c:pt>
                <c:pt idx="1479">
                  <c:v>1789.529589103593</c:v>
                </c:pt>
                <c:pt idx="1480">
                  <c:v>1789.4880538370876</c:v>
                </c:pt>
                <c:pt idx="1481">
                  <c:v>1789.4100273282002</c:v>
                </c:pt>
                <c:pt idx="1482">
                  <c:v>1789.2193139033845</c:v>
                </c:pt>
                <c:pt idx="1483">
                  <c:v>1788.7683778434318</c:v>
                </c:pt>
                <c:pt idx="1484">
                  <c:v>1787.4500889892047</c:v>
                </c:pt>
                <c:pt idx="1485">
                  <c:v>1787.397243767314</c:v>
                </c:pt>
                <c:pt idx="1486">
                  <c:v>1787.3191075820387</c:v>
                </c:pt>
                <c:pt idx="1487">
                  <c:v>1787.1568173344929</c:v>
                </c:pt>
                <c:pt idx="1488">
                  <c:v>1786.971199935542</c:v>
                </c:pt>
                <c:pt idx="1489">
                  <c:v>1786.6261541106971</c:v>
                </c:pt>
                <c:pt idx="1490">
                  <c:v>1786.2744432793725</c:v>
                </c:pt>
                <c:pt idx="1491">
                  <c:v>1785.7057873585488</c:v>
                </c:pt>
                <c:pt idx="1492">
                  <c:v>1785.2835847613546</c:v>
                </c:pt>
                <c:pt idx="1493">
                  <c:v>1785.2780156323645</c:v>
                </c:pt>
                <c:pt idx="1494">
                  <c:v>1785.2450224203535</c:v>
                </c:pt>
                <c:pt idx="1495">
                  <c:v>1784.5585671241083</c:v>
                </c:pt>
                <c:pt idx="1496">
                  <c:v>1784.5097450878886</c:v>
                </c:pt>
                <c:pt idx="1497">
                  <c:v>1783.6613737452028</c:v>
                </c:pt>
                <c:pt idx="1498">
                  <c:v>1782.8974697221647</c:v>
                </c:pt>
                <c:pt idx="1499">
                  <c:v>1782.8156830257842</c:v>
                </c:pt>
                <c:pt idx="1500">
                  <c:v>1782.6982331638862</c:v>
                </c:pt>
                <c:pt idx="1501">
                  <c:v>1781.8353975325492</c:v>
                </c:pt>
                <c:pt idx="1502">
                  <c:v>1781.1169644930628</c:v>
                </c:pt>
                <c:pt idx="1503">
                  <c:v>1780.3885480383285</c:v>
                </c:pt>
                <c:pt idx="1504">
                  <c:v>1780.1088741109606</c:v>
                </c:pt>
                <c:pt idx="1505">
                  <c:v>1780.0742763344447</c:v>
                </c:pt>
                <c:pt idx="1506">
                  <c:v>1780.0262444920011</c:v>
                </c:pt>
                <c:pt idx="1507">
                  <c:v>1779.966927250508</c:v>
                </c:pt>
                <c:pt idx="1508">
                  <c:v>1779.8267835270033</c:v>
                </c:pt>
                <c:pt idx="1509">
                  <c:v>1778.3911666459512</c:v>
                </c:pt>
                <c:pt idx="1510">
                  <c:v>1777.9593308620983</c:v>
                </c:pt>
                <c:pt idx="1511">
                  <c:v>1777.5418223465811</c:v>
                </c:pt>
                <c:pt idx="1512">
                  <c:v>1777.2316836688253</c:v>
                </c:pt>
                <c:pt idx="1513">
                  <c:v>1777.1399874001745</c:v>
                </c:pt>
                <c:pt idx="1514">
                  <c:v>1776.5827297859721</c:v>
                </c:pt>
                <c:pt idx="1515">
                  <c:v>1776.0494956133102</c:v>
                </c:pt>
                <c:pt idx="1516">
                  <c:v>1776.0053804752561</c:v>
                </c:pt>
                <c:pt idx="1517">
                  <c:v>1775.8056842377453</c:v>
                </c:pt>
                <c:pt idx="1518">
                  <c:v>1775.7732662513522</c:v>
                </c:pt>
                <c:pt idx="1519">
                  <c:v>1774.3928747616872</c:v>
                </c:pt>
                <c:pt idx="1520">
                  <c:v>1774.1878861281609</c:v>
                </c:pt>
                <c:pt idx="1521">
                  <c:v>1773.7181005732821</c:v>
                </c:pt>
                <c:pt idx="1522">
                  <c:v>1773.5610685732627</c:v>
                </c:pt>
                <c:pt idx="1523">
                  <c:v>1773.3463574695584</c:v>
                </c:pt>
                <c:pt idx="1524">
                  <c:v>1772.942802270783</c:v>
                </c:pt>
                <c:pt idx="1525">
                  <c:v>1772.0284609089504</c:v>
                </c:pt>
                <c:pt idx="1526">
                  <c:v>1770.8176444511942</c:v>
                </c:pt>
                <c:pt idx="1527">
                  <c:v>1770.4888499606081</c:v>
                </c:pt>
                <c:pt idx="1528">
                  <c:v>1770.3422259770502</c:v>
                </c:pt>
                <c:pt idx="1529">
                  <c:v>1769.9846940599216</c:v>
                </c:pt>
                <c:pt idx="1530">
                  <c:v>1769.7069869788488</c:v>
                </c:pt>
                <c:pt idx="1531">
                  <c:v>1769.5607040148311</c:v>
                </c:pt>
                <c:pt idx="1532">
                  <c:v>1769.4415612244609</c:v>
                </c:pt>
                <c:pt idx="1533">
                  <c:v>1769.0510887495682</c:v>
                </c:pt>
                <c:pt idx="1534">
                  <c:v>1768.7624725450737</c:v>
                </c:pt>
                <c:pt idx="1535">
                  <c:v>1768.142868539542</c:v>
                </c:pt>
                <c:pt idx="1536">
                  <c:v>1767.5014112925533</c:v>
                </c:pt>
                <c:pt idx="1537">
                  <c:v>1767.4682286892996</c:v>
                </c:pt>
                <c:pt idx="1538">
                  <c:v>1766.9129863043956</c:v>
                </c:pt>
                <c:pt idx="1539">
                  <c:v>1766.818770599564</c:v>
                </c:pt>
                <c:pt idx="1540">
                  <c:v>1766.7057633444992</c:v>
                </c:pt>
                <c:pt idx="1541">
                  <c:v>1766.4990524244308</c:v>
                </c:pt>
                <c:pt idx="1542">
                  <c:v>1766.4416209978531</c:v>
                </c:pt>
                <c:pt idx="1543">
                  <c:v>1766.4049137891659</c:v>
                </c:pt>
                <c:pt idx="1544">
                  <c:v>1766.1832799681029</c:v>
                </c:pt>
                <c:pt idx="1545">
                  <c:v>1765.9803336483567</c:v>
                </c:pt>
                <c:pt idx="1546">
                  <c:v>1765.8971753183998</c:v>
                </c:pt>
                <c:pt idx="1547">
                  <c:v>1765.6195026140745</c:v>
                </c:pt>
                <c:pt idx="1548">
                  <c:v>1765.604308627976</c:v>
                </c:pt>
                <c:pt idx="1549">
                  <c:v>1764.411641213894</c:v>
                </c:pt>
                <c:pt idx="1550">
                  <c:v>1764.1137221805254</c:v>
                </c:pt>
                <c:pt idx="1551">
                  <c:v>1764.0364626975359</c:v>
                </c:pt>
                <c:pt idx="1552">
                  <c:v>1763.5434402079047</c:v>
                </c:pt>
                <c:pt idx="1553">
                  <c:v>1763.2525934044522</c:v>
                </c:pt>
                <c:pt idx="1554">
                  <c:v>1762.8514345746571</c:v>
                </c:pt>
                <c:pt idx="1555">
                  <c:v>1762.4254819064909</c:v>
                </c:pt>
                <c:pt idx="1556">
                  <c:v>1762.4217503672176</c:v>
                </c:pt>
                <c:pt idx="1557">
                  <c:v>1762.283365017573</c:v>
                </c:pt>
                <c:pt idx="1558">
                  <c:v>1760.9463118656308</c:v>
                </c:pt>
                <c:pt idx="1559">
                  <c:v>1760.5826965845956</c:v>
                </c:pt>
                <c:pt idx="1560">
                  <c:v>1759.9843328656093</c:v>
                </c:pt>
                <c:pt idx="1561">
                  <c:v>1759.4457412740917</c:v>
                </c:pt>
                <c:pt idx="1562">
                  <c:v>1759.3337173061902</c:v>
                </c:pt>
                <c:pt idx="1563">
                  <c:v>1759.2778160762784</c:v>
                </c:pt>
                <c:pt idx="1564">
                  <c:v>1759.2518547370698</c:v>
                </c:pt>
                <c:pt idx="1565">
                  <c:v>1759.0142628865776</c:v>
                </c:pt>
                <c:pt idx="1566">
                  <c:v>1758.4910581366223</c:v>
                </c:pt>
                <c:pt idx="1567">
                  <c:v>1758.4507890144155</c:v>
                </c:pt>
                <c:pt idx="1568">
                  <c:v>1758.4183716475779</c:v>
                </c:pt>
                <c:pt idx="1569">
                  <c:v>1758.2837864095989</c:v>
                </c:pt>
                <c:pt idx="1570">
                  <c:v>1757.9880722443258</c:v>
                </c:pt>
                <c:pt idx="1571">
                  <c:v>1757.6027091659439</c:v>
                </c:pt>
                <c:pt idx="1572">
                  <c:v>1757.3600962018966</c:v>
                </c:pt>
                <c:pt idx="1573">
                  <c:v>1757.2311711936197</c:v>
                </c:pt>
                <c:pt idx="1574">
                  <c:v>1756.4242325969537</c:v>
                </c:pt>
                <c:pt idx="1575">
                  <c:v>1755.7470201514825</c:v>
                </c:pt>
                <c:pt idx="1576">
                  <c:v>1755.587739007738</c:v>
                </c:pt>
                <c:pt idx="1577">
                  <c:v>1755.5238834042018</c:v>
                </c:pt>
                <c:pt idx="1578">
                  <c:v>1755.2408356561925</c:v>
                </c:pt>
                <c:pt idx="1579">
                  <c:v>1755.2328515773347</c:v>
                </c:pt>
                <c:pt idx="1580">
                  <c:v>1753.2374905939898</c:v>
                </c:pt>
                <c:pt idx="1581">
                  <c:v>1752.9395164632795</c:v>
                </c:pt>
                <c:pt idx="1582">
                  <c:v>1752.7801871734196</c:v>
                </c:pt>
                <c:pt idx="1583">
                  <c:v>1752.7444721751747</c:v>
                </c:pt>
                <c:pt idx="1584">
                  <c:v>1752.2592187359598</c:v>
                </c:pt>
                <c:pt idx="1585">
                  <c:v>1752.0999270810023</c:v>
                </c:pt>
                <c:pt idx="1586">
                  <c:v>1750.8898726160658</c:v>
                </c:pt>
                <c:pt idx="1587">
                  <c:v>1750.6921402851742</c:v>
                </c:pt>
                <c:pt idx="1588">
                  <c:v>1750.674673801793</c:v>
                </c:pt>
                <c:pt idx="1589">
                  <c:v>1750.0357268089717</c:v>
                </c:pt>
                <c:pt idx="1590">
                  <c:v>1749.4945864800613</c:v>
                </c:pt>
                <c:pt idx="1591">
                  <c:v>1749.4833470266396</c:v>
                </c:pt>
                <c:pt idx="1592">
                  <c:v>1749.3951123804518</c:v>
                </c:pt>
                <c:pt idx="1593">
                  <c:v>1749.2030860447144</c:v>
                </c:pt>
                <c:pt idx="1594">
                  <c:v>1748.3844030247797</c:v>
                </c:pt>
                <c:pt idx="1595">
                  <c:v>1747.5252389963473</c:v>
                </c:pt>
                <c:pt idx="1596">
                  <c:v>1747.3035287062328</c:v>
                </c:pt>
                <c:pt idx="1597">
                  <c:v>1746.9696460336445</c:v>
                </c:pt>
                <c:pt idx="1598">
                  <c:v>1746.2476979197393</c:v>
                </c:pt>
                <c:pt idx="1599">
                  <c:v>1746.0662693050172</c:v>
                </c:pt>
                <c:pt idx="1600">
                  <c:v>1745.43950507919</c:v>
                </c:pt>
                <c:pt idx="1601">
                  <c:v>1745.0176406737169</c:v>
                </c:pt>
                <c:pt idx="1602">
                  <c:v>1744.1366250891158</c:v>
                </c:pt>
                <c:pt idx="1603">
                  <c:v>1743.8453298846875</c:v>
                </c:pt>
                <c:pt idx="1604">
                  <c:v>1743.3880959848061</c:v>
                </c:pt>
                <c:pt idx="1605">
                  <c:v>1743.2239857692191</c:v>
                </c:pt>
                <c:pt idx="1606">
                  <c:v>1742.3950882535512</c:v>
                </c:pt>
                <c:pt idx="1607">
                  <c:v>1742.035191136466</c:v>
                </c:pt>
                <c:pt idx="1608">
                  <c:v>1741.8625170939747</c:v>
                </c:pt>
                <c:pt idx="1609">
                  <c:v>1741.7026176439388</c:v>
                </c:pt>
                <c:pt idx="1610">
                  <c:v>1741.6320677690865</c:v>
                </c:pt>
                <c:pt idx="1611">
                  <c:v>1741.4823566639716</c:v>
                </c:pt>
                <c:pt idx="1612">
                  <c:v>1741.1826511695649</c:v>
                </c:pt>
                <c:pt idx="1613">
                  <c:v>1741.1681056021569</c:v>
                </c:pt>
                <c:pt idx="1614">
                  <c:v>1740.3782155553497</c:v>
                </c:pt>
                <c:pt idx="1615">
                  <c:v>1739.4111331308175</c:v>
                </c:pt>
                <c:pt idx="1616">
                  <c:v>1739.2602636072372</c:v>
                </c:pt>
                <c:pt idx="1617">
                  <c:v>1739.1754966601566</c:v>
                </c:pt>
                <c:pt idx="1618">
                  <c:v>1738.8444792040191</c:v>
                </c:pt>
                <c:pt idx="1619">
                  <c:v>1738.5817293760513</c:v>
                </c:pt>
                <c:pt idx="1620">
                  <c:v>1738.5310254836083</c:v>
                </c:pt>
                <c:pt idx="1621">
                  <c:v>1737.4559109979207</c:v>
                </c:pt>
                <c:pt idx="1622">
                  <c:v>1737.2391979151967</c:v>
                </c:pt>
                <c:pt idx="1623">
                  <c:v>1737.12740431204</c:v>
                </c:pt>
                <c:pt idx="1624">
                  <c:v>1736.4751050353048</c:v>
                </c:pt>
                <c:pt idx="1625">
                  <c:v>1736.4637612528272</c:v>
                </c:pt>
                <c:pt idx="1626">
                  <c:v>1735.7328931451173</c:v>
                </c:pt>
                <c:pt idx="1627">
                  <c:v>1735.2729442776576</c:v>
                </c:pt>
                <c:pt idx="1628">
                  <c:v>1735.0160870477889</c:v>
                </c:pt>
                <c:pt idx="1629">
                  <c:v>1735.0081392156414</c:v>
                </c:pt>
                <c:pt idx="1630">
                  <c:v>1734.8865443889297</c:v>
                </c:pt>
                <c:pt idx="1631">
                  <c:v>1734.8086966514586</c:v>
                </c:pt>
                <c:pt idx="1632">
                  <c:v>1734.3697386968468</c:v>
                </c:pt>
                <c:pt idx="1633">
                  <c:v>1733.5630209775072</c:v>
                </c:pt>
                <c:pt idx="1634">
                  <c:v>1733.3315425470141</c:v>
                </c:pt>
                <c:pt idx="1635">
                  <c:v>1732.9586844558185</c:v>
                </c:pt>
                <c:pt idx="1636">
                  <c:v>1732.9312755876115</c:v>
                </c:pt>
                <c:pt idx="1637">
                  <c:v>1732.9226349870364</c:v>
                </c:pt>
                <c:pt idx="1638">
                  <c:v>1732.6525865363672</c:v>
                </c:pt>
                <c:pt idx="1639">
                  <c:v>1732.4891648366895</c:v>
                </c:pt>
                <c:pt idx="1640">
                  <c:v>1731.9037988162042</c:v>
                </c:pt>
                <c:pt idx="1641">
                  <c:v>1731.8148866385882</c:v>
                </c:pt>
                <c:pt idx="1642">
                  <c:v>1731.3009729999965</c:v>
                </c:pt>
                <c:pt idx="1643">
                  <c:v>1731.2639752265477</c:v>
                </c:pt>
                <c:pt idx="1644">
                  <c:v>1731.2609535476895</c:v>
                </c:pt>
                <c:pt idx="1645">
                  <c:v>1730.6918150752624</c:v>
                </c:pt>
                <c:pt idx="1646">
                  <c:v>1730.5403424016633</c:v>
                </c:pt>
                <c:pt idx="1647">
                  <c:v>1730.4349937375387</c:v>
                </c:pt>
                <c:pt idx="1648">
                  <c:v>1730.1624008623755</c:v>
                </c:pt>
                <c:pt idx="1649">
                  <c:v>1730.1272449617916</c:v>
                </c:pt>
                <c:pt idx="1650">
                  <c:v>1729.5657844940822</c:v>
                </c:pt>
                <c:pt idx="1651">
                  <c:v>1729.5308022099068</c:v>
                </c:pt>
                <c:pt idx="1652">
                  <c:v>1729.5285622651043</c:v>
                </c:pt>
                <c:pt idx="1653">
                  <c:v>1729.4975873533883</c:v>
                </c:pt>
                <c:pt idx="1654">
                  <c:v>1728.2783947221435</c:v>
                </c:pt>
                <c:pt idx="1655">
                  <c:v>1727.7284523192211</c:v>
                </c:pt>
                <c:pt idx="1656">
                  <c:v>1727.7142645578915</c:v>
                </c:pt>
                <c:pt idx="1657">
                  <c:v>1726.3142325913907</c:v>
                </c:pt>
                <c:pt idx="1658">
                  <c:v>1726.2409597349456</c:v>
                </c:pt>
                <c:pt idx="1659">
                  <c:v>1725.7567589113701</c:v>
                </c:pt>
                <c:pt idx="1660">
                  <c:v>1725.6002018873223</c:v>
                </c:pt>
                <c:pt idx="1661">
                  <c:v>1725.4626396919537</c:v>
                </c:pt>
                <c:pt idx="1662">
                  <c:v>1725.1370369829422</c:v>
                </c:pt>
                <c:pt idx="1663">
                  <c:v>1725.0533801428473</c:v>
                </c:pt>
                <c:pt idx="1664">
                  <c:v>1724.6852565504112</c:v>
                </c:pt>
                <c:pt idx="1665">
                  <c:v>1724.5611214447974</c:v>
                </c:pt>
                <c:pt idx="1666">
                  <c:v>1723.5926677783327</c:v>
                </c:pt>
                <c:pt idx="1667">
                  <c:v>1722.904994158099</c:v>
                </c:pt>
                <c:pt idx="1668">
                  <c:v>1722.7082536983489</c:v>
                </c:pt>
                <c:pt idx="1669">
                  <c:v>1721.833258158101</c:v>
                </c:pt>
                <c:pt idx="1670">
                  <c:v>1720.6515409704045</c:v>
                </c:pt>
                <c:pt idx="1671">
                  <c:v>1719.9901828073791</c:v>
                </c:pt>
                <c:pt idx="1672">
                  <c:v>1719.9062586956552</c:v>
                </c:pt>
                <c:pt idx="1673">
                  <c:v>1719.67918891165</c:v>
                </c:pt>
                <c:pt idx="1674">
                  <c:v>1718.5219865524107</c:v>
                </c:pt>
                <c:pt idx="1675">
                  <c:v>1718.0877369673226</c:v>
                </c:pt>
                <c:pt idx="1676">
                  <c:v>1717.9199626335833</c:v>
                </c:pt>
                <c:pt idx="1677">
                  <c:v>1717.168072742058</c:v>
                </c:pt>
                <c:pt idx="1678">
                  <c:v>1715.3899822829828</c:v>
                </c:pt>
                <c:pt idx="1679">
                  <c:v>1714.8321462021936</c:v>
                </c:pt>
                <c:pt idx="1680">
                  <c:v>1714.371925713486</c:v>
                </c:pt>
                <c:pt idx="1681">
                  <c:v>1712.8255139573012</c:v>
                </c:pt>
                <c:pt idx="1682">
                  <c:v>1711.5243854541329</c:v>
                </c:pt>
                <c:pt idx="1683">
                  <c:v>1710.917919933001</c:v>
                </c:pt>
                <c:pt idx="1684">
                  <c:v>1710.8404202793704</c:v>
                </c:pt>
                <c:pt idx="1685">
                  <c:v>1710.5897097339853</c:v>
                </c:pt>
                <c:pt idx="1686">
                  <c:v>1710.3013816595078</c:v>
                </c:pt>
                <c:pt idx="1687">
                  <c:v>1709.738683967061</c:v>
                </c:pt>
                <c:pt idx="1688">
                  <c:v>1709.1518232258163</c:v>
                </c:pt>
                <c:pt idx="1689">
                  <c:v>1708.956927701897</c:v>
                </c:pt>
                <c:pt idx="1690">
                  <c:v>1708.8195672540451</c:v>
                </c:pt>
                <c:pt idx="1691">
                  <c:v>1708.7417344829773</c:v>
                </c:pt>
                <c:pt idx="1692">
                  <c:v>1708.1747828133896</c:v>
                </c:pt>
                <c:pt idx="1693">
                  <c:v>1707.049440523552</c:v>
                </c:pt>
                <c:pt idx="1694">
                  <c:v>1706.8164963294396</c:v>
                </c:pt>
                <c:pt idx="1695">
                  <c:v>1706.5497832020123</c:v>
                </c:pt>
                <c:pt idx="1696">
                  <c:v>1706.5158207470838</c:v>
                </c:pt>
                <c:pt idx="1697">
                  <c:v>1705.7025934467054</c:v>
                </c:pt>
                <c:pt idx="1698">
                  <c:v>1704.8900961587326</c:v>
                </c:pt>
                <c:pt idx="1699">
                  <c:v>1704.8035320268739</c:v>
                </c:pt>
                <c:pt idx="1700">
                  <c:v>1704.7462520962292</c:v>
                </c:pt>
                <c:pt idx="1701">
                  <c:v>1704.7027930665017</c:v>
                </c:pt>
                <c:pt idx="1702">
                  <c:v>1704.4463765727473</c:v>
                </c:pt>
                <c:pt idx="1703">
                  <c:v>1704.3961684738238</c:v>
                </c:pt>
                <c:pt idx="1704">
                  <c:v>1702.5719481568865</c:v>
                </c:pt>
                <c:pt idx="1705">
                  <c:v>1701.5350272162752</c:v>
                </c:pt>
                <c:pt idx="1706">
                  <c:v>1701.3142916589311</c:v>
                </c:pt>
                <c:pt idx="1707">
                  <c:v>1701.2543144273509</c:v>
                </c:pt>
                <c:pt idx="1708">
                  <c:v>1701.0840977867445</c:v>
                </c:pt>
                <c:pt idx="1709">
                  <c:v>1700.6150390804728</c:v>
                </c:pt>
                <c:pt idx="1710">
                  <c:v>1700.4717179229524</c:v>
                </c:pt>
                <c:pt idx="1711">
                  <c:v>1699.7668602230813</c:v>
                </c:pt>
                <c:pt idx="1712">
                  <c:v>1699.3474429721132</c:v>
                </c:pt>
                <c:pt idx="1713">
                  <c:v>1699.0268968772887</c:v>
                </c:pt>
                <c:pt idx="1714">
                  <c:v>1699.0250351683301</c:v>
                </c:pt>
                <c:pt idx="1715">
                  <c:v>1698.1554795984432</c:v>
                </c:pt>
                <c:pt idx="1716">
                  <c:v>1697.6255362378226</c:v>
                </c:pt>
                <c:pt idx="1717">
                  <c:v>1697.3509392465724</c:v>
                </c:pt>
                <c:pt idx="1718">
                  <c:v>1696.872782794436</c:v>
                </c:pt>
                <c:pt idx="1719">
                  <c:v>1696.6291971583937</c:v>
                </c:pt>
                <c:pt idx="1720">
                  <c:v>1696.5474871015549</c:v>
                </c:pt>
                <c:pt idx="1721">
                  <c:v>1696.3677012512273</c:v>
                </c:pt>
                <c:pt idx="1722">
                  <c:v>1695.8224444394641</c:v>
                </c:pt>
                <c:pt idx="1723">
                  <c:v>1695.7802700021527</c:v>
                </c:pt>
                <c:pt idx="1724">
                  <c:v>1695.736224616501</c:v>
                </c:pt>
                <c:pt idx="1725">
                  <c:v>1695.3092552479106</c:v>
                </c:pt>
                <c:pt idx="1726">
                  <c:v>1695.3010656992597</c:v>
                </c:pt>
                <c:pt idx="1727">
                  <c:v>1695.2347170469495</c:v>
                </c:pt>
                <c:pt idx="1728">
                  <c:v>1693.8955083136177</c:v>
                </c:pt>
                <c:pt idx="1729">
                  <c:v>1693.7121629831527</c:v>
                </c:pt>
                <c:pt idx="1730">
                  <c:v>1693.3432835223939</c:v>
                </c:pt>
                <c:pt idx="1731">
                  <c:v>1693.1402484883201</c:v>
                </c:pt>
                <c:pt idx="1732">
                  <c:v>1692.9820114498009</c:v>
                </c:pt>
                <c:pt idx="1733">
                  <c:v>1692.912112883708</c:v>
                </c:pt>
                <c:pt idx="1734">
                  <c:v>1692.4054122946</c:v>
                </c:pt>
                <c:pt idx="1735">
                  <c:v>1692.2280329773157</c:v>
                </c:pt>
                <c:pt idx="1736">
                  <c:v>1691.0636431209577</c:v>
                </c:pt>
                <c:pt idx="1737">
                  <c:v>1690.9676797792645</c:v>
                </c:pt>
                <c:pt idx="1738">
                  <c:v>1690.1075669656864</c:v>
                </c:pt>
                <c:pt idx="1739">
                  <c:v>1689.9283866114088</c:v>
                </c:pt>
                <c:pt idx="1740">
                  <c:v>1689.1651059108312</c:v>
                </c:pt>
                <c:pt idx="1741">
                  <c:v>1689.1426843489708</c:v>
                </c:pt>
                <c:pt idx="1742">
                  <c:v>1688.6049726221299</c:v>
                </c:pt>
                <c:pt idx="1743">
                  <c:v>1688.3247362275256</c:v>
                </c:pt>
                <c:pt idx="1744">
                  <c:v>1688.1234244363079</c:v>
                </c:pt>
                <c:pt idx="1745">
                  <c:v>1687.5551572142044</c:v>
                </c:pt>
                <c:pt idx="1746">
                  <c:v>1687.3813013946967</c:v>
                </c:pt>
                <c:pt idx="1747">
                  <c:v>1687.0698539043506</c:v>
                </c:pt>
                <c:pt idx="1748">
                  <c:v>1686.9768096425148</c:v>
                </c:pt>
                <c:pt idx="1749">
                  <c:v>1686.7740951315561</c:v>
                </c:pt>
                <c:pt idx="1750">
                  <c:v>1686.6315918899243</c:v>
                </c:pt>
                <c:pt idx="1751">
                  <c:v>1686.5220418365798</c:v>
                </c:pt>
                <c:pt idx="1752">
                  <c:v>1686.0001574526889</c:v>
                </c:pt>
                <c:pt idx="1753">
                  <c:v>1685.7736964236362</c:v>
                </c:pt>
                <c:pt idx="1754">
                  <c:v>1685.4556891443995</c:v>
                </c:pt>
                <c:pt idx="1755">
                  <c:v>1685.1998238362205</c:v>
                </c:pt>
                <c:pt idx="1756">
                  <c:v>1685.1630279203257</c:v>
                </c:pt>
                <c:pt idx="1757">
                  <c:v>1685.1215040178429</c:v>
                </c:pt>
                <c:pt idx="1758">
                  <c:v>1684.7358707123333</c:v>
                </c:pt>
                <c:pt idx="1759">
                  <c:v>1683.723493405713</c:v>
                </c:pt>
                <c:pt idx="1760">
                  <c:v>1683.571913796153</c:v>
                </c:pt>
                <c:pt idx="1761">
                  <c:v>1683.5174718604942</c:v>
                </c:pt>
                <c:pt idx="1762">
                  <c:v>1683.2955329252613</c:v>
                </c:pt>
                <c:pt idx="1763">
                  <c:v>1683.0334875533315</c:v>
                </c:pt>
                <c:pt idx="1764">
                  <c:v>1682.7671944085757</c:v>
                </c:pt>
                <c:pt idx="1765">
                  <c:v>1682.2637798355661</c:v>
                </c:pt>
                <c:pt idx="1766">
                  <c:v>1682.2423941760592</c:v>
                </c:pt>
                <c:pt idx="1767">
                  <c:v>1682.2093557822704</c:v>
                </c:pt>
                <c:pt idx="1768">
                  <c:v>1682.0202156021242</c:v>
                </c:pt>
                <c:pt idx="1769">
                  <c:v>1681.95250613504</c:v>
                </c:pt>
                <c:pt idx="1770">
                  <c:v>1680.9399855553647</c:v>
                </c:pt>
                <c:pt idx="1771">
                  <c:v>1680.9346063511898</c:v>
                </c:pt>
                <c:pt idx="1772">
                  <c:v>1680.5161510483429</c:v>
                </c:pt>
                <c:pt idx="1773">
                  <c:v>1680.2221059507795</c:v>
                </c:pt>
                <c:pt idx="1774">
                  <c:v>1679.8098595219849</c:v>
                </c:pt>
                <c:pt idx="1775">
                  <c:v>1679.4409341252344</c:v>
                </c:pt>
                <c:pt idx="1776">
                  <c:v>1679.0424806907442</c:v>
                </c:pt>
                <c:pt idx="1777">
                  <c:v>1678.7512845162553</c:v>
                </c:pt>
                <c:pt idx="1778">
                  <c:v>1678.7137813613147</c:v>
                </c:pt>
                <c:pt idx="1779">
                  <c:v>1678.3306381781897</c:v>
                </c:pt>
                <c:pt idx="1780">
                  <c:v>1677.9604714300772</c:v>
                </c:pt>
                <c:pt idx="1781">
                  <c:v>1677.6608746846516</c:v>
                </c:pt>
                <c:pt idx="1782">
                  <c:v>1677.5503139177958</c:v>
                </c:pt>
                <c:pt idx="1783">
                  <c:v>1677.4300393331714</c:v>
                </c:pt>
                <c:pt idx="1784">
                  <c:v>1677.3008649696244</c:v>
                </c:pt>
                <c:pt idx="1785">
                  <c:v>1676.7226016696297</c:v>
                </c:pt>
                <c:pt idx="1786">
                  <c:v>1676.5586663217011</c:v>
                </c:pt>
                <c:pt idx="1787">
                  <c:v>1676.3441714220578</c:v>
                </c:pt>
                <c:pt idx="1788">
                  <c:v>1676.2083358922268</c:v>
                </c:pt>
                <c:pt idx="1789">
                  <c:v>1675.8436072264772</c:v>
                </c:pt>
                <c:pt idx="1790">
                  <c:v>1675.080704790412</c:v>
                </c:pt>
                <c:pt idx="1791">
                  <c:v>1674.8630652276015</c:v>
                </c:pt>
                <c:pt idx="1792">
                  <c:v>1674.8120555215412</c:v>
                </c:pt>
                <c:pt idx="1793">
                  <c:v>1674.1851917763552</c:v>
                </c:pt>
                <c:pt idx="1794">
                  <c:v>1673.9284494045048</c:v>
                </c:pt>
                <c:pt idx="1795">
                  <c:v>1673.8730570138825</c:v>
                </c:pt>
                <c:pt idx="1796">
                  <c:v>1673.5871044561598</c:v>
                </c:pt>
                <c:pt idx="1797">
                  <c:v>1673.1354533054264</c:v>
                </c:pt>
                <c:pt idx="1798">
                  <c:v>1673.0896173514261</c:v>
                </c:pt>
                <c:pt idx="1799">
                  <c:v>1672.5972200575802</c:v>
                </c:pt>
                <c:pt idx="1800">
                  <c:v>1672.5507687758072</c:v>
                </c:pt>
                <c:pt idx="1801">
                  <c:v>1671.918990064197</c:v>
                </c:pt>
                <c:pt idx="1802">
                  <c:v>1670.9295190206071</c:v>
                </c:pt>
                <c:pt idx="1803">
                  <c:v>1670.672225447976</c:v>
                </c:pt>
                <c:pt idx="1804">
                  <c:v>1670.4579128787254</c:v>
                </c:pt>
                <c:pt idx="1805">
                  <c:v>1670.408966381086</c:v>
                </c:pt>
                <c:pt idx="1806">
                  <c:v>1670.3598581547205</c:v>
                </c:pt>
                <c:pt idx="1807">
                  <c:v>1670.3517050878206</c:v>
                </c:pt>
                <c:pt idx="1808">
                  <c:v>1669.8280488626165</c:v>
                </c:pt>
                <c:pt idx="1809">
                  <c:v>1669.7769879000755</c:v>
                </c:pt>
                <c:pt idx="1810">
                  <c:v>1668.6403905210609</c:v>
                </c:pt>
                <c:pt idx="1811">
                  <c:v>1668.506659713719</c:v>
                </c:pt>
                <c:pt idx="1812">
                  <c:v>1667.9938970918122</c:v>
                </c:pt>
                <c:pt idx="1813">
                  <c:v>1667.4912819690176</c:v>
                </c:pt>
                <c:pt idx="1814">
                  <c:v>1667.268687602414</c:v>
                </c:pt>
                <c:pt idx="1815">
                  <c:v>1667.183638112992</c:v>
                </c:pt>
                <c:pt idx="1816">
                  <c:v>1666.6630097855459</c:v>
                </c:pt>
                <c:pt idx="1817">
                  <c:v>1666.3473771972124</c:v>
                </c:pt>
                <c:pt idx="1818">
                  <c:v>1665.8409297136302</c:v>
                </c:pt>
                <c:pt idx="1819">
                  <c:v>1665.1879987494153</c:v>
                </c:pt>
                <c:pt idx="1820">
                  <c:v>1665.099561168618</c:v>
                </c:pt>
                <c:pt idx="1821">
                  <c:v>1664.8342676533593</c:v>
                </c:pt>
                <c:pt idx="1822">
                  <c:v>1664.8137167310713</c:v>
                </c:pt>
                <c:pt idx="1823">
                  <c:v>1664.5374856268033</c:v>
                </c:pt>
                <c:pt idx="1824">
                  <c:v>1664.3277804792922</c:v>
                </c:pt>
                <c:pt idx="1825">
                  <c:v>1664.3107952409155</c:v>
                </c:pt>
                <c:pt idx="1826">
                  <c:v>1663.8784764623642</c:v>
                </c:pt>
                <c:pt idx="1827">
                  <c:v>1663.866758333312</c:v>
                </c:pt>
                <c:pt idx="1828">
                  <c:v>1663.5545237021977</c:v>
                </c:pt>
                <c:pt idx="1829">
                  <c:v>1663.0593456638194</c:v>
                </c:pt>
                <c:pt idx="1830">
                  <c:v>1662.9848262818655</c:v>
                </c:pt>
                <c:pt idx="1831">
                  <c:v>1662.6535853173996</c:v>
                </c:pt>
                <c:pt idx="1832">
                  <c:v>1662.598834297127</c:v>
                </c:pt>
                <c:pt idx="1833">
                  <c:v>1662.1028088850449</c:v>
                </c:pt>
                <c:pt idx="1834">
                  <c:v>1661.9510524450409</c:v>
                </c:pt>
                <c:pt idx="1835">
                  <c:v>1661.8346000570721</c:v>
                </c:pt>
                <c:pt idx="1836">
                  <c:v>1661.6489586159919</c:v>
                </c:pt>
                <c:pt idx="1837">
                  <c:v>1661.5393510641654</c:v>
                </c:pt>
                <c:pt idx="1838">
                  <c:v>1661.4547567685445</c:v>
                </c:pt>
                <c:pt idx="1839">
                  <c:v>1661.1457594950991</c:v>
                </c:pt>
                <c:pt idx="1840">
                  <c:v>1661.0987665994301</c:v>
                </c:pt>
                <c:pt idx="1841">
                  <c:v>1660.953366939757</c:v>
                </c:pt>
                <c:pt idx="1842">
                  <c:v>1660.8380567990414</c:v>
                </c:pt>
                <c:pt idx="1843">
                  <c:v>1660.3024086329176</c:v>
                </c:pt>
                <c:pt idx="1844">
                  <c:v>1660.2445178763983</c:v>
                </c:pt>
                <c:pt idx="1845">
                  <c:v>1659.7896288455195</c:v>
                </c:pt>
                <c:pt idx="1846">
                  <c:v>1659.6351930607359</c:v>
                </c:pt>
                <c:pt idx="1847">
                  <c:v>1659.5685513046055</c:v>
                </c:pt>
                <c:pt idx="1848">
                  <c:v>1658.9676210791533</c:v>
                </c:pt>
                <c:pt idx="1849">
                  <c:v>1657.9519113662514</c:v>
                </c:pt>
                <c:pt idx="1850">
                  <c:v>1657.9498049482372</c:v>
                </c:pt>
                <c:pt idx="1851">
                  <c:v>1657.6971577729119</c:v>
                </c:pt>
                <c:pt idx="1852">
                  <c:v>1657.6882290454275</c:v>
                </c:pt>
                <c:pt idx="1853">
                  <c:v>1657.4077836359872</c:v>
                </c:pt>
                <c:pt idx="1854">
                  <c:v>1657.1677332345646</c:v>
                </c:pt>
                <c:pt idx="1855">
                  <c:v>1656.8860271506837</c:v>
                </c:pt>
                <c:pt idx="1856">
                  <c:v>1656.6362685685028</c:v>
                </c:pt>
                <c:pt idx="1857">
                  <c:v>1654.8689974160993</c:v>
                </c:pt>
                <c:pt idx="1858">
                  <c:v>1653.8672924309308</c:v>
                </c:pt>
                <c:pt idx="1859">
                  <c:v>1653.39016597112</c:v>
                </c:pt>
                <c:pt idx="1860">
                  <c:v>1652.5490798446865</c:v>
                </c:pt>
                <c:pt idx="1861">
                  <c:v>1652.3391305338016</c:v>
                </c:pt>
                <c:pt idx="1862">
                  <c:v>1651.8158219674497</c:v>
                </c:pt>
                <c:pt idx="1863">
                  <c:v>1651.6236275604035</c:v>
                </c:pt>
                <c:pt idx="1864">
                  <c:v>1651.5005525715815</c:v>
                </c:pt>
                <c:pt idx="1865">
                  <c:v>1651.340000507269</c:v>
                </c:pt>
                <c:pt idx="1866">
                  <c:v>1650.2425721499656</c:v>
                </c:pt>
                <c:pt idx="1867">
                  <c:v>1650.2384751074183</c:v>
                </c:pt>
                <c:pt idx="1868">
                  <c:v>1649.9788294849459</c:v>
                </c:pt>
                <c:pt idx="1869">
                  <c:v>1649.4407039022444</c:v>
                </c:pt>
                <c:pt idx="1870">
                  <c:v>1649.3105753942223</c:v>
                </c:pt>
                <c:pt idx="1871">
                  <c:v>1649.21988763897</c:v>
                </c:pt>
                <c:pt idx="1872">
                  <c:v>1649.0999982277556</c:v>
                </c:pt>
                <c:pt idx="1873">
                  <c:v>1649.0240321710371</c:v>
                </c:pt>
                <c:pt idx="1874">
                  <c:v>1648.7131042774524</c:v>
                </c:pt>
                <c:pt idx="1875">
                  <c:v>1648.6427061535253</c:v>
                </c:pt>
                <c:pt idx="1876">
                  <c:v>1648.5601770795063</c:v>
                </c:pt>
                <c:pt idx="1877">
                  <c:v>1648.2088088549506</c:v>
                </c:pt>
                <c:pt idx="1878">
                  <c:v>1647.8671152587401</c:v>
                </c:pt>
                <c:pt idx="1879">
                  <c:v>1647.6677477433943</c:v>
                </c:pt>
                <c:pt idx="1880">
                  <c:v>1646.5909786677362</c:v>
                </c:pt>
                <c:pt idx="1881">
                  <c:v>1646.4818083101018</c:v>
                </c:pt>
                <c:pt idx="1882">
                  <c:v>1645.5865515728567</c:v>
                </c:pt>
                <c:pt idx="1883">
                  <c:v>1645.2780168851218</c:v>
                </c:pt>
                <c:pt idx="1884">
                  <c:v>1645.15719690481</c:v>
                </c:pt>
                <c:pt idx="1885">
                  <c:v>1644.9737916154663</c:v>
                </c:pt>
                <c:pt idx="1886">
                  <c:v>1644.6892887942329</c:v>
                </c:pt>
                <c:pt idx="1887">
                  <c:v>1644.4679982195746</c:v>
                </c:pt>
                <c:pt idx="1888">
                  <c:v>1644.4266275580719</c:v>
                </c:pt>
                <c:pt idx="1889">
                  <c:v>1644.0042778807212</c:v>
                </c:pt>
                <c:pt idx="1890">
                  <c:v>1643.9372292127657</c:v>
                </c:pt>
                <c:pt idx="1891">
                  <c:v>1642.8244087897656</c:v>
                </c:pt>
                <c:pt idx="1892">
                  <c:v>1642.686879880561</c:v>
                </c:pt>
                <c:pt idx="1893">
                  <c:v>1641.1861708323161</c:v>
                </c:pt>
                <c:pt idx="1894">
                  <c:v>1641.1074903445772</c:v>
                </c:pt>
                <c:pt idx="1895">
                  <c:v>1641.0868615764134</c:v>
                </c:pt>
                <c:pt idx="1896">
                  <c:v>1640.8715164613725</c:v>
                </c:pt>
                <c:pt idx="1897">
                  <c:v>1640.5920289175626</c:v>
                </c:pt>
                <c:pt idx="1898">
                  <c:v>1639.6309666227303</c:v>
                </c:pt>
                <c:pt idx="1899">
                  <c:v>1638.1341551484004</c:v>
                </c:pt>
                <c:pt idx="1900">
                  <c:v>1637.8223533756859</c:v>
                </c:pt>
                <c:pt idx="1901">
                  <c:v>1637.6373527245478</c:v>
                </c:pt>
                <c:pt idx="1902">
                  <c:v>1637.3312947066627</c:v>
                </c:pt>
                <c:pt idx="1903">
                  <c:v>1636.9869861401451</c:v>
                </c:pt>
                <c:pt idx="1904">
                  <c:v>1636.3080515652896</c:v>
                </c:pt>
                <c:pt idx="1905">
                  <c:v>1636.0061296759134</c:v>
                </c:pt>
                <c:pt idx="1906">
                  <c:v>1635.9678743321365</c:v>
                </c:pt>
                <c:pt idx="1907">
                  <c:v>1635.8682127263814</c:v>
                </c:pt>
                <c:pt idx="1908">
                  <c:v>1635.6375276189547</c:v>
                </c:pt>
                <c:pt idx="1909">
                  <c:v>1635.5263656144675</c:v>
                </c:pt>
                <c:pt idx="1910">
                  <c:v>1635.3310492886274</c:v>
                </c:pt>
                <c:pt idx="1911">
                  <c:v>1634.9530712348392</c:v>
                </c:pt>
                <c:pt idx="1912">
                  <c:v>1632.9512923532066</c:v>
                </c:pt>
                <c:pt idx="1913">
                  <c:v>1632.2176119358012</c:v>
                </c:pt>
                <c:pt idx="1914">
                  <c:v>1631.4810191752274</c:v>
                </c:pt>
                <c:pt idx="1915">
                  <c:v>1631.369517507123</c:v>
                </c:pt>
                <c:pt idx="1916">
                  <c:v>1631.3526605288189</c:v>
                </c:pt>
                <c:pt idx="1917">
                  <c:v>1631.1176095008848</c:v>
                </c:pt>
                <c:pt idx="1918">
                  <c:v>1631.064697240525</c:v>
                </c:pt>
                <c:pt idx="1919">
                  <c:v>1630.5636925360891</c:v>
                </c:pt>
                <c:pt idx="1920">
                  <c:v>1630.0207321996327</c:v>
                </c:pt>
                <c:pt idx="1921">
                  <c:v>1629.9823398317233</c:v>
                </c:pt>
                <c:pt idx="1922">
                  <c:v>1629.9484064828027</c:v>
                </c:pt>
                <c:pt idx="1923">
                  <c:v>1629.8521133716572</c:v>
                </c:pt>
                <c:pt idx="1924">
                  <c:v>1629.4123498084807</c:v>
                </c:pt>
                <c:pt idx="1925">
                  <c:v>1628.8867561764955</c:v>
                </c:pt>
                <c:pt idx="1926">
                  <c:v>1628.6116471891764</c:v>
                </c:pt>
                <c:pt idx="1927">
                  <c:v>1626.9621187896203</c:v>
                </c:pt>
                <c:pt idx="1928">
                  <c:v>1626.9349603366854</c:v>
                </c:pt>
                <c:pt idx="1929">
                  <c:v>1626.885861851267</c:v>
                </c:pt>
                <c:pt idx="1930">
                  <c:v>1626.691454864608</c:v>
                </c:pt>
                <c:pt idx="1931">
                  <c:v>1626.4112974670199</c:v>
                </c:pt>
                <c:pt idx="1932">
                  <c:v>1625.8465366740857</c:v>
                </c:pt>
                <c:pt idx="1933">
                  <c:v>1625.4576156953576</c:v>
                </c:pt>
                <c:pt idx="1934">
                  <c:v>1624.7396044389409</c:v>
                </c:pt>
                <c:pt idx="1935">
                  <c:v>1624.5290425976118</c:v>
                </c:pt>
                <c:pt idx="1936">
                  <c:v>1624.5031940870813</c:v>
                </c:pt>
                <c:pt idx="1937">
                  <c:v>1624.3993677269177</c:v>
                </c:pt>
                <c:pt idx="1938">
                  <c:v>1624.3814165912734</c:v>
                </c:pt>
                <c:pt idx="1939">
                  <c:v>1623.3848177700088</c:v>
                </c:pt>
                <c:pt idx="1940">
                  <c:v>1623.0355803373127</c:v>
                </c:pt>
                <c:pt idx="1941">
                  <c:v>1622.3716411997209</c:v>
                </c:pt>
                <c:pt idx="1942">
                  <c:v>1621.8224944281578</c:v>
                </c:pt>
                <c:pt idx="1943">
                  <c:v>1621.4919865392317</c:v>
                </c:pt>
                <c:pt idx="1944">
                  <c:v>1621.2843579742644</c:v>
                </c:pt>
                <c:pt idx="1945">
                  <c:v>1619.423975665462</c:v>
                </c:pt>
                <c:pt idx="1946">
                  <c:v>1618.78976903172</c:v>
                </c:pt>
                <c:pt idx="1947">
                  <c:v>1617.5212551649081</c:v>
                </c:pt>
                <c:pt idx="1948">
                  <c:v>1617.389180238059</c:v>
                </c:pt>
                <c:pt idx="1949">
                  <c:v>1617.1724199801022</c:v>
                </c:pt>
                <c:pt idx="1950">
                  <c:v>1616.5992978530462</c:v>
                </c:pt>
                <c:pt idx="1951">
                  <c:v>1615.893857506381</c:v>
                </c:pt>
                <c:pt idx="1952">
                  <c:v>1615.4340815079213</c:v>
                </c:pt>
                <c:pt idx="1953">
                  <c:v>1615.4296276489895</c:v>
                </c:pt>
                <c:pt idx="1954">
                  <c:v>1614.3825442957877</c:v>
                </c:pt>
                <c:pt idx="1955">
                  <c:v>1613.8799545780819</c:v>
                </c:pt>
                <c:pt idx="1956">
                  <c:v>1613.307664094501</c:v>
                </c:pt>
                <c:pt idx="1957">
                  <c:v>1613.1740011819202</c:v>
                </c:pt>
                <c:pt idx="1958">
                  <c:v>1613.0835603656369</c:v>
                </c:pt>
                <c:pt idx="1959">
                  <c:v>1612.0378049970996</c:v>
                </c:pt>
                <c:pt idx="1960">
                  <c:v>1611.8358749247259</c:v>
                </c:pt>
                <c:pt idx="1961">
                  <c:v>1611.6007042460967</c:v>
                </c:pt>
                <c:pt idx="1962">
                  <c:v>1611.2462291193674</c:v>
                </c:pt>
                <c:pt idx="1963">
                  <c:v>1611.1420774078367</c:v>
                </c:pt>
                <c:pt idx="1964">
                  <c:v>1609.828921171824</c:v>
                </c:pt>
                <c:pt idx="1965">
                  <c:v>1608.8193339776994</c:v>
                </c:pt>
                <c:pt idx="1966">
                  <c:v>1607.9632439491486</c:v>
                </c:pt>
                <c:pt idx="1967">
                  <c:v>1607.3777405116291</c:v>
                </c:pt>
                <c:pt idx="1968">
                  <c:v>1606.9592378264001</c:v>
                </c:pt>
                <c:pt idx="1969">
                  <c:v>1606.316463061439</c:v>
                </c:pt>
                <c:pt idx="1970">
                  <c:v>1605.7223671301206</c:v>
                </c:pt>
                <c:pt idx="1971">
                  <c:v>1605.2719230519149</c:v>
                </c:pt>
                <c:pt idx="1972">
                  <c:v>1605.0877908008629</c:v>
                </c:pt>
                <c:pt idx="1973">
                  <c:v>1604.9185972773728</c:v>
                </c:pt>
                <c:pt idx="1974">
                  <c:v>1604.5156277197266</c:v>
                </c:pt>
                <c:pt idx="1975">
                  <c:v>1603.9144284944402</c:v>
                </c:pt>
                <c:pt idx="1976">
                  <c:v>1603.748739832786</c:v>
                </c:pt>
                <c:pt idx="1977">
                  <c:v>1602.3351384885736</c:v>
                </c:pt>
                <c:pt idx="1978">
                  <c:v>1601.6657915870353</c:v>
                </c:pt>
                <c:pt idx="1979">
                  <c:v>1601.5672253401697</c:v>
                </c:pt>
                <c:pt idx="1980">
                  <c:v>1601.2468716030651</c:v>
                </c:pt>
                <c:pt idx="1981">
                  <c:v>1600.9054392462308</c:v>
                </c:pt>
                <c:pt idx="1982">
                  <c:v>1600.7396459323168</c:v>
                </c:pt>
                <c:pt idx="1983">
                  <c:v>1600.4582432439265</c:v>
                </c:pt>
                <c:pt idx="1984">
                  <c:v>1599.1961013953148</c:v>
                </c:pt>
                <c:pt idx="1985">
                  <c:v>1599.0318872618675</c:v>
                </c:pt>
                <c:pt idx="1986">
                  <c:v>1598.6989948764485</c:v>
                </c:pt>
                <c:pt idx="1987">
                  <c:v>1598.1085539910528</c:v>
                </c:pt>
                <c:pt idx="1988">
                  <c:v>1597.8268025070595</c:v>
                </c:pt>
                <c:pt idx="1989">
                  <c:v>1597.6083028830424</c:v>
                </c:pt>
                <c:pt idx="1990">
                  <c:v>1597.2874261252418</c:v>
                </c:pt>
                <c:pt idx="1991">
                  <c:v>1596.406518334175</c:v>
                </c:pt>
                <c:pt idx="1992">
                  <c:v>1596.1299740885361</c:v>
                </c:pt>
                <c:pt idx="1993">
                  <c:v>1595.9793336744601</c:v>
                </c:pt>
                <c:pt idx="1994">
                  <c:v>1595.222051554377</c:v>
                </c:pt>
                <c:pt idx="1995">
                  <c:v>1595.0017478436891</c:v>
                </c:pt>
                <c:pt idx="1996">
                  <c:v>1594.5659131391842</c:v>
                </c:pt>
                <c:pt idx="1997">
                  <c:v>1593.7940120024152</c:v>
                </c:pt>
                <c:pt idx="1998">
                  <c:v>1593.3335096817545</c:v>
                </c:pt>
                <c:pt idx="1999">
                  <c:v>1592.7960476346811</c:v>
                </c:pt>
                <c:pt idx="2000">
                  <c:v>1592.3601673587161</c:v>
                </c:pt>
                <c:pt idx="2001">
                  <c:v>1591.5422049437632</c:v>
                </c:pt>
                <c:pt idx="2002">
                  <c:v>1591.5181457808283</c:v>
                </c:pt>
                <c:pt idx="2003">
                  <c:v>1591.3713443245492</c:v>
                </c:pt>
                <c:pt idx="2004">
                  <c:v>1591.0800381142358</c:v>
                </c:pt>
                <c:pt idx="2005">
                  <c:v>1590.5335265496046</c:v>
                </c:pt>
                <c:pt idx="2006">
                  <c:v>1590.3342760445014</c:v>
                </c:pt>
                <c:pt idx="2007">
                  <c:v>1589.9245719279181</c:v>
                </c:pt>
                <c:pt idx="2008">
                  <c:v>1589.3083251506755</c:v>
                </c:pt>
                <c:pt idx="2009">
                  <c:v>1589.2281847466363</c:v>
                </c:pt>
                <c:pt idx="2010">
                  <c:v>1589.1040595738091</c:v>
                </c:pt>
                <c:pt idx="2011">
                  <c:v>1588.9384493764576</c:v>
                </c:pt>
                <c:pt idx="2012">
                  <c:v>1588.7749437141415</c:v>
                </c:pt>
                <c:pt idx="2013">
                  <c:v>1588.3763801818423</c:v>
                </c:pt>
                <c:pt idx="2014">
                  <c:v>1587.6824574078457</c:v>
                </c:pt>
                <c:pt idx="2015">
                  <c:v>1587.4323419507348</c:v>
                </c:pt>
                <c:pt idx="2016">
                  <c:v>1586.6667711424825</c:v>
                </c:pt>
                <c:pt idx="2017">
                  <c:v>1586.3648311189561</c:v>
                </c:pt>
                <c:pt idx="2018">
                  <c:v>1586.2243531174161</c:v>
                </c:pt>
                <c:pt idx="2019">
                  <c:v>1585.4074528715344</c:v>
                </c:pt>
                <c:pt idx="2020">
                  <c:v>1584.4690614175795</c:v>
                </c:pt>
                <c:pt idx="2021">
                  <c:v>1583.7901198495922</c:v>
                </c:pt>
                <c:pt idx="2022">
                  <c:v>1582.8809202130633</c:v>
                </c:pt>
                <c:pt idx="2023">
                  <c:v>1582.320158334192</c:v>
                </c:pt>
                <c:pt idx="2024">
                  <c:v>1581.4598860663834</c:v>
                </c:pt>
                <c:pt idx="2025">
                  <c:v>1580.4186418048541</c:v>
                </c:pt>
                <c:pt idx="2026">
                  <c:v>1579.3316397336498</c:v>
                </c:pt>
                <c:pt idx="2027">
                  <c:v>1579.3198750649556</c:v>
                </c:pt>
                <c:pt idx="2028">
                  <c:v>1578.8810512443054</c:v>
                </c:pt>
                <c:pt idx="2029">
                  <c:v>1578.485471921942</c:v>
                </c:pt>
                <c:pt idx="2030">
                  <c:v>1578.0244943188293</c:v>
                </c:pt>
                <c:pt idx="2031">
                  <c:v>1577.6975141316652</c:v>
                </c:pt>
                <c:pt idx="2032">
                  <c:v>1576.2295284652046</c:v>
                </c:pt>
                <c:pt idx="2033">
                  <c:v>1575.816851152314</c:v>
                </c:pt>
                <c:pt idx="2034">
                  <c:v>1575.7289624796972</c:v>
                </c:pt>
                <c:pt idx="2035">
                  <c:v>1574.1155684399605</c:v>
                </c:pt>
                <c:pt idx="2036">
                  <c:v>1573.197316924731</c:v>
                </c:pt>
                <c:pt idx="2037">
                  <c:v>1573.0796397348249</c:v>
                </c:pt>
                <c:pt idx="2038">
                  <c:v>1572.7358777249606</c:v>
                </c:pt>
                <c:pt idx="2039">
                  <c:v>1572.556696141377</c:v>
                </c:pt>
                <c:pt idx="2040">
                  <c:v>1572.2501305757833</c:v>
                </c:pt>
                <c:pt idx="2041">
                  <c:v>1571.0788749448791</c:v>
                </c:pt>
                <c:pt idx="2042">
                  <c:v>1570.9181887063719</c:v>
                </c:pt>
                <c:pt idx="2043">
                  <c:v>1570.878185923762</c:v>
                </c:pt>
                <c:pt idx="2044">
                  <c:v>1570.807764395608</c:v>
                </c:pt>
                <c:pt idx="2045">
                  <c:v>1570.2349326067501</c:v>
                </c:pt>
                <c:pt idx="2046">
                  <c:v>1569.8487749449414</c:v>
                </c:pt>
                <c:pt idx="2047">
                  <c:v>1569.6735932159879</c:v>
                </c:pt>
                <c:pt idx="2048">
                  <c:v>1569.604030046728</c:v>
                </c:pt>
                <c:pt idx="2049">
                  <c:v>1569.4105343453089</c:v>
                </c:pt>
                <c:pt idx="2050">
                  <c:v>1569.2518493032455</c:v>
                </c:pt>
                <c:pt idx="2051">
                  <c:v>1569.0444566079229</c:v>
                </c:pt>
                <c:pt idx="2052">
                  <c:v>1568.6810813173317</c:v>
                </c:pt>
                <c:pt idx="2053">
                  <c:v>1567.9764864606325</c:v>
                </c:pt>
                <c:pt idx="2054">
                  <c:v>1567.2988519628843</c:v>
                </c:pt>
                <c:pt idx="2055">
                  <c:v>1567.0171678315005</c:v>
                </c:pt>
                <c:pt idx="2056">
                  <c:v>1566.6157616587482</c:v>
                </c:pt>
                <c:pt idx="2057">
                  <c:v>1566.2926832601756</c:v>
                </c:pt>
                <c:pt idx="2058">
                  <c:v>1566.2317322922418</c:v>
                </c:pt>
                <c:pt idx="2059">
                  <c:v>1565.1154066371917</c:v>
                </c:pt>
                <c:pt idx="2060">
                  <c:v>1565.1078914521797</c:v>
                </c:pt>
                <c:pt idx="2061">
                  <c:v>1564.2934004766248</c:v>
                </c:pt>
                <c:pt idx="2062">
                  <c:v>1563.9711075802311</c:v>
                </c:pt>
                <c:pt idx="2063">
                  <c:v>1563.3890483702555</c:v>
                </c:pt>
                <c:pt idx="2064">
                  <c:v>1563.1631803007917</c:v>
                </c:pt>
                <c:pt idx="2065">
                  <c:v>1562.9070574152472</c:v>
                </c:pt>
                <c:pt idx="2066">
                  <c:v>1562.8879714065126</c:v>
                </c:pt>
                <c:pt idx="2067">
                  <c:v>1562.8326654881903</c:v>
                </c:pt>
                <c:pt idx="2068">
                  <c:v>1562.2550147932034</c:v>
                </c:pt>
                <c:pt idx="2069">
                  <c:v>1562.2155011301281</c:v>
                </c:pt>
                <c:pt idx="2070">
                  <c:v>1562.125872943004</c:v>
                </c:pt>
                <c:pt idx="2071">
                  <c:v>1561.7629386225015</c:v>
                </c:pt>
                <c:pt idx="2072">
                  <c:v>1561.2964087480636</c:v>
                </c:pt>
                <c:pt idx="2073">
                  <c:v>1561.0148314135438</c:v>
                </c:pt>
                <c:pt idx="2074">
                  <c:v>1560.8202439106833</c:v>
                </c:pt>
                <c:pt idx="2075">
                  <c:v>1560.4806769185598</c:v>
                </c:pt>
                <c:pt idx="2076">
                  <c:v>1560.0121396470072</c:v>
                </c:pt>
                <c:pt idx="2077">
                  <c:v>1559.3504449991387</c:v>
                </c:pt>
                <c:pt idx="2078">
                  <c:v>1558.1698605921538</c:v>
                </c:pt>
                <c:pt idx="2079">
                  <c:v>1557.585113290681</c:v>
                </c:pt>
                <c:pt idx="2080">
                  <c:v>1557.1206560358737</c:v>
                </c:pt>
                <c:pt idx="2081">
                  <c:v>1557.0081639708412</c:v>
                </c:pt>
                <c:pt idx="2082">
                  <c:v>1556.2228885746333</c:v>
                </c:pt>
                <c:pt idx="2083">
                  <c:v>1555.956137532658</c:v>
                </c:pt>
                <c:pt idx="2084">
                  <c:v>1555.4434156114526</c:v>
                </c:pt>
                <c:pt idx="2085">
                  <c:v>1555.3005788026917</c:v>
                </c:pt>
                <c:pt idx="2086">
                  <c:v>1554.2410409882473</c:v>
                </c:pt>
                <c:pt idx="2087">
                  <c:v>1553.9879255045785</c:v>
                </c:pt>
                <c:pt idx="2088">
                  <c:v>1553.9424169890087</c:v>
                </c:pt>
                <c:pt idx="2089">
                  <c:v>1553.7957701034018</c:v>
                </c:pt>
                <c:pt idx="2090">
                  <c:v>1553.1977431999974</c:v>
                </c:pt>
                <c:pt idx="2091">
                  <c:v>1552.9314684449303</c:v>
                </c:pt>
                <c:pt idx="2092">
                  <c:v>1552.251845527225</c:v>
                </c:pt>
                <c:pt idx="2093">
                  <c:v>1551.969890965886</c:v>
                </c:pt>
                <c:pt idx="2094">
                  <c:v>1551.8072828366357</c:v>
                </c:pt>
                <c:pt idx="2095">
                  <c:v>1551.2678622873791</c:v>
                </c:pt>
                <c:pt idx="2096">
                  <c:v>1551.035288066864</c:v>
                </c:pt>
                <c:pt idx="2097">
                  <c:v>1550.7724790342113</c:v>
                </c:pt>
                <c:pt idx="2098">
                  <c:v>1550.7150225844648</c:v>
                </c:pt>
                <c:pt idx="2099">
                  <c:v>1550.1786844560836</c:v>
                </c:pt>
                <c:pt idx="2100">
                  <c:v>1549.950967501667</c:v>
                </c:pt>
                <c:pt idx="2101">
                  <c:v>1549.7622299554616</c:v>
                </c:pt>
                <c:pt idx="2102">
                  <c:v>1549.7127343768211</c:v>
                </c:pt>
                <c:pt idx="2103">
                  <c:v>1547.9313545056846</c:v>
                </c:pt>
                <c:pt idx="2104">
                  <c:v>1547.4497373676302</c:v>
                </c:pt>
                <c:pt idx="2105">
                  <c:v>1547.3843573933034</c:v>
                </c:pt>
                <c:pt idx="2106">
                  <c:v>1547.0617733645436</c:v>
                </c:pt>
                <c:pt idx="2107">
                  <c:v>1546.9215132391682</c:v>
                </c:pt>
                <c:pt idx="2108">
                  <c:v>1546.908689512147</c:v>
                </c:pt>
                <c:pt idx="2109">
                  <c:v>1546.06616196038</c:v>
                </c:pt>
                <c:pt idx="2110">
                  <c:v>1545.9495211952928</c:v>
                </c:pt>
                <c:pt idx="2111">
                  <c:v>1545.5392031968963</c:v>
                </c:pt>
                <c:pt idx="2112">
                  <c:v>1545.4310353129438</c:v>
                </c:pt>
                <c:pt idx="2113">
                  <c:v>1544.9961929875608</c:v>
                </c:pt>
                <c:pt idx="2114">
                  <c:v>1544.791912579007</c:v>
                </c:pt>
                <c:pt idx="2115">
                  <c:v>1544.6468508023686</c:v>
                </c:pt>
                <c:pt idx="2116">
                  <c:v>1544.5473037845561</c:v>
                </c:pt>
                <c:pt idx="2117">
                  <c:v>1544.2546319084695</c:v>
                </c:pt>
                <c:pt idx="2118">
                  <c:v>1544.0047637207692</c:v>
                </c:pt>
                <c:pt idx="2119">
                  <c:v>1543.8770269844267</c:v>
                </c:pt>
                <c:pt idx="2120">
                  <c:v>1543.6631552557601</c:v>
                </c:pt>
                <c:pt idx="2121">
                  <c:v>1543.5953631242116</c:v>
                </c:pt>
                <c:pt idx="2122">
                  <c:v>1543.3441826822357</c:v>
                </c:pt>
                <c:pt idx="2123">
                  <c:v>1543.2311568843922</c:v>
                </c:pt>
                <c:pt idx="2124">
                  <c:v>1541.7143811125225</c:v>
                </c:pt>
                <c:pt idx="2125">
                  <c:v>1541.3194379742943</c:v>
                </c:pt>
                <c:pt idx="2126">
                  <c:v>1541.2832206834025</c:v>
                </c:pt>
                <c:pt idx="2127">
                  <c:v>1541.1950045394224</c:v>
                </c:pt>
                <c:pt idx="2128">
                  <c:v>1541.1907161084091</c:v>
                </c:pt>
                <c:pt idx="2129">
                  <c:v>1540.4441318540025</c:v>
                </c:pt>
                <c:pt idx="2130">
                  <c:v>1540.3982044328586</c:v>
                </c:pt>
                <c:pt idx="2131">
                  <c:v>1539.750719148848</c:v>
                </c:pt>
                <c:pt idx="2132">
                  <c:v>1539.7210115634068</c:v>
                </c:pt>
                <c:pt idx="2133">
                  <c:v>1539.1941070525302</c:v>
                </c:pt>
                <c:pt idx="2134">
                  <c:v>1538.9904171771473</c:v>
                </c:pt>
                <c:pt idx="2135">
                  <c:v>1538.899455920458</c:v>
                </c:pt>
                <c:pt idx="2136">
                  <c:v>1538.6701776783998</c:v>
                </c:pt>
                <c:pt idx="2137">
                  <c:v>1538.2934663187134</c:v>
                </c:pt>
                <c:pt idx="2138">
                  <c:v>1537.4323855217297</c:v>
                </c:pt>
                <c:pt idx="2139">
                  <c:v>1536.4968241010772</c:v>
                </c:pt>
                <c:pt idx="2140">
                  <c:v>1535.8939505023427</c:v>
                </c:pt>
                <c:pt idx="2141">
                  <c:v>1535.5423343793886</c:v>
                </c:pt>
                <c:pt idx="2142">
                  <c:v>1535.5293110797033</c:v>
                </c:pt>
                <c:pt idx="2143">
                  <c:v>1535.1970746127281</c:v>
                </c:pt>
                <c:pt idx="2144">
                  <c:v>1534.7597388955121</c:v>
                </c:pt>
                <c:pt idx="2145">
                  <c:v>1534.5970503826275</c:v>
                </c:pt>
                <c:pt idx="2146">
                  <c:v>1534.5901602803335</c:v>
                </c:pt>
                <c:pt idx="2147">
                  <c:v>1534.027941847907</c:v>
                </c:pt>
                <c:pt idx="2148">
                  <c:v>1532.7415329504015</c:v>
                </c:pt>
                <c:pt idx="2149">
                  <c:v>1532.0192174226711</c:v>
                </c:pt>
                <c:pt idx="2150">
                  <c:v>1531.9931735006969</c:v>
                </c:pt>
                <c:pt idx="2151">
                  <c:v>1531.9131296779299</c:v>
                </c:pt>
                <c:pt idx="2152">
                  <c:v>1531.9050791002644</c:v>
                </c:pt>
                <c:pt idx="2153">
                  <c:v>1531.7785065923965</c:v>
                </c:pt>
                <c:pt idx="2154">
                  <c:v>1531.0305127398176</c:v>
                </c:pt>
                <c:pt idx="2155">
                  <c:v>1530.9396880016061</c:v>
                </c:pt>
                <c:pt idx="2156">
                  <c:v>1530.7273599211371</c:v>
                </c:pt>
                <c:pt idx="2157">
                  <c:v>1530.5422066887218</c:v>
                </c:pt>
                <c:pt idx="2158">
                  <c:v>1530.3147809280288</c:v>
                </c:pt>
                <c:pt idx="2159">
                  <c:v>1529.885407020317</c:v>
                </c:pt>
                <c:pt idx="2160">
                  <c:v>1529.6405501370959</c:v>
                </c:pt>
                <c:pt idx="2161">
                  <c:v>1529.5557884363861</c:v>
                </c:pt>
                <c:pt idx="2162">
                  <c:v>1529.3851500935025</c:v>
                </c:pt>
                <c:pt idx="2163">
                  <c:v>1529.2088907506648</c:v>
                </c:pt>
                <c:pt idx="2164">
                  <c:v>1528.7688424638243</c:v>
                </c:pt>
                <c:pt idx="2165">
                  <c:v>1528.5976779380112</c:v>
                </c:pt>
                <c:pt idx="2166">
                  <c:v>1528.3149464321107</c:v>
                </c:pt>
                <c:pt idx="2167">
                  <c:v>1528.149728739286</c:v>
                </c:pt>
                <c:pt idx="2168">
                  <c:v>1528.1478456214568</c:v>
                </c:pt>
                <c:pt idx="2169">
                  <c:v>1527.9837834890689</c:v>
                </c:pt>
                <c:pt idx="2170">
                  <c:v>1527.1547339759934</c:v>
                </c:pt>
                <c:pt idx="2171">
                  <c:v>1527.1398884583843</c:v>
                </c:pt>
                <c:pt idx="2172">
                  <c:v>1527.0293363836076</c:v>
                </c:pt>
                <c:pt idx="2173">
                  <c:v>1526.8805098372698</c:v>
                </c:pt>
                <c:pt idx="2174">
                  <c:v>1526.7911213241682</c:v>
                </c:pt>
                <c:pt idx="2175">
                  <c:v>1526.4484655482656</c:v>
                </c:pt>
                <c:pt idx="2176">
                  <c:v>1526.1848658254246</c:v>
                </c:pt>
                <c:pt idx="2177">
                  <c:v>1526.1099249898061</c:v>
                </c:pt>
                <c:pt idx="2178">
                  <c:v>1526.1074928376411</c:v>
                </c:pt>
                <c:pt idx="2179">
                  <c:v>1525.6158529417546</c:v>
                </c:pt>
                <c:pt idx="2180">
                  <c:v>1525.5622992498202</c:v>
                </c:pt>
                <c:pt idx="2181">
                  <c:v>1525.2348733796011</c:v>
                </c:pt>
                <c:pt idx="2182">
                  <c:v>1525.2055492062038</c:v>
                </c:pt>
                <c:pt idx="2183">
                  <c:v>1525.1874269490443</c:v>
                </c:pt>
                <c:pt idx="2184">
                  <c:v>1525.1122964334486</c:v>
                </c:pt>
                <c:pt idx="2185">
                  <c:v>1525.0327060601442</c:v>
                </c:pt>
                <c:pt idx="2186">
                  <c:v>1524.3500630326901</c:v>
                </c:pt>
                <c:pt idx="2187">
                  <c:v>1523.9556483666104</c:v>
                </c:pt>
                <c:pt idx="2188">
                  <c:v>1523.2546164575219</c:v>
                </c:pt>
                <c:pt idx="2189">
                  <c:v>1522.4419564864368</c:v>
                </c:pt>
                <c:pt idx="2190">
                  <c:v>1521.9884438980951</c:v>
                </c:pt>
                <c:pt idx="2191">
                  <c:v>1521.1948024906405</c:v>
                </c:pt>
                <c:pt idx="2192">
                  <c:v>1521.1080287645923</c:v>
                </c:pt>
                <c:pt idx="2193">
                  <c:v>1521.0260074550579</c:v>
                </c:pt>
                <c:pt idx="2194">
                  <c:v>1521.0184364249974</c:v>
                </c:pt>
                <c:pt idx="2195">
                  <c:v>1520.8271597149637</c:v>
                </c:pt>
                <c:pt idx="2196">
                  <c:v>1520.3685594844153</c:v>
                </c:pt>
                <c:pt idx="2197">
                  <c:v>1520.3362039094502</c:v>
                </c:pt>
                <c:pt idx="2198">
                  <c:v>1519.1094402280951</c:v>
                </c:pt>
                <c:pt idx="2199">
                  <c:v>1519.1075881401696</c:v>
                </c:pt>
                <c:pt idx="2200">
                  <c:v>1518.1586236845123</c:v>
                </c:pt>
                <c:pt idx="2201">
                  <c:v>1518.0267923296824</c:v>
                </c:pt>
                <c:pt idx="2202">
                  <c:v>1517.5721340746347</c:v>
                </c:pt>
                <c:pt idx="2203">
                  <c:v>1517.1789427557585</c:v>
                </c:pt>
                <c:pt idx="2204">
                  <c:v>1516.8371354270644</c:v>
                </c:pt>
                <c:pt idx="2205">
                  <c:v>1516.7423617309998</c:v>
                </c:pt>
                <c:pt idx="2206">
                  <c:v>1515.9891219156441</c:v>
                </c:pt>
                <c:pt idx="2207">
                  <c:v>1515.2829763571424</c:v>
                </c:pt>
                <c:pt idx="2208">
                  <c:v>1514.5496055497065</c:v>
                </c:pt>
                <c:pt idx="2209">
                  <c:v>1514.5198192230307</c:v>
                </c:pt>
                <c:pt idx="2210">
                  <c:v>1513.8815167265079</c:v>
                </c:pt>
                <c:pt idx="2211">
                  <c:v>1513.5050317456985</c:v>
                </c:pt>
                <c:pt idx="2212">
                  <c:v>1513.4015520710041</c:v>
                </c:pt>
                <c:pt idx="2213">
                  <c:v>1513.2649953113662</c:v>
                </c:pt>
                <c:pt idx="2214">
                  <c:v>1513.1147180345322</c:v>
                </c:pt>
                <c:pt idx="2215">
                  <c:v>1511.8760924484998</c:v>
                </c:pt>
                <c:pt idx="2216">
                  <c:v>1511.3920067640477</c:v>
                </c:pt>
                <c:pt idx="2217">
                  <c:v>1511.32472357352</c:v>
                </c:pt>
                <c:pt idx="2218">
                  <c:v>1511.2103317011477</c:v>
                </c:pt>
                <c:pt idx="2219">
                  <c:v>1510.9786647188662</c:v>
                </c:pt>
                <c:pt idx="2220">
                  <c:v>1510.9281581189898</c:v>
                </c:pt>
                <c:pt idx="2221">
                  <c:v>1510.6224776932927</c:v>
                </c:pt>
                <c:pt idx="2222">
                  <c:v>1510.583760312398</c:v>
                </c:pt>
                <c:pt idx="2223">
                  <c:v>1510.120193307665</c:v>
                </c:pt>
                <c:pt idx="2224">
                  <c:v>1509.8272410068248</c:v>
                </c:pt>
                <c:pt idx="2225">
                  <c:v>1509.7456393688501</c:v>
                </c:pt>
                <c:pt idx="2226">
                  <c:v>1509.7045844942331</c:v>
                </c:pt>
                <c:pt idx="2227">
                  <c:v>1509.7024904958407</c:v>
                </c:pt>
                <c:pt idx="2228">
                  <c:v>1508.308341791547</c:v>
                </c:pt>
                <c:pt idx="2229">
                  <c:v>1507.7799252155091</c:v>
                </c:pt>
                <c:pt idx="2230">
                  <c:v>1507.7191187352271</c:v>
                </c:pt>
                <c:pt idx="2231">
                  <c:v>1507.1896217541271</c:v>
                </c:pt>
                <c:pt idx="2232">
                  <c:v>1507.14172236027</c:v>
                </c:pt>
                <c:pt idx="2233">
                  <c:v>1506.8841518910722</c:v>
                </c:pt>
                <c:pt idx="2234">
                  <c:v>1506.0287595269417</c:v>
                </c:pt>
                <c:pt idx="2235">
                  <c:v>1506.0043013946381</c:v>
                </c:pt>
                <c:pt idx="2236">
                  <c:v>1505.9698123887513</c:v>
                </c:pt>
                <c:pt idx="2237">
                  <c:v>1505.8505528828832</c:v>
                </c:pt>
                <c:pt idx="2238">
                  <c:v>1505.8446353440816</c:v>
                </c:pt>
                <c:pt idx="2239">
                  <c:v>1505.8373417540397</c:v>
                </c:pt>
                <c:pt idx="2240">
                  <c:v>1505.7224567921091</c:v>
                </c:pt>
                <c:pt idx="2241">
                  <c:v>1505.4792733609013</c:v>
                </c:pt>
                <c:pt idx="2242">
                  <c:v>1504.8443237151043</c:v>
                </c:pt>
                <c:pt idx="2243">
                  <c:v>1503.8500703765612</c:v>
                </c:pt>
                <c:pt idx="2244">
                  <c:v>1503.3590425597399</c:v>
                </c:pt>
                <c:pt idx="2245">
                  <c:v>1502.824244117737</c:v>
                </c:pt>
                <c:pt idx="2246">
                  <c:v>1502.1647304255848</c:v>
                </c:pt>
                <c:pt idx="2247">
                  <c:v>1501.6737578976158</c:v>
                </c:pt>
                <c:pt idx="2248">
                  <c:v>1501.21252270884</c:v>
                </c:pt>
                <c:pt idx="2249">
                  <c:v>1500.8562571046091</c:v>
                </c:pt>
                <c:pt idx="2250">
                  <c:v>1500.0898942926192</c:v>
                </c:pt>
                <c:pt idx="2251">
                  <c:v>1499.6461284110278</c:v>
                </c:pt>
                <c:pt idx="2252">
                  <c:v>1499.3590327840382</c:v>
                </c:pt>
                <c:pt idx="2253">
                  <c:v>1499.1554096169934</c:v>
                </c:pt>
                <c:pt idx="2254">
                  <c:v>1497.9652987784809</c:v>
                </c:pt>
                <c:pt idx="2255">
                  <c:v>1497.8278690332836</c:v>
                </c:pt>
                <c:pt idx="2256">
                  <c:v>1497.3066969454285</c:v>
                </c:pt>
                <c:pt idx="2257">
                  <c:v>1496.5675238522888</c:v>
                </c:pt>
                <c:pt idx="2258">
                  <c:v>1496.3689468381137</c:v>
                </c:pt>
                <c:pt idx="2259">
                  <c:v>1496.3670345441499</c:v>
                </c:pt>
                <c:pt idx="2260">
                  <c:v>1496.2418830808001</c:v>
                </c:pt>
                <c:pt idx="2261">
                  <c:v>1496.1791138007904</c:v>
                </c:pt>
                <c:pt idx="2262">
                  <c:v>1495.9936221822104</c:v>
                </c:pt>
                <c:pt idx="2263">
                  <c:v>1495.0529598691728</c:v>
                </c:pt>
                <c:pt idx="2264">
                  <c:v>1494.7657422032953</c:v>
                </c:pt>
                <c:pt idx="2265">
                  <c:v>1494.7015121630664</c:v>
                </c:pt>
                <c:pt idx="2266">
                  <c:v>1494.4939616417221</c:v>
                </c:pt>
                <c:pt idx="2267">
                  <c:v>1494.4085390309492</c:v>
                </c:pt>
                <c:pt idx="2268">
                  <c:v>1494.3364289271501</c:v>
                </c:pt>
                <c:pt idx="2269">
                  <c:v>1494.2112111950271</c:v>
                </c:pt>
                <c:pt idx="2270">
                  <c:v>1494.120829267303</c:v>
                </c:pt>
                <c:pt idx="2271">
                  <c:v>1493.6150226592356</c:v>
                </c:pt>
                <c:pt idx="2272">
                  <c:v>1491.7013826100031</c:v>
                </c:pt>
                <c:pt idx="2273">
                  <c:v>1490.9169911299812</c:v>
                </c:pt>
                <c:pt idx="2274">
                  <c:v>1490.3102977712288</c:v>
                </c:pt>
                <c:pt idx="2275">
                  <c:v>1490.271194445027</c:v>
                </c:pt>
                <c:pt idx="2276">
                  <c:v>1490.128613980876</c:v>
                </c:pt>
                <c:pt idx="2277">
                  <c:v>1489.3766829453907</c:v>
                </c:pt>
                <c:pt idx="2278">
                  <c:v>1488.7816291968027</c:v>
                </c:pt>
                <c:pt idx="2279">
                  <c:v>1488.4498175250451</c:v>
                </c:pt>
                <c:pt idx="2280">
                  <c:v>1488.4089006882323</c:v>
                </c:pt>
                <c:pt idx="2281">
                  <c:v>1488.3385454657346</c:v>
                </c:pt>
                <c:pt idx="2282">
                  <c:v>1488.301087741319</c:v>
                </c:pt>
                <c:pt idx="2283">
                  <c:v>1488.2649795629859</c:v>
                </c:pt>
                <c:pt idx="2284">
                  <c:v>1488.1808677522258</c:v>
                </c:pt>
                <c:pt idx="2285">
                  <c:v>1487.9440125081276</c:v>
                </c:pt>
                <c:pt idx="2286">
                  <c:v>1487.5218642948735</c:v>
                </c:pt>
                <c:pt idx="2287">
                  <c:v>1486.3144213996252</c:v>
                </c:pt>
                <c:pt idx="2288">
                  <c:v>1486.1933851587446</c:v>
                </c:pt>
                <c:pt idx="2289">
                  <c:v>1485.8012884336711</c:v>
                </c:pt>
                <c:pt idx="2290">
                  <c:v>1485.7007924300628</c:v>
                </c:pt>
                <c:pt idx="2291">
                  <c:v>1485.5692123822371</c:v>
                </c:pt>
                <c:pt idx="2292">
                  <c:v>1485.5513650321964</c:v>
                </c:pt>
                <c:pt idx="2293">
                  <c:v>1485.3292994993262</c:v>
                </c:pt>
                <c:pt idx="2294">
                  <c:v>1485.0143717585668</c:v>
                </c:pt>
                <c:pt idx="2295">
                  <c:v>1484.8042909351982</c:v>
                </c:pt>
                <c:pt idx="2296">
                  <c:v>1484.4008759548926</c:v>
                </c:pt>
                <c:pt idx="2297">
                  <c:v>1484.3993551336398</c:v>
                </c:pt>
                <c:pt idx="2298">
                  <c:v>1483.8881927894779</c:v>
                </c:pt>
                <c:pt idx="2299">
                  <c:v>1483.792992422713</c:v>
                </c:pt>
                <c:pt idx="2300">
                  <c:v>1483.5488237468398</c:v>
                </c:pt>
                <c:pt idx="2301">
                  <c:v>1483.5072625809248</c:v>
                </c:pt>
                <c:pt idx="2302">
                  <c:v>1483.3751437389953</c:v>
                </c:pt>
                <c:pt idx="2303">
                  <c:v>1482.8507291340827</c:v>
                </c:pt>
                <c:pt idx="2304">
                  <c:v>1482.1651686272519</c:v>
                </c:pt>
                <c:pt idx="2305">
                  <c:v>1482.040729808112</c:v>
                </c:pt>
                <c:pt idx="2306">
                  <c:v>1481.9336206365954</c:v>
                </c:pt>
                <c:pt idx="2307">
                  <c:v>1481.5281846023934</c:v>
                </c:pt>
                <c:pt idx="2308">
                  <c:v>1481.1081423981987</c:v>
                </c:pt>
                <c:pt idx="2309">
                  <c:v>1481.0753409806889</c:v>
                </c:pt>
                <c:pt idx="2310">
                  <c:v>1480.9042600546941</c:v>
                </c:pt>
                <c:pt idx="2311">
                  <c:v>1480.7533021484483</c:v>
                </c:pt>
                <c:pt idx="2312">
                  <c:v>1480.427418589062</c:v>
                </c:pt>
                <c:pt idx="2313">
                  <c:v>1479.9149800120128</c:v>
                </c:pt>
                <c:pt idx="2314">
                  <c:v>1479.8441295627897</c:v>
                </c:pt>
                <c:pt idx="2315">
                  <c:v>1479.6054895484613</c:v>
                </c:pt>
                <c:pt idx="2316">
                  <c:v>1479.0029346530966</c:v>
                </c:pt>
                <c:pt idx="2317">
                  <c:v>1478.8719671540791</c:v>
                </c:pt>
                <c:pt idx="2318">
                  <c:v>1478.6566836665736</c:v>
                </c:pt>
                <c:pt idx="2319">
                  <c:v>1477.4084707917109</c:v>
                </c:pt>
                <c:pt idx="2320">
                  <c:v>1477.1689340241751</c:v>
                </c:pt>
                <c:pt idx="2321">
                  <c:v>1476.7620099210737</c:v>
                </c:pt>
                <c:pt idx="2322">
                  <c:v>1476.0387983433404</c:v>
                </c:pt>
                <c:pt idx="2323">
                  <c:v>1475.9669248884256</c:v>
                </c:pt>
                <c:pt idx="2324">
                  <c:v>1475.9059697831472</c:v>
                </c:pt>
                <c:pt idx="2325">
                  <c:v>1475.6399137454564</c:v>
                </c:pt>
                <c:pt idx="2326">
                  <c:v>1474.5693186320202</c:v>
                </c:pt>
                <c:pt idx="2327">
                  <c:v>1473.3525496702559</c:v>
                </c:pt>
                <c:pt idx="2328">
                  <c:v>1473.1984179457693</c:v>
                </c:pt>
                <c:pt idx="2329">
                  <c:v>1472.3344514545136</c:v>
                </c:pt>
                <c:pt idx="2330">
                  <c:v>1472.3247932017098</c:v>
                </c:pt>
                <c:pt idx="2331">
                  <c:v>1471.885131437464</c:v>
                </c:pt>
                <c:pt idx="2332">
                  <c:v>1471.7768782466651</c:v>
                </c:pt>
                <c:pt idx="2333">
                  <c:v>1471.702859953708</c:v>
                </c:pt>
                <c:pt idx="2334">
                  <c:v>1471.4986380868488</c:v>
                </c:pt>
                <c:pt idx="2335">
                  <c:v>1471.0903374640045</c:v>
                </c:pt>
                <c:pt idx="2336">
                  <c:v>1471.043393445909</c:v>
                </c:pt>
                <c:pt idx="2337">
                  <c:v>1471.0389961920512</c:v>
                </c:pt>
                <c:pt idx="2338">
                  <c:v>1470.990191604164</c:v>
                </c:pt>
                <c:pt idx="2339">
                  <c:v>1470.9032616096074</c:v>
                </c:pt>
                <c:pt idx="2340">
                  <c:v>1470.847131395522</c:v>
                </c:pt>
                <c:pt idx="2341">
                  <c:v>1470.7666407913387</c:v>
                </c:pt>
                <c:pt idx="2342">
                  <c:v>1470.4691054508421</c:v>
                </c:pt>
                <c:pt idx="2343">
                  <c:v>1469.619178661555</c:v>
                </c:pt>
                <c:pt idx="2344">
                  <c:v>1469.3633584668901</c:v>
                </c:pt>
                <c:pt idx="2345">
                  <c:v>1469.2448065265019</c:v>
                </c:pt>
                <c:pt idx="2346">
                  <c:v>1468.9992283015779</c:v>
                </c:pt>
                <c:pt idx="2347">
                  <c:v>1468.5129119004146</c:v>
                </c:pt>
                <c:pt idx="2348">
                  <c:v>1467.0898247012165</c:v>
                </c:pt>
                <c:pt idx="2349">
                  <c:v>1467.0808797566094</c:v>
                </c:pt>
                <c:pt idx="2350">
                  <c:v>1467.0130513832305</c:v>
                </c:pt>
                <c:pt idx="2351">
                  <c:v>1466.8620005814239</c:v>
                </c:pt>
                <c:pt idx="2352">
                  <c:v>1465.984594418738</c:v>
                </c:pt>
                <c:pt idx="2353">
                  <c:v>1465.9292415464586</c:v>
                </c:pt>
                <c:pt idx="2354">
                  <c:v>1465.6564770441587</c:v>
                </c:pt>
                <c:pt idx="2355">
                  <c:v>1465.3403705642522</c:v>
                </c:pt>
                <c:pt idx="2356">
                  <c:v>1465.1520047095087</c:v>
                </c:pt>
                <c:pt idx="2357">
                  <c:v>1464.913180362433</c:v>
                </c:pt>
                <c:pt idx="2358">
                  <c:v>1463.7854974471211</c:v>
                </c:pt>
                <c:pt idx="2359">
                  <c:v>1463.7367330298162</c:v>
                </c:pt>
                <c:pt idx="2360">
                  <c:v>1463.7214290952681</c:v>
                </c:pt>
                <c:pt idx="2361">
                  <c:v>1463.6804769590165</c:v>
                </c:pt>
                <c:pt idx="2362">
                  <c:v>1463.3758742526834</c:v>
                </c:pt>
                <c:pt idx="2363">
                  <c:v>1463.3183873973951</c:v>
                </c:pt>
                <c:pt idx="2364">
                  <c:v>1463.3143458098832</c:v>
                </c:pt>
                <c:pt idx="2365">
                  <c:v>1463.2605689528252</c:v>
                </c:pt>
                <c:pt idx="2366">
                  <c:v>1462.9146509882553</c:v>
                </c:pt>
                <c:pt idx="2367">
                  <c:v>1462.4744705631997</c:v>
                </c:pt>
                <c:pt idx="2368">
                  <c:v>1462.1941294824082</c:v>
                </c:pt>
                <c:pt idx="2369">
                  <c:v>1461.783084163136</c:v>
                </c:pt>
                <c:pt idx="2370">
                  <c:v>1461.4548869792623</c:v>
                </c:pt>
                <c:pt idx="2371">
                  <c:v>1461.2748514853583</c:v>
                </c:pt>
                <c:pt idx="2372">
                  <c:v>1461.2142592413538</c:v>
                </c:pt>
                <c:pt idx="2373">
                  <c:v>1461.0699065484268</c:v>
                </c:pt>
                <c:pt idx="2374">
                  <c:v>1461.0422953716914</c:v>
                </c:pt>
                <c:pt idx="2375">
                  <c:v>1460.8288931505069</c:v>
                </c:pt>
                <c:pt idx="2376">
                  <c:v>1460.3906188408534</c:v>
                </c:pt>
                <c:pt idx="2377">
                  <c:v>1459.8627869022807</c:v>
                </c:pt>
                <c:pt idx="2378">
                  <c:v>1459.0237112542982</c:v>
                </c:pt>
                <c:pt idx="2379">
                  <c:v>1458.7644071973698</c:v>
                </c:pt>
                <c:pt idx="2380">
                  <c:v>1458.5995683287249</c:v>
                </c:pt>
                <c:pt idx="2381">
                  <c:v>1458.5746328825419</c:v>
                </c:pt>
                <c:pt idx="2382">
                  <c:v>1458.5206005940172</c:v>
                </c:pt>
                <c:pt idx="2383">
                  <c:v>1458.0334866472911</c:v>
                </c:pt>
                <c:pt idx="2384">
                  <c:v>1457.4213263073564</c:v>
                </c:pt>
                <c:pt idx="2385">
                  <c:v>1456.8038822018107</c:v>
                </c:pt>
                <c:pt idx="2386">
                  <c:v>1456.7419495942856</c:v>
                </c:pt>
                <c:pt idx="2387">
                  <c:v>1456.3469063650239</c:v>
                </c:pt>
                <c:pt idx="2388">
                  <c:v>1455.8355303405592</c:v>
                </c:pt>
                <c:pt idx="2389">
                  <c:v>1455.7651225780612</c:v>
                </c:pt>
                <c:pt idx="2390">
                  <c:v>1455.4818881468309</c:v>
                </c:pt>
                <c:pt idx="2391">
                  <c:v>1454.6172763050924</c:v>
                </c:pt>
                <c:pt idx="2392">
                  <c:v>1454.1962666395964</c:v>
                </c:pt>
                <c:pt idx="2393">
                  <c:v>1454.1128673807777</c:v>
                </c:pt>
                <c:pt idx="2394">
                  <c:v>1454.0520593436893</c:v>
                </c:pt>
                <c:pt idx="2395">
                  <c:v>1453.9440662055708</c:v>
                </c:pt>
                <c:pt idx="2396">
                  <c:v>1453.7694250522718</c:v>
                </c:pt>
                <c:pt idx="2397">
                  <c:v>1453.3683726898828</c:v>
                </c:pt>
                <c:pt idx="2398">
                  <c:v>1453.1616034078602</c:v>
                </c:pt>
                <c:pt idx="2399">
                  <c:v>1452.1924340441492</c:v>
                </c:pt>
                <c:pt idx="2400">
                  <c:v>1451.8322830160457</c:v>
                </c:pt>
                <c:pt idx="2401">
                  <c:v>1451.2747930432195</c:v>
                </c:pt>
                <c:pt idx="2402">
                  <c:v>1450.5585770399041</c:v>
                </c:pt>
                <c:pt idx="2403">
                  <c:v>1450.5109669293297</c:v>
                </c:pt>
                <c:pt idx="2404">
                  <c:v>1449.9410549394293</c:v>
                </c:pt>
                <c:pt idx="2405">
                  <c:v>1449.9136150183278</c:v>
                </c:pt>
                <c:pt idx="2406">
                  <c:v>1448.3687303764621</c:v>
                </c:pt>
                <c:pt idx="2407">
                  <c:v>1447.9284307456014</c:v>
                </c:pt>
                <c:pt idx="2408">
                  <c:v>1447.8309282226694</c:v>
                </c:pt>
                <c:pt idx="2409">
                  <c:v>1447.7767996224306</c:v>
                </c:pt>
                <c:pt idx="2410">
                  <c:v>1447.5928783505165</c:v>
                </c:pt>
                <c:pt idx="2411">
                  <c:v>1447.0933884668352</c:v>
                </c:pt>
                <c:pt idx="2412">
                  <c:v>1446.6619117951391</c:v>
                </c:pt>
                <c:pt idx="2413">
                  <c:v>1446.6256019259822</c:v>
                </c:pt>
                <c:pt idx="2414">
                  <c:v>1446.2905905506345</c:v>
                </c:pt>
                <c:pt idx="2415">
                  <c:v>1444.9438023999005</c:v>
                </c:pt>
                <c:pt idx="2416">
                  <c:v>1444.6624473620786</c:v>
                </c:pt>
                <c:pt idx="2417">
                  <c:v>1444.0318668881143</c:v>
                </c:pt>
                <c:pt idx="2418">
                  <c:v>1443.8819340240709</c:v>
                </c:pt>
                <c:pt idx="2419">
                  <c:v>1443.8585505880251</c:v>
                </c:pt>
                <c:pt idx="2420">
                  <c:v>1443.6786162427397</c:v>
                </c:pt>
                <c:pt idx="2421">
                  <c:v>1442.5752661689123</c:v>
                </c:pt>
                <c:pt idx="2422">
                  <c:v>1442.5497782862644</c:v>
                </c:pt>
                <c:pt idx="2423">
                  <c:v>1442.525963004364</c:v>
                </c:pt>
                <c:pt idx="2424">
                  <c:v>1441.7421108663084</c:v>
                </c:pt>
                <c:pt idx="2425">
                  <c:v>1441.4215721462833</c:v>
                </c:pt>
                <c:pt idx="2426">
                  <c:v>1441.3082536837792</c:v>
                </c:pt>
                <c:pt idx="2427">
                  <c:v>1440.4837896511292</c:v>
                </c:pt>
                <c:pt idx="2428">
                  <c:v>1440.3882260963651</c:v>
                </c:pt>
                <c:pt idx="2429">
                  <c:v>1440.378301651577</c:v>
                </c:pt>
                <c:pt idx="2430">
                  <c:v>1440.3043876896963</c:v>
                </c:pt>
                <c:pt idx="2431">
                  <c:v>1439.7033180402386</c:v>
                </c:pt>
                <c:pt idx="2432">
                  <c:v>1439.4209901972031</c:v>
                </c:pt>
                <c:pt idx="2433">
                  <c:v>1439.3175943581264</c:v>
                </c:pt>
                <c:pt idx="2434">
                  <c:v>1439.2221379380758</c:v>
                </c:pt>
                <c:pt idx="2435">
                  <c:v>1439.1393463727666</c:v>
                </c:pt>
                <c:pt idx="2436">
                  <c:v>1438.8374779719777</c:v>
                </c:pt>
                <c:pt idx="2437">
                  <c:v>1438.7121220117476</c:v>
                </c:pt>
                <c:pt idx="2438">
                  <c:v>1438.6220232107655</c:v>
                </c:pt>
                <c:pt idx="2439">
                  <c:v>1438.5531117921078</c:v>
                </c:pt>
                <c:pt idx="2440">
                  <c:v>1438.5030654130742</c:v>
                </c:pt>
                <c:pt idx="2441">
                  <c:v>1438.1413713672425</c:v>
                </c:pt>
                <c:pt idx="2442">
                  <c:v>1438.1306498734075</c:v>
                </c:pt>
                <c:pt idx="2443">
                  <c:v>1438.0970631950263</c:v>
                </c:pt>
                <c:pt idx="2444">
                  <c:v>1437.925663034121</c:v>
                </c:pt>
                <c:pt idx="2445">
                  <c:v>1437.7141002733715</c:v>
                </c:pt>
                <c:pt idx="2446">
                  <c:v>1437.650611747503</c:v>
                </c:pt>
                <c:pt idx="2447">
                  <c:v>1437.2814121533315</c:v>
                </c:pt>
                <c:pt idx="2448">
                  <c:v>1437.0435857109228</c:v>
                </c:pt>
                <c:pt idx="2449">
                  <c:v>1437.0149733117928</c:v>
                </c:pt>
                <c:pt idx="2450">
                  <c:v>1436.865802196927</c:v>
                </c:pt>
                <c:pt idx="2451">
                  <c:v>1436.6980719917353</c:v>
                </c:pt>
                <c:pt idx="2452">
                  <c:v>1436.6062031328677</c:v>
                </c:pt>
                <c:pt idx="2453">
                  <c:v>1436.2959813765935</c:v>
                </c:pt>
                <c:pt idx="2454">
                  <c:v>1435.6606685439745</c:v>
                </c:pt>
                <c:pt idx="2455">
                  <c:v>1435.6081901673228</c:v>
                </c:pt>
                <c:pt idx="2456">
                  <c:v>1435.5681949110826</c:v>
                </c:pt>
                <c:pt idx="2457">
                  <c:v>1435.2578631153535</c:v>
                </c:pt>
                <c:pt idx="2458">
                  <c:v>1435.1112189404168</c:v>
                </c:pt>
                <c:pt idx="2459">
                  <c:v>1435.0540037833321</c:v>
                </c:pt>
                <c:pt idx="2460">
                  <c:v>1435.0139387604925</c:v>
                </c:pt>
                <c:pt idx="2461">
                  <c:v>1434.2814920805558</c:v>
                </c:pt>
                <c:pt idx="2462">
                  <c:v>1434.2131055319021</c:v>
                </c:pt>
                <c:pt idx="2463">
                  <c:v>1434.1493767579398</c:v>
                </c:pt>
                <c:pt idx="2464">
                  <c:v>1433.9272637104987</c:v>
                </c:pt>
                <c:pt idx="2465">
                  <c:v>1433.8315527671243</c:v>
                </c:pt>
                <c:pt idx="2466">
                  <c:v>1433.4916239497397</c:v>
                </c:pt>
                <c:pt idx="2467">
                  <c:v>1433.2288624376888</c:v>
                </c:pt>
                <c:pt idx="2468">
                  <c:v>1433.2279553373653</c:v>
                </c:pt>
                <c:pt idx="2469">
                  <c:v>1432.7553161043149</c:v>
                </c:pt>
                <c:pt idx="2470">
                  <c:v>1432.6814237018014</c:v>
                </c:pt>
                <c:pt idx="2471">
                  <c:v>1432.6636878938145</c:v>
                </c:pt>
                <c:pt idx="2472">
                  <c:v>1431.8977658904921</c:v>
                </c:pt>
                <c:pt idx="2473">
                  <c:v>1431.5772549776236</c:v>
                </c:pt>
                <c:pt idx="2474">
                  <c:v>1431.4940853117573</c:v>
                </c:pt>
                <c:pt idx="2475">
                  <c:v>1431.0746554380571</c:v>
                </c:pt>
                <c:pt idx="2476">
                  <c:v>1431.0402681944768</c:v>
                </c:pt>
                <c:pt idx="2477">
                  <c:v>1431.01082682742</c:v>
                </c:pt>
                <c:pt idx="2478">
                  <c:v>1430.4484449416229</c:v>
                </c:pt>
                <c:pt idx="2479">
                  <c:v>1430.2574335707559</c:v>
                </c:pt>
                <c:pt idx="2480">
                  <c:v>1430.0356190549003</c:v>
                </c:pt>
                <c:pt idx="2481">
                  <c:v>1429.9193383834095</c:v>
                </c:pt>
                <c:pt idx="2482">
                  <c:v>1429.7322623443852</c:v>
                </c:pt>
                <c:pt idx="2483">
                  <c:v>1428.6529221400617</c:v>
                </c:pt>
                <c:pt idx="2484">
                  <c:v>1428.1927335079508</c:v>
                </c:pt>
                <c:pt idx="2485">
                  <c:v>1428.1543714117422</c:v>
                </c:pt>
                <c:pt idx="2486">
                  <c:v>1427.6740146977538</c:v>
                </c:pt>
                <c:pt idx="2487">
                  <c:v>1427.1409220956432</c:v>
                </c:pt>
                <c:pt idx="2488">
                  <c:v>1426.8508452155857</c:v>
                </c:pt>
                <c:pt idx="2489">
                  <c:v>1426.8068840678534</c:v>
                </c:pt>
                <c:pt idx="2490">
                  <c:v>1426.7867115248573</c:v>
                </c:pt>
                <c:pt idx="2491">
                  <c:v>1426.6114450227305</c:v>
                </c:pt>
                <c:pt idx="2492">
                  <c:v>1426.353410550422</c:v>
                </c:pt>
                <c:pt idx="2493">
                  <c:v>1426.2089780989622</c:v>
                </c:pt>
                <c:pt idx="2494">
                  <c:v>1424.6026540660857</c:v>
                </c:pt>
                <c:pt idx="2495">
                  <c:v>1424.5758688259125</c:v>
                </c:pt>
                <c:pt idx="2496">
                  <c:v>1423.920402737471</c:v>
                </c:pt>
                <c:pt idx="2497">
                  <c:v>1423.6321108190216</c:v>
                </c:pt>
                <c:pt idx="2498">
                  <c:v>1423.4870350987544</c:v>
                </c:pt>
                <c:pt idx="2499">
                  <c:v>1423.4102984401497</c:v>
                </c:pt>
                <c:pt idx="2500">
                  <c:v>1422.9272598070568</c:v>
                </c:pt>
                <c:pt idx="2501">
                  <c:v>1422.5151192645401</c:v>
                </c:pt>
                <c:pt idx="2502">
                  <c:v>1422.3361055596672</c:v>
                </c:pt>
                <c:pt idx="2503">
                  <c:v>1422.0884990824159</c:v>
                </c:pt>
                <c:pt idx="2504">
                  <c:v>1422.0781588658442</c:v>
                </c:pt>
                <c:pt idx="2505">
                  <c:v>1421.7977735029326</c:v>
                </c:pt>
                <c:pt idx="2506">
                  <c:v>1421.725938852363</c:v>
                </c:pt>
                <c:pt idx="2507">
                  <c:v>1421.623732327819</c:v>
                </c:pt>
                <c:pt idx="2508">
                  <c:v>1421.6211867736445</c:v>
                </c:pt>
                <c:pt idx="2509">
                  <c:v>1421.5749062205684</c:v>
                </c:pt>
                <c:pt idx="2510">
                  <c:v>1421.3431581087907</c:v>
                </c:pt>
                <c:pt idx="2511">
                  <c:v>1419.9143930175569</c:v>
                </c:pt>
                <c:pt idx="2512">
                  <c:v>1419.8985365555018</c:v>
                </c:pt>
                <c:pt idx="2513">
                  <c:v>1419.7309563419553</c:v>
                </c:pt>
                <c:pt idx="2514">
                  <c:v>1419.4464033232794</c:v>
                </c:pt>
                <c:pt idx="2515">
                  <c:v>1419.2589186480309</c:v>
                </c:pt>
                <c:pt idx="2516">
                  <c:v>1419.109526904225</c:v>
                </c:pt>
                <c:pt idx="2517">
                  <c:v>1419.034099796613</c:v>
                </c:pt>
                <c:pt idx="2518">
                  <c:v>1418.8933423376081</c:v>
                </c:pt>
                <c:pt idx="2519">
                  <c:v>1418.1603810841509</c:v>
                </c:pt>
                <c:pt idx="2520">
                  <c:v>1418.0030227416009</c:v>
                </c:pt>
                <c:pt idx="2521">
                  <c:v>1417.9205393766363</c:v>
                </c:pt>
                <c:pt idx="2522">
                  <c:v>1417.8641938935386</c:v>
                </c:pt>
                <c:pt idx="2523">
                  <c:v>1417.8230196545189</c:v>
                </c:pt>
                <c:pt idx="2524">
                  <c:v>1417.6000762862629</c:v>
                </c:pt>
                <c:pt idx="2525">
                  <c:v>1417.3673337777457</c:v>
                </c:pt>
                <c:pt idx="2526">
                  <c:v>1416.9361727303926</c:v>
                </c:pt>
                <c:pt idx="2527">
                  <c:v>1416.5956752308502</c:v>
                </c:pt>
                <c:pt idx="2528">
                  <c:v>1415.6262350248546</c:v>
                </c:pt>
                <c:pt idx="2529">
                  <c:v>1415.309934161239</c:v>
                </c:pt>
                <c:pt idx="2530">
                  <c:v>1415.1061111338936</c:v>
                </c:pt>
                <c:pt idx="2531">
                  <c:v>1414.9583555078505</c:v>
                </c:pt>
                <c:pt idx="2532">
                  <c:v>1414.7288218163123</c:v>
                </c:pt>
                <c:pt idx="2533">
                  <c:v>1414.4256468971571</c:v>
                </c:pt>
                <c:pt idx="2534">
                  <c:v>1414.0222082013556</c:v>
                </c:pt>
                <c:pt idx="2535">
                  <c:v>1413.0396435014409</c:v>
                </c:pt>
                <c:pt idx="2536">
                  <c:v>1412.7122972117531</c:v>
                </c:pt>
                <c:pt idx="2537">
                  <c:v>1412.7021354076596</c:v>
                </c:pt>
                <c:pt idx="2538">
                  <c:v>1412.4958171917003</c:v>
                </c:pt>
                <c:pt idx="2539">
                  <c:v>1412.3961431032087</c:v>
                </c:pt>
                <c:pt idx="2540">
                  <c:v>1412.0457347064546</c:v>
                </c:pt>
                <c:pt idx="2541">
                  <c:v>1412.035565197468</c:v>
                </c:pt>
                <c:pt idx="2542">
                  <c:v>1411.8732655652282</c:v>
                </c:pt>
                <c:pt idx="2543">
                  <c:v>1411.8411008189128</c:v>
                </c:pt>
                <c:pt idx="2544">
                  <c:v>1411.3585698196623</c:v>
                </c:pt>
                <c:pt idx="2545">
                  <c:v>1411.2079358731376</c:v>
                </c:pt>
                <c:pt idx="2546">
                  <c:v>1410.9087155013615</c:v>
                </c:pt>
                <c:pt idx="2547">
                  <c:v>1410.7948471901152</c:v>
                </c:pt>
                <c:pt idx="2548">
                  <c:v>1409.8489341890811</c:v>
                </c:pt>
                <c:pt idx="2549">
                  <c:v>1409.6124776530266</c:v>
                </c:pt>
                <c:pt idx="2550">
                  <c:v>1409.5915464833049</c:v>
                </c:pt>
                <c:pt idx="2551">
                  <c:v>1409.2998507454663</c:v>
                </c:pt>
                <c:pt idx="2552">
                  <c:v>1409.2815098826086</c:v>
                </c:pt>
                <c:pt idx="2553">
                  <c:v>1408.4872450600731</c:v>
                </c:pt>
                <c:pt idx="2554">
                  <c:v>1407.7760485231602</c:v>
                </c:pt>
                <c:pt idx="2555">
                  <c:v>1407.7340333318712</c:v>
                </c:pt>
                <c:pt idx="2556">
                  <c:v>1407.3977123444613</c:v>
                </c:pt>
                <c:pt idx="2557">
                  <c:v>1407.2271022756895</c:v>
                </c:pt>
                <c:pt idx="2558">
                  <c:v>1406.54274286391</c:v>
                </c:pt>
                <c:pt idx="2559">
                  <c:v>1406.1921286534605</c:v>
                </c:pt>
                <c:pt idx="2560">
                  <c:v>1405.6668828038371</c:v>
                </c:pt>
                <c:pt idx="2561">
                  <c:v>1405.4452724064142</c:v>
                </c:pt>
                <c:pt idx="2562">
                  <c:v>1405.4030527363554</c:v>
                </c:pt>
                <c:pt idx="2563">
                  <c:v>1405.3501998399365</c:v>
                </c:pt>
                <c:pt idx="2564">
                  <c:v>1405.2654723270737</c:v>
                </c:pt>
                <c:pt idx="2565">
                  <c:v>1405.1664601405464</c:v>
                </c:pt>
                <c:pt idx="2566">
                  <c:v>1404.9235826395161</c:v>
                </c:pt>
                <c:pt idx="2567">
                  <c:v>1404.9059686292542</c:v>
                </c:pt>
                <c:pt idx="2568">
                  <c:v>1404.6623547331492</c:v>
                </c:pt>
                <c:pt idx="2569">
                  <c:v>1403.8739983239109</c:v>
                </c:pt>
                <c:pt idx="2570">
                  <c:v>1403.8181663934388</c:v>
                </c:pt>
                <c:pt idx="2571">
                  <c:v>1403.7409374729793</c:v>
                </c:pt>
                <c:pt idx="2572">
                  <c:v>1403.6742545149352</c:v>
                </c:pt>
                <c:pt idx="2573">
                  <c:v>1403.6637660190336</c:v>
                </c:pt>
                <c:pt idx="2574">
                  <c:v>1403.3471070480346</c:v>
                </c:pt>
                <c:pt idx="2575">
                  <c:v>1403.2259146494998</c:v>
                </c:pt>
                <c:pt idx="2576">
                  <c:v>1403.117878804472</c:v>
                </c:pt>
                <c:pt idx="2577">
                  <c:v>1402.6306210467553</c:v>
                </c:pt>
                <c:pt idx="2578">
                  <c:v>1402.349793075058</c:v>
                </c:pt>
                <c:pt idx="2579">
                  <c:v>1402.2721369020144</c:v>
                </c:pt>
                <c:pt idx="2580">
                  <c:v>1402.0384809642369</c:v>
                </c:pt>
                <c:pt idx="2581">
                  <c:v>1402.0002259937924</c:v>
                </c:pt>
                <c:pt idx="2582">
                  <c:v>1401.6154353697266</c:v>
                </c:pt>
                <c:pt idx="2583">
                  <c:v>1401.4158976984188</c:v>
                </c:pt>
                <c:pt idx="2584">
                  <c:v>1400.758365312947</c:v>
                </c:pt>
                <c:pt idx="2585">
                  <c:v>1400.5376606579021</c:v>
                </c:pt>
                <c:pt idx="2586">
                  <c:v>1400.2175937090979</c:v>
                </c:pt>
                <c:pt idx="2587">
                  <c:v>1400.0209362184012</c:v>
                </c:pt>
                <c:pt idx="2588">
                  <c:v>1399.4740070216912</c:v>
                </c:pt>
                <c:pt idx="2589">
                  <c:v>1398.8020884915443</c:v>
                </c:pt>
                <c:pt idx="2590">
                  <c:v>1398.5029467324582</c:v>
                </c:pt>
                <c:pt idx="2591">
                  <c:v>1398.1644663134027</c:v>
                </c:pt>
                <c:pt idx="2592">
                  <c:v>1398.0312076936827</c:v>
                </c:pt>
                <c:pt idx="2593">
                  <c:v>1397.7470861815079</c:v>
                </c:pt>
                <c:pt idx="2594">
                  <c:v>1397.6981948833336</c:v>
                </c:pt>
                <c:pt idx="2595">
                  <c:v>1397.4287625561819</c:v>
                </c:pt>
                <c:pt idx="2596">
                  <c:v>1397.0148791274719</c:v>
                </c:pt>
                <c:pt idx="2597">
                  <c:v>1396.8702890626589</c:v>
                </c:pt>
                <c:pt idx="2598">
                  <c:v>1396.7542379948993</c:v>
                </c:pt>
                <c:pt idx="2599">
                  <c:v>1396.66973514239</c:v>
                </c:pt>
                <c:pt idx="2600">
                  <c:v>1396.6285094544623</c:v>
                </c:pt>
                <c:pt idx="2601">
                  <c:v>1395.9599190590118</c:v>
                </c:pt>
                <c:pt idx="2602">
                  <c:v>1395.7127515594161</c:v>
                </c:pt>
                <c:pt idx="2603">
                  <c:v>1395.4544852675663</c:v>
                </c:pt>
                <c:pt idx="2604">
                  <c:v>1395.3079309892653</c:v>
                </c:pt>
                <c:pt idx="2605">
                  <c:v>1394.9948576020408</c:v>
                </c:pt>
                <c:pt idx="2606">
                  <c:v>1394.9485967421533</c:v>
                </c:pt>
                <c:pt idx="2607">
                  <c:v>1394.9049022475876</c:v>
                </c:pt>
                <c:pt idx="2608">
                  <c:v>1394.3217066486675</c:v>
                </c:pt>
                <c:pt idx="2609">
                  <c:v>1394.0043341713481</c:v>
                </c:pt>
                <c:pt idx="2610">
                  <c:v>1393.9231365871428</c:v>
                </c:pt>
                <c:pt idx="2611">
                  <c:v>1393.8812859962054</c:v>
                </c:pt>
                <c:pt idx="2612">
                  <c:v>1393.7057745736176</c:v>
                </c:pt>
                <c:pt idx="2613">
                  <c:v>1393.0434190636213</c:v>
                </c:pt>
                <c:pt idx="2614">
                  <c:v>1392.8481635259052</c:v>
                </c:pt>
                <c:pt idx="2615">
                  <c:v>1392.7424458369942</c:v>
                </c:pt>
                <c:pt idx="2616">
                  <c:v>1392.7399284590615</c:v>
                </c:pt>
                <c:pt idx="2617">
                  <c:v>1392.5832612350914</c:v>
                </c:pt>
                <c:pt idx="2618">
                  <c:v>1392.0601416804518</c:v>
                </c:pt>
                <c:pt idx="2619">
                  <c:v>1391.033248421857</c:v>
                </c:pt>
                <c:pt idx="2620">
                  <c:v>1390.9620183949671</c:v>
                </c:pt>
                <c:pt idx="2621">
                  <c:v>1390.8859202337264</c:v>
                </c:pt>
                <c:pt idx="2622">
                  <c:v>1390.5404615805546</c:v>
                </c:pt>
                <c:pt idx="2623">
                  <c:v>1390.4279222477805</c:v>
                </c:pt>
                <c:pt idx="2624">
                  <c:v>1390.2386145324178</c:v>
                </c:pt>
                <c:pt idx="2625">
                  <c:v>1390.1502056399979</c:v>
                </c:pt>
                <c:pt idx="2626">
                  <c:v>1390.0349890525388</c:v>
                </c:pt>
                <c:pt idx="2627">
                  <c:v>1389.7422554975085</c:v>
                </c:pt>
                <c:pt idx="2628">
                  <c:v>1388.9463107430274</c:v>
                </c:pt>
                <c:pt idx="2629">
                  <c:v>1388.7545220820448</c:v>
                </c:pt>
                <c:pt idx="2630">
                  <c:v>1387.3919179579946</c:v>
                </c:pt>
                <c:pt idx="2631">
                  <c:v>1387.3538931539322</c:v>
                </c:pt>
                <c:pt idx="2632">
                  <c:v>1387.3058502260433</c:v>
                </c:pt>
                <c:pt idx="2633">
                  <c:v>1386.9762036843101</c:v>
                </c:pt>
                <c:pt idx="2634">
                  <c:v>1386.9299483145608</c:v>
                </c:pt>
                <c:pt idx="2635">
                  <c:v>1386.575366186044</c:v>
                </c:pt>
                <c:pt idx="2636">
                  <c:v>1386.3075744143061</c:v>
                </c:pt>
                <c:pt idx="2637">
                  <c:v>1386.2724989027445</c:v>
                </c:pt>
                <c:pt idx="2638">
                  <c:v>1385.6311867223847</c:v>
                </c:pt>
                <c:pt idx="2639">
                  <c:v>1385.1969735153762</c:v>
                </c:pt>
                <c:pt idx="2640">
                  <c:v>1385.1929587316515</c:v>
                </c:pt>
                <c:pt idx="2641">
                  <c:v>1385.1059227350024</c:v>
                </c:pt>
                <c:pt idx="2642">
                  <c:v>1384.984260034694</c:v>
                </c:pt>
                <c:pt idx="2643">
                  <c:v>1384.6022846010658</c:v>
                </c:pt>
                <c:pt idx="2644">
                  <c:v>1384.311630633407</c:v>
                </c:pt>
                <c:pt idx="2645">
                  <c:v>1384.1297424705824</c:v>
                </c:pt>
                <c:pt idx="2646">
                  <c:v>1384.1139595006573</c:v>
                </c:pt>
                <c:pt idx="2647">
                  <c:v>1383.9719763570365</c:v>
                </c:pt>
                <c:pt idx="2648">
                  <c:v>1383.9373717039989</c:v>
                </c:pt>
                <c:pt idx="2649">
                  <c:v>1383.6864268506895</c:v>
                </c:pt>
                <c:pt idx="2650">
                  <c:v>1382.7970513247451</c:v>
                </c:pt>
                <c:pt idx="2651">
                  <c:v>1382.7898684689158</c:v>
                </c:pt>
                <c:pt idx="2652">
                  <c:v>1382.5873712049588</c:v>
                </c:pt>
                <c:pt idx="2653">
                  <c:v>1382.4266000125144</c:v>
                </c:pt>
                <c:pt idx="2654">
                  <c:v>1382.2930094326869</c:v>
                </c:pt>
                <c:pt idx="2655">
                  <c:v>1381.953342355622</c:v>
                </c:pt>
                <c:pt idx="2656">
                  <c:v>1381.9070910039893</c:v>
                </c:pt>
                <c:pt idx="2657">
                  <c:v>1381.6131990911754</c:v>
                </c:pt>
                <c:pt idx="2658">
                  <c:v>1381.4654513090186</c:v>
                </c:pt>
                <c:pt idx="2659">
                  <c:v>1380.992099536757</c:v>
                </c:pt>
                <c:pt idx="2660">
                  <c:v>1380.9516767152149</c:v>
                </c:pt>
                <c:pt idx="2661">
                  <c:v>1380.6385942325207</c:v>
                </c:pt>
                <c:pt idx="2662">
                  <c:v>1380.5843272576399</c:v>
                </c:pt>
                <c:pt idx="2663">
                  <c:v>1380.5436307764633</c:v>
                </c:pt>
                <c:pt idx="2664">
                  <c:v>1380.1940114121865</c:v>
                </c:pt>
                <c:pt idx="2665">
                  <c:v>1379.5856687124567</c:v>
                </c:pt>
                <c:pt idx="2666">
                  <c:v>1379.3788623087271</c:v>
                </c:pt>
                <c:pt idx="2667">
                  <c:v>1379.3381274062322</c:v>
                </c:pt>
                <c:pt idx="2668">
                  <c:v>1379.0822088367077</c:v>
                </c:pt>
                <c:pt idx="2669">
                  <c:v>1378.2051070321932</c:v>
                </c:pt>
                <c:pt idx="2670">
                  <c:v>1377.7722481444673</c:v>
                </c:pt>
                <c:pt idx="2671">
                  <c:v>1377.7223010645976</c:v>
                </c:pt>
                <c:pt idx="2672">
                  <c:v>1377.624565262041</c:v>
                </c:pt>
                <c:pt idx="2673">
                  <c:v>1377.5680301602679</c:v>
                </c:pt>
                <c:pt idx="2674">
                  <c:v>1377.5545531394748</c:v>
                </c:pt>
                <c:pt idx="2675">
                  <c:v>1377.4709290458097</c:v>
                </c:pt>
                <c:pt idx="2676">
                  <c:v>1377.2931983643109</c:v>
                </c:pt>
                <c:pt idx="2677">
                  <c:v>1377.2914646233453</c:v>
                </c:pt>
                <c:pt idx="2678">
                  <c:v>1377.0323744803004</c:v>
                </c:pt>
                <c:pt idx="2679">
                  <c:v>1376.9717430971727</c:v>
                </c:pt>
                <c:pt idx="2680">
                  <c:v>1376.8216869459218</c:v>
                </c:pt>
                <c:pt idx="2681">
                  <c:v>1376.5758495563925</c:v>
                </c:pt>
                <c:pt idx="2682">
                  <c:v>1376.5118123653201</c:v>
                </c:pt>
                <c:pt idx="2683">
                  <c:v>1376.353107366032</c:v>
                </c:pt>
                <c:pt idx="2684">
                  <c:v>1376.0625922727581</c:v>
                </c:pt>
                <c:pt idx="2685">
                  <c:v>1375.8822173942463</c:v>
                </c:pt>
                <c:pt idx="2686">
                  <c:v>1375.4679521722267</c:v>
                </c:pt>
                <c:pt idx="2687">
                  <c:v>1375.0114978175693</c:v>
                </c:pt>
                <c:pt idx="2688">
                  <c:v>1374.9446631699966</c:v>
                </c:pt>
                <c:pt idx="2689">
                  <c:v>1374.441158762243</c:v>
                </c:pt>
                <c:pt idx="2690">
                  <c:v>1374.3612663353813</c:v>
                </c:pt>
                <c:pt idx="2691">
                  <c:v>1374.0644693511229</c:v>
                </c:pt>
                <c:pt idx="2692">
                  <c:v>1373.8110540815196</c:v>
                </c:pt>
                <c:pt idx="2693">
                  <c:v>1373.7460239630273</c:v>
                </c:pt>
                <c:pt idx="2694">
                  <c:v>1373.6459838391015</c:v>
                </c:pt>
                <c:pt idx="2695">
                  <c:v>1373.2790100333427</c:v>
                </c:pt>
                <c:pt idx="2696">
                  <c:v>1373.0036070346832</c:v>
                </c:pt>
                <c:pt idx="2697">
                  <c:v>1372.9015072282818</c:v>
                </c:pt>
                <c:pt idx="2698">
                  <c:v>1372.8648371436859</c:v>
                </c:pt>
                <c:pt idx="2699">
                  <c:v>1372.5571330844034</c:v>
                </c:pt>
                <c:pt idx="2700">
                  <c:v>1372.3239777117305</c:v>
                </c:pt>
                <c:pt idx="2701">
                  <c:v>1372.3205751501189</c:v>
                </c:pt>
                <c:pt idx="2702">
                  <c:v>1372.2823308796353</c:v>
                </c:pt>
                <c:pt idx="2703">
                  <c:v>1372.1012130102847</c:v>
                </c:pt>
                <c:pt idx="2704">
                  <c:v>1371.8482300694786</c:v>
                </c:pt>
                <c:pt idx="2705">
                  <c:v>1371.3338409632806</c:v>
                </c:pt>
                <c:pt idx="2706">
                  <c:v>1371.1718126021492</c:v>
                </c:pt>
                <c:pt idx="2707">
                  <c:v>1369.3159946179392</c:v>
                </c:pt>
                <c:pt idx="2708">
                  <c:v>1369.2553035187718</c:v>
                </c:pt>
                <c:pt idx="2709">
                  <c:v>1369.0874592764346</c:v>
                </c:pt>
                <c:pt idx="2710">
                  <c:v>1369.0778449008365</c:v>
                </c:pt>
                <c:pt idx="2711">
                  <c:v>1368.2062522435185</c:v>
                </c:pt>
                <c:pt idx="2712">
                  <c:v>1368.0626323619151</c:v>
                </c:pt>
                <c:pt idx="2713">
                  <c:v>1368.0214213250745</c:v>
                </c:pt>
                <c:pt idx="2714">
                  <c:v>1368.0047782172096</c:v>
                </c:pt>
                <c:pt idx="2715">
                  <c:v>1367.3696343134843</c:v>
                </c:pt>
                <c:pt idx="2716">
                  <c:v>1366.3268568160465</c:v>
                </c:pt>
                <c:pt idx="2717">
                  <c:v>1366.2422216753387</c:v>
                </c:pt>
                <c:pt idx="2718">
                  <c:v>1365.1337598143682</c:v>
                </c:pt>
                <c:pt idx="2719">
                  <c:v>1364.9775712728504</c:v>
                </c:pt>
                <c:pt idx="2720">
                  <c:v>1364.8128078892491</c:v>
                </c:pt>
                <c:pt idx="2721">
                  <c:v>1364.2805528235435</c:v>
                </c:pt>
                <c:pt idx="2722">
                  <c:v>1364.1505993073763</c:v>
                </c:pt>
                <c:pt idx="2723">
                  <c:v>1364.0873579102092</c:v>
                </c:pt>
                <c:pt idx="2724">
                  <c:v>1364.0056918403836</c:v>
                </c:pt>
                <c:pt idx="2725">
                  <c:v>1363.9652209229509</c:v>
                </c:pt>
                <c:pt idx="2726">
                  <c:v>1363.7399638606441</c:v>
                </c:pt>
                <c:pt idx="2727">
                  <c:v>1363.1523119283386</c:v>
                </c:pt>
                <c:pt idx="2728">
                  <c:v>1362.8280778270296</c:v>
                </c:pt>
                <c:pt idx="2729">
                  <c:v>1362.7009133532313</c:v>
                </c:pt>
                <c:pt idx="2730">
                  <c:v>1362.2682079164185</c:v>
                </c:pt>
                <c:pt idx="2731">
                  <c:v>1362.0550486955462</c:v>
                </c:pt>
                <c:pt idx="2732">
                  <c:v>1361.9768691854974</c:v>
                </c:pt>
                <c:pt idx="2733">
                  <c:v>1361.5644966208106</c:v>
                </c:pt>
                <c:pt idx="2734">
                  <c:v>1361.3259800875599</c:v>
                </c:pt>
                <c:pt idx="2735">
                  <c:v>1360.9558962920553</c:v>
                </c:pt>
                <c:pt idx="2736">
                  <c:v>1360.9373272179232</c:v>
                </c:pt>
                <c:pt idx="2737">
                  <c:v>1360.6118007116845</c:v>
                </c:pt>
                <c:pt idx="2738">
                  <c:v>1360.2836247609721</c:v>
                </c:pt>
                <c:pt idx="2739">
                  <c:v>1359.8920260463822</c:v>
                </c:pt>
                <c:pt idx="2740">
                  <c:v>1359.2892851523557</c:v>
                </c:pt>
                <c:pt idx="2741">
                  <c:v>1359.2224626164966</c:v>
                </c:pt>
                <c:pt idx="2742">
                  <c:v>1359.0182949206562</c:v>
                </c:pt>
                <c:pt idx="2743">
                  <c:v>1359.0124568321969</c:v>
                </c:pt>
                <c:pt idx="2744">
                  <c:v>1358.4023680377959</c:v>
                </c:pt>
                <c:pt idx="2745">
                  <c:v>1358.3554593532699</c:v>
                </c:pt>
                <c:pt idx="2746">
                  <c:v>1357.9195088823635</c:v>
                </c:pt>
                <c:pt idx="2747">
                  <c:v>1357.8217416227583</c:v>
                </c:pt>
                <c:pt idx="2748">
                  <c:v>1357.336814728644</c:v>
                </c:pt>
                <c:pt idx="2749">
                  <c:v>1357.0855672780672</c:v>
                </c:pt>
                <c:pt idx="2750">
                  <c:v>1357.0361712881922</c:v>
                </c:pt>
                <c:pt idx="2751">
                  <c:v>1356.7223557205996</c:v>
                </c:pt>
                <c:pt idx="2752">
                  <c:v>1356.5484009292391</c:v>
                </c:pt>
                <c:pt idx="2753">
                  <c:v>1356.4105288627909</c:v>
                </c:pt>
                <c:pt idx="2754">
                  <c:v>1356.3920313321216</c:v>
                </c:pt>
                <c:pt idx="2755">
                  <c:v>1356.0720915533439</c:v>
                </c:pt>
                <c:pt idx="2756">
                  <c:v>1355.6444259031609</c:v>
                </c:pt>
                <c:pt idx="2757">
                  <c:v>1355.5654999634958</c:v>
                </c:pt>
                <c:pt idx="2758">
                  <c:v>1355.379266995059</c:v>
                </c:pt>
                <c:pt idx="2759">
                  <c:v>1355.2620461818908</c:v>
                </c:pt>
                <c:pt idx="2760">
                  <c:v>1354.6972363637551</c:v>
                </c:pt>
                <c:pt idx="2761">
                  <c:v>1354.6853483670286</c:v>
                </c:pt>
                <c:pt idx="2762">
                  <c:v>1354.3635614073278</c:v>
                </c:pt>
                <c:pt idx="2763">
                  <c:v>1354.0732898462188</c:v>
                </c:pt>
                <c:pt idx="2764">
                  <c:v>1354.0215943736334</c:v>
                </c:pt>
                <c:pt idx="2765">
                  <c:v>1353.8191523986395</c:v>
                </c:pt>
                <c:pt idx="2766">
                  <c:v>1353.6301806267102</c:v>
                </c:pt>
                <c:pt idx="2767">
                  <c:v>1353.4063110375405</c:v>
                </c:pt>
                <c:pt idx="2768">
                  <c:v>1353.0545714929201</c:v>
                </c:pt>
                <c:pt idx="2769">
                  <c:v>1352.672150921383</c:v>
                </c:pt>
                <c:pt idx="2770">
                  <c:v>1352.2621056417627</c:v>
                </c:pt>
                <c:pt idx="2771">
                  <c:v>1351.7501798513615</c:v>
                </c:pt>
                <c:pt idx="2772">
                  <c:v>1351.1913891849251</c:v>
                </c:pt>
                <c:pt idx="2773">
                  <c:v>1350.8663619041322</c:v>
                </c:pt>
                <c:pt idx="2774">
                  <c:v>1350.7934205322795</c:v>
                </c:pt>
                <c:pt idx="2775">
                  <c:v>1350.3922945408028</c:v>
                </c:pt>
                <c:pt idx="2776">
                  <c:v>1350.3189271259309</c:v>
                </c:pt>
                <c:pt idx="2777">
                  <c:v>1350.0096343031444</c:v>
                </c:pt>
                <c:pt idx="2778">
                  <c:v>1349.9875559597219</c:v>
                </c:pt>
                <c:pt idx="2779">
                  <c:v>1349.6926395323542</c:v>
                </c:pt>
                <c:pt idx="2780">
                  <c:v>1349.6523174073964</c:v>
                </c:pt>
                <c:pt idx="2781">
                  <c:v>1349.6048901574479</c:v>
                </c:pt>
                <c:pt idx="2782">
                  <c:v>1349.4058216901622</c:v>
                </c:pt>
                <c:pt idx="2783">
                  <c:v>1348.6139009989479</c:v>
                </c:pt>
                <c:pt idx="2784">
                  <c:v>1348.4189692891971</c:v>
                </c:pt>
                <c:pt idx="2785">
                  <c:v>1347.8030831607182</c:v>
                </c:pt>
                <c:pt idx="2786">
                  <c:v>1347.5947630964388</c:v>
                </c:pt>
                <c:pt idx="2787">
                  <c:v>1347.5179300039424</c:v>
                </c:pt>
                <c:pt idx="2788">
                  <c:v>1347.1867375843228</c:v>
                </c:pt>
                <c:pt idx="2789">
                  <c:v>1346.0364741109472</c:v>
                </c:pt>
                <c:pt idx="2790">
                  <c:v>1345.696667548418</c:v>
                </c:pt>
                <c:pt idx="2791">
                  <c:v>1345.3337125852374</c:v>
                </c:pt>
                <c:pt idx="2792">
                  <c:v>1345.2866692659591</c:v>
                </c:pt>
                <c:pt idx="2793">
                  <c:v>1344.813949974113</c:v>
                </c:pt>
                <c:pt idx="2794">
                  <c:v>1344.3285819651683</c:v>
                </c:pt>
                <c:pt idx="2795">
                  <c:v>1343.9151286700037</c:v>
                </c:pt>
                <c:pt idx="2796">
                  <c:v>1343.7619993551575</c:v>
                </c:pt>
                <c:pt idx="2797">
                  <c:v>1343.7382841738067</c:v>
                </c:pt>
                <c:pt idx="2798">
                  <c:v>1343.694739391547</c:v>
                </c:pt>
                <c:pt idx="2799">
                  <c:v>1343.3906714261241</c:v>
                </c:pt>
                <c:pt idx="2800">
                  <c:v>1343.3518557639918</c:v>
                </c:pt>
                <c:pt idx="2801">
                  <c:v>1343.344575938781</c:v>
                </c:pt>
                <c:pt idx="2802">
                  <c:v>1343.1077674769695</c:v>
                </c:pt>
                <c:pt idx="2803">
                  <c:v>1342.7924563530087</c:v>
                </c:pt>
                <c:pt idx="2804">
                  <c:v>1341.7700078583755</c:v>
                </c:pt>
                <c:pt idx="2805">
                  <c:v>1341.5848074740832</c:v>
                </c:pt>
                <c:pt idx="2806">
                  <c:v>1341.5812334287075</c:v>
                </c:pt>
                <c:pt idx="2807">
                  <c:v>1341.5121740451789</c:v>
                </c:pt>
                <c:pt idx="2808">
                  <c:v>1340.1045518746823</c:v>
                </c:pt>
                <c:pt idx="2809">
                  <c:v>1339.944819151078</c:v>
                </c:pt>
                <c:pt idx="2810">
                  <c:v>1339.8614230803651</c:v>
                </c:pt>
                <c:pt idx="2811">
                  <c:v>1339.6928373687581</c:v>
                </c:pt>
                <c:pt idx="2812">
                  <c:v>1339.5360649158229</c:v>
                </c:pt>
                <c:pt idx="2813">
                  <c:v>1339.4964310940104</c:v>
                </c:pt>
                <c:pt idx="2814">
                  <c:v>1339.4744198717367</c:v>
                </c:pt>
                <c:pt idx="2815">
                  <c:v>1339.3697966186537</c:v>
                </c:pt>
                <c:pt idx="2816">
                  <c:v>1339.3207309474878</c:v>
                </c:pt>
                <c:pt idx="2817">
                  <c:v>1338.4738949056466</c:v>
                </c:pt>
                <c:pt idx="2818">
                  <c:v>1338.3274479607408</c:v>
                </c:pt>
                <c:pt idx="2819">
                  <c:v>1338.2450983062556</c:v>
                </c:pt>
                <c:pt idx="2820">
                  <c:v>1337.9876621352962</c:v>
                </c:pt>
                <c:pt idx="2821">
                  <c:v>1337.9336394023892</c:v>
                </c:pt>
                <c:pt idx="2822">
                  <c:v>1337.72532716569</c:v>
                </c:pt>
                <c:pt idx="2823">
                  <c:v>1337.7105892964619</c:v>
                </c:pt>
                <c:pt idx="2824">
                  <c:v>1337.1675299456383</c:v>
                </c:pt>
                <c:pt idx="2825">
                  <c:v>1337.1550946797265</c:v>
                </c:pt>
                <c:pt idx="2826">
                  <c:v>1337.1316191625597</c:v>
                </c:pt>
                <c:pt idx="2827">
                  <c:v>1336.7535571851042</c:v>
                </c:pt>
                <c:pt idx="2828">
                  <c:v>1336.6751802237995</c:v>
                </c:pt>
                <c:pt idx="2829">
                  <c:v>1335.5532675078177</c:v>
                </c:pt>
                <c:pt idx="2830">
                  <c:v>1334.8924029800628</c:v>
                </c:pt>
                <c:pt idx="2831">
                  <c:v>1334.780295859689</c:v>
                </c:pt>
                <c:pt idx="2832">
                  <c:v>1334.7143187348045</c:v>
                </c:pt>
                <c:pt idx="2833">
                  <c:v>1334.3909200851122</c:v>
                </c:pt>
                <c:pt idx="2834">
                  <c:v>1334.3465708155761</c:v>
                </c:pt>
                <c:pt idx="2835">
                  <c:v>1334.0732233953563</c:v>
                </c:pt>
                <c:pt idx="2836">
                  <c:v>1333.9203016909212</c:v>
                </c:pt>
                <c:pt idx="2837">
                  <c:v>1333.6247839320699</c:v>
                </c:pt>
                <c:pt idx="2838">
                  <c:v>1333.4412525094879</c:v>
                </c:pt>
                <c:pt idx="2839">
                  <c:v>1332.5874553133381</c:v>
                </c:pt>
                <c:pt idx="2840">
                  <c:v>1332.5762533885695</c:v>
                </c:pt>
                <c:pt idx="2841">
                  <c:v>1332.4959932141835</c:v>
                </c:pt>
                <c:pt idx="2842">
                  <c:v>1332.1089202040432</c:v>
                </c:pt>
                <c:pt idx="2843">
                  <c:v>1332.0665788878337</c:v>
                </c:pt>
                <c:pt idx="2844">
                  <c:v>1331.9387400542364</c:v>
                </c:pt>
                <c:pt idx="2845">
                  <c:v>1331.6312035891744</c:v>
                </c:pt>
                <c:pt idx="2846">
                  <c:v>1331.5317119275196</c:v>
                </c:pt>
                <c:pt idx="2847">
                  <c:v>1331.4275079928507</c:v>
                </c:pt>
                <c:pt idx="2848">
                  <c:v>1331.2930484077663</c:v>
                </c:pt>
                <c:pt idx="2849">
                  <c:v>1330.9644647849798</c:v>
                </c:pt>
                <c:pt idx="2850">
                  <c:v>1330.9262813931039</c:v>
                </c:pt>
                <c:pt idx="2851">
                  <c:v>1330.835544379217</c:v>
                </c:pt>
                <c:pt idx="2852">
                  <c:v>1330.5761871900825</c:v>
                </c:pt>
                <c:pt idx="2853">
                  <c:v>1330.5691759721108</c:v>
                </c:pt>
                <c:pt idx="2854">
                  <c:v>1330.3567683662309</c:v>
                </c:pt>
                <c:pt idx="2855">
                  <c:v>1330.3114529684015</c:v>
                </c:pt>
                <c:pt idx="2856">
                  <c:v>1330.1939724882443</c:v>
                </c:pt>
                <c:pt idx="2857">
                  <c:v>1328.8841653915058</c:v>
                </c:pt>
                <c:pt idx="2858">
                  <c:v>1328.617210265613</c:v>
                </c:pt>
                <c:pt idx="2859">
                  <c:v>1328.5052324297692</c:v>
                </c:pt>
                <c:pt idx="2860">
                  <c:v>1328.4522532399499</c:v>
                </c:pt>
                <c:pt idx="2861">
                  <c:v>1327.8534156464455</c:v>
                </c:pt>
                <c:pt idx="2862">
                  <c:v>1327.8444855165812</c:v>
                </c:pt>
                <c:pt idx="2863">
                  <c:v>1326.9817880722549</c:v>
                </c:pt>
                <c:pt idx="2864">
                  <c:v>1326.8354418358126</c:v>
                </c:pt>
                <c:pt idx="2865">
                  <c:v>1326.8352666654441</c:v>
                </c:pt>
                <c:pt idx="2866">
                  <c:v>1326.6252999628264</c:v>
                </c:pt>
                <c:pt idx="2867">
                  <c:v>1326.4208684023222</c:v>
                </c:pt>
                <c:pt idx="2868">
                  <c:v>1326.3640244907801</c:v>
                </c:pt>
                <c:pt idx="2869">
                  <c:v>1326.0732393240928</c:v>
                </c:pt>
                <c:pt idx="2870">
                  <c:v>1325.4772965414325</c:v>
                </c:pt>
                <c:pt idx="2871">
                  <c:v>1325.0166537307368</c:v>
                </c:pt>
                <c:pt idx="2872">
                  <c:v>1324.7663420439012</c:v>
                </c:pt>
                <c:pt idx="2873">
                  <c:v>1324.5345243019526</c:v>
                </c:pt>
                <c:pt idx="2874">
                  <c:v>1324.5217326509951</c:v>
                </c:pt>
                <c:pt idx="2875">
                  <c:v>1323.9567328786518</c:v>
                </c:pt>
                <c:pt idx="2876">
                  <c:v>1323.4473042580819</c:v>
                </c:pt>
                <c:pt idx="2877">
                  <c:v>1323.1161279263761</c:v>
                </c:pt>
                <c:pt idx="2878">
                  <c:v>1323.0564595788057</c:v>
                </c:pt>
                <c:pt idx="2879">
                  <c:v>1322.9784787103863</c:v>
                </c:pt>
                <c:pt idx="2880">
                  <c:v>1322.9270970470043</c:v>
                </c:pt>
                <c:pt idx="2881">
                  <c:v>1322.8082462157145</c:v>
                </c:pt>
                <c:pt idx="2882">
                  <c:v>1322.4481108975413</c:v>
                </c:pt>
                <c:pt idx="2883">
                  <c:v>1322.2848168541329</c:v>
                </c:pt>
                <c:pt idx="2884">
                  <c:v>1321.8241078464193</c:v>
                </c:pt>
                <c:pt idx="2885">
                  <c:v>1321.5813019052894</c:v>
                </c:pt>
                <c:pt idx="2886">
                  <c:v>1321.5720905147657</c:v>
                </c:pt>
                <c:pt idx="2887">
                  <c:v>1321.4738497893015</c:v>
                </c:pt>
                <c:pt idx="2888">
                  <c:v>1321.4193989634182</c:v>
                </c:pt>
                <c:pt idx="2889">
                  <c:v>1321.1762938662421</c:v>
                </c:pt>
                <c:pt idx="2890">
                  <c:v>1321.1211479380395</c:v>
                </c:pt>
                <c:pt idx="2891">
                  <c:v>1320.8764858858619</c:v>
                </c:pt>
                <c:pt idx="2892">
                  <c:v>1320.7934946252408</c:v>
                </c:pt>
                <c:pt idx="2893">
                  <c:v>1320.0136697830094</c:v>
                </c:pt>
                <c:pt idx="2894">
                  <c:v>1319.7848645122847</c:v>
                </c:pt>
                <c:pt idx="2895">
                  <c:v>1319.6232576449711</c:v>
                </c:pt>
                <c:pt idx="2896">
                  <c:v>1319.4328899627264</c:v>
                </c:pt>
                <c:pt idx="2897">
                  <c:v>1318.976461815635</c:v>
                </c:pt>
                <c:pt idx="2898">
                  <c:v>1318.6555504087507</c:v>
                </c:pt>
                <c:pt idx="2899">
                  <c:v>1318.5322068066293</c:v>
                </c:pt>
                <c:pt idx="2900">
                  <c:v>1318.3838533661326</c:v>
                </c:pt>
                <c:pt idx="2901">
                  <c:v>1317.8480468041366</c:v>
                </c:pt>
                <c:pt idx="2902">
                  <c:v>1317.4845248717731</c:v>
                </c:pt>
                <c:pt idx="2903">
                  <c:v>1316.9585950885878</c:v>
                </c:pt>
                <c:pt idx="2904">
                  <c:v>1316.747511812581</c:v>
                </c:pt>
                <c:pt idx="2905">
                  <c:v>1316.7308508142664</c:v>
                </c:pt>
                <c:pt idx="2906">
                  <c:v>1316.6999845139057</c:v>
                </c:pt>
                <c:pt idx="2907">
                  <c:v>1315.9130370710707</c:v>
                </c:pt>
                <c:pt idx="2908">
                  <c:v>1315.2226618947252</c:v>
                </c:pt>
                <c:pt idx="2909">
                  <c:v>1315.0845293439056</c:v>
                </c:pt>
                <c:pt idx="2910">
                  <c:v>1315.0584735235986</c:v>
                </c:pt>
                <c:pt idx="2911">
                  <c:v>1314.6208088417311</c:v>
                </c:pt>
                <c:pt idx="2912">
                  <c:v>1314.2215145053292</c:v>
                </c:pt>
                <c:pt idx="2913">
                  <c:v>1313.9951988961836</c:v>
                </c:pt>
                <c:pt idx="2914">
                  <c:v>1313.9029420566558</c:v>
                </c:pt>
                <c:pt idx="2915">
                  <c:v>1312.9343953045209</c:v>
                </c:pt>
                <c:pt idx="2916">
                  <c:v>1312.7435191857148</c:v>
                </c:pt>
                <c:pt idx="2917">
                  <c:v>1312.4059485281841</c:v>
                </c:pt>
                <c:pt idx="2918">
                  <c:v>1312.1876852197777</c:v>
                </c:pt>
                <c:pt idx="2919">
                  <c:v>1311.4026999814639</c:v>
                </c:pt>
                <c:pt idx="2920">
                  <c:v>1311.3059768431717</c:v>
                </c:pt>
                <c:pt idx="2921">
                  <c:v>1310.863752088911</c:v>
                </c:pt>
                <c:pt idx="2922">
                  <c:v>1310.7408801799349</c:v>
                </c:pt>
                <c:pt idx="2923">
                  <c:v>1310.6220590277512</c:v>
                </c:pt>
                <c:pt idx="2924">
                  <c:v>1310.6194247300534</c:v>
                </c:pt>
                <c:pt idx="2925">
                  <c:v>1310.5720142306222</c:v>
                </c:pt>
                <c:pt idx="2926">
                  <c:v>1310.5178350450808</c:v>
                </c:pt>
                <c:pt idx="2927">
                  <c:v>1310.4764578127861</c:v>
                </c:pt>
                <c:pt idx="2928">
                  <c:v>1310.3819785016278</c:v>
                </c:pt>
                <c:pt idx="2929">
                  <c:v>1310.0632703681786</c:v>
                </c:pt>
                <c:pt idx="2930">
                  <c:v>1310.0257424991662</c:v>
                </c:pt>
                <c:pt idx="2931">
                  <c:v>1309.6815078189638</c:v>
                </c:pt>
                <c:pt idx="2932">
                  <c:v>1309.4141875205105</c:v>
                </c:pt>
                <c:pt idx="2933">
                  <c:v>1309.3628974461556</c:v>
                </c:pt>
                <c:pt idx="2934">
                  <c:v>1309.1030306102007</c:v>
                </c:pt>
                <c:pt idx="2935">
                  <c:v>1308.8930950610506</c:v>
                </c:pt>
                <c:pt idx="2936">
                  <c:v>1308.5572004211363</c:v>
                </c:pt>
                <c:pt idx="2937">
                  <c:v>1308.3505969903204</c:v>
                </c:pt>
                <c:pt idx="2938">
                  <c:v>1308.1920453505177</c:v>
                </c:pt>
                <c:pt idx="2939">
                  <c:v>1308.0905868111718</c:v>
                </c:pt>
                <c:pt idx="2940">
                  <c:v>1307.3405765520201</c:v>
                </c:pt>
                <c:pt idx="2941">
                  <c:v>1307.2129838218209</c:v>
                </c:pt>
                <c:pt idx="2942">
                  <c:v>1307.066342564515</c:v>
                </c:pt>
                <c:pt idx="2943">
                  <c:v>1306.7911029156046</c:v>
                </c:pt>
                <c:pt idx="2944">
                  <c:v>1306.4840926090874</c:v>
                </c:pt>
                <c:pt idx="2945">
                  <c:v>1306.4302555249299</c:v>
                </c:pt>
                <c:pt idx="2946">
                  <c:v>1305.7125822478363</c:v>
                </c:pt>
                <c:pt idx="2947">
                  <c:v>1305.7005148654512</c:v>
                </c:pt>
                <c:pt idx="2948">
                  <c:v>1305.543632101218</c:v>
                </c:pt>
                <c:pt idx="2949">
                  <c:v>1305.464979687333</c:v>
                </c:pt>
                <c:pt idx="2950">
                  <c:v>1305.1619802541538</c:v>
                </c:pt>
                <c:pt idx="2951">
                  <c:v>1305.1214265243214</c:v>
                </c:pt>
                <c:pt idx="2952">
                  <c:v>1304.6864099608529</c:v>
                </c:pt>
                <c:pt idx="2953">
                  <c:v>1303.9980792306137</c:v>
                </c:pt>
                <c:pt idx="2954">
                  <c:v>1303.7436177331872</c:v>
                </c:pt>
                <c:pt idx="2955">
                  <c:v>1302.8617859432431</c:v>
                </c:pt>
                <c:pt idx="2956">
                  <c:v>1302.587802645895</c:v>
                </c:pt>
                <c:pt idx="2957">
                  <c:v>1302.4955693643374</c:v>
                </c:pt>
                <c:pt idx="2958">
                  <c:v>1302.3032859868474</c:v>
                </c:pt>
                <c:pt idx="2959">
                  <c:v>1302.0272173789476</c:v>
                </c:pt>
                <c:pt idx="2960">
                  <c:v>1301.9165256419446</c:v>
                </c:pt>
                <c:pt idx="2961">
                  <c:v>1301.5613331927855</c:v>
                </c:pt>
                <c:pt idx="2962">
                  <c:v>1301.3338184075883</c:v>
                </c:pt>
                <c:pt idx="2963">
                  <c:v>1301.2593274364817</c:v>
                </c:pt>
                <c:pt idx="2964">
                  <c:v>1300.4002580368187</c:v>
                </c:pt>
                <c:pt idx="2965">
                  <c:v>1300.3403663534755</c:v>
                </c:pt>
                <c:pt idx="2966">
                  <c:v>1299.8238322888483</c:v>
                </c:pt>
                <c:pt idx="2967">
                  <c:v>1299.4356148963502</c:v>
                </c:pt>
                <c:pt idx="2968">
                  <c:v>1299.3971651181575</c:v>
                </c:pt>
                <c:pt idx="2969">
                  <c:v>1299.2837285198107</c:v>
                </c:pt>
                <c:pt idx="2970">
                  <c:v>1299.2523866743513</c:v>
                </c:pt>
                <c:pt idx="2971">
                  <c:v>1298.8343849146363</c:v>
                </c:pt>
                <c:pt idx="2972">
                  <c:v>1298.791633001483</c:v>
                </c:pt>
                <c:pt idx="2973">
                  <c:v>1298.75550820642</c:v>
                </c:pt>
                <c:pt idx="2974">
                  <c:v>1298.7225316013892</c:v>
                </c:pt>
                <c:pt idx="2975">
                  <c:v>1298.4929133648673</c:v>
                </c:pt>
                <c:pt idx="2976">
                  <c:v>1297.1803959546778</c:v>
                </c:pt>
                <c:pt idx="2977">
                  <c:v>1296.5324523835172</c:v>
                </c:pt>
                <c:pt idx="2978">
                  <c:v>1296.5253384276232</c:v>
                </c:pt>
                <c:pt idx="2979">
                  <c:v>1295.9420989702146</c:v>
                </c:pt>
                <c:pt idx="2980">
                  <c:v>1295.7836240617435</c:v>
                </c:pt>
                <c:pt idx="2981">
                  <c:v>1295.6817393526769</c:v>
                </c:pt>
                <c:pt idx="2982">
                  <c:v>1295.6310862219912</c:v>
                </c:pt>
                <c:pt idx="2983">
                  <c:v>1295.5048804269898</c:v>
                </c:pt>
                <c:pt idx="2984">
                  <c:v>1295.3800972087017</c:v>
                </c:pt>
                <c:pt idx="2985">
                  <c:v>1295.3270655820104</c:v>
                </c:pt>
                <c:pt idx="2986">
                  <c:v>1295.3141424405453</c:v>
                </c:pt>
                <c:pt idx="2987">
                  <c:v>1294.5733915476997</c:v>
                </c:pt>
                <c:pt idx="2988">
                  <c:v>1293.7300039037073</c:v>
                </c:pt>
                <c:pt idx="2989">
                  <c:v>1293.7182081841097</c:v>
                </c:pt>
                <c:pt idx="2990">
                  <c:v>1293.7110590918196</c:v>
                </c:pt>
                <c:pt idx="2991">
                  <c:v>1293.5534799595675</c:v>
                </c:pt>
                <c:pt idx="2992">
                  <c:v>1293.4685684136216</c:v>
                </c:pt>
                <c:pt idx="2993">
                  <c:v>1293.3360485855737</c:v>
                </c:pt>
                <c:pt idx="2994">
                  <c:v>1293.3332012003164</c:v>
                </c:pt>
                <c:pt idx="2995">
                  <c:v>1293.0980944094724</c:v>
                </c:pt>
                <c:pt idx="2996">
                  <c:v>1292.9829732171033</c:v>
                </c:pt>
                <c:pt idx="2997">
                  <c:v>1292.6596515509157</c:v>
                </c:pt>
                <c:pt idx="2998">
                  <c:v>1292.3422780523701</c:v>
                </c:pt>
                <c:pt idx="2999">
                  <c:v>1291.5653491318226</c:v>
                </c:pt>
                <c:pt idx="3000">
                  <c:v>1291.4962112010849</c:v>
                </c:pt>
                <c:pt idx="3001">
                  <c:v>1291.1717872343129</c:v>
                </c:pt>
                <c:pt idx="3002">
                  <c:v>1290.9781319941744</c:v>
                </c:pt>
                <c:pt idx="3003">
                  <c:v>1290.9693206660281</c:v>
                </c:pt>
                <c:pt idx="3004">
                  <c:v>1290.8300924891898</c:v>
                </c:pt>
                <c:pt idx="3005">
                  <c:v>1290.5999020793704</c:v>
                </c:pt>
                <c:pt idx="3006">
                  <c:v>1290.4291511960964</c:v>
                </c:pt>
                <c:pt idx="3007">
                  <c:v>1289.7409599545265</c:v>
                </c:pt>
                <c:pt idx="3008">
                  <c:v>1289.6592896297245</c:v>
                </c:pt>
                <c:pt idx="3009">
                  <c:v>1289.6386839542122</c:v>
                </c:pt>
                <c:pt idx="3010">
                  <c:v>1289.3453139377964</c:v>
                </c:pt>
                <c:pt idx="3011">
                  <c:v>1288.883736611737</c:v>
                </c:pt>
                <c:pt idx="3012">
                  <c:v>1288.798931541575</c:v>
                </c:pt>
                <c:pt idx="3013">
                  <c:v>1288.5044708787066</c:v>
                </c:pt>
                <c:pt idx="3014">
                  <c:v>1287.4547050264966</c:v>
                </c:pt>
                <c:pt idx="3015">
                  <c:v>1287.3781964800257</c:v>
                </c:pt>
                <c:pt idx="3016">
                  <c:v>1287.342101760283</c:v>
                </c:pt>
                <c:pt idx="3017">
                  <c:v>1287.3355888912747</c:v>
                </c:pt>
                <c:pt idx="3018">
                  <c:v>1287.2642424146914</c:v>
                </c:pt>
                <c:pt idx="3019">
                  <c:v>1287.2085159092478</c:v>
                </c:pt>
                <c:pt idx="3020">
                  <c:v>1286.9812439127761</c:v>
                </c:pt>
                <c:pt idx="3021">
                  <c:v>1286.9552390461497</c:v>
                </c:pt>
                <c:pt idx="3022">
                  <c:v>1286.8369625727664</c:v>
                </c:pt>
                <c:pt idx="3023">
                  <c:v>1286.6040038318104</c:v>
                </c:pt>
                <c:pt idx="3024">
                  <c:v>1286.1438836008972</c:v>
                </c:pt>
                <c:pt idx="3025">
                  <c:v>1286.1234273075397</c:v>
                </c:pt>
                <c:pt idx="3026">
                  <c:v>1285.9769451151199</c:v>
                </c:pt>
                <c:pt idx="3027">
                  <c:v>1285.783349535465</c:v>
                </c:pt>
                <c:pt idx="3028">
                  <c:v>1285.7598235044882</c:v>
                </c:pt>
                <c:pt idx="3029">
                  <c:v>1285.2963545768789</c:v>
                </c:pt>
                <c:pt idx="3030">
                  <c:v>1283.9748594037692</c:v>
                </c:pt>
                <c:pt idx="3031">
                  <c:v>1282.9580010255174</c:v>
                </c:pt>
                <c:pt idx="3032">
                  <c:v>1282.8493469188609</c:v>
                </c:pt>
                <c:pt idx="3033">
                  <c:v>1282.7906223176587</c:v>
                </c:pt>
                <c:pt idx="3034">
                  <c:v>1282.7872226079182</c:v>
                </c:pt>
                <c:pt idx="3035">
                  <c:v>1282.6828820680164</c:v>
                </c:pt>
                <c:pt idx="3036">
                  <c:v>1282.4036611578199</c:v>
                </c:pt>
                <c:pt idx="3037">
                  <c:v>1281.8563975443278</c:v>
                </c:pt>
                <c:pt idx="3038">
                  <c:v>1281.5728703494576</c:v>
                </c:pt>
                <c:pt idx="3039">
                  <c:v>1281.5408998423152</c:v>
                </c:pt>
                <c:pt idx="3040">
                  <c:v>1280.7241272666718</c:v>
                </c:pt>
                <c:pt idx="3041">
                  <c:v>1279.7282306542663</c:v>
                </c:pt>
                <c:pt idx="3042">
                  <c:v>1279.308161080281</c:v>
                </c:pt>
                <c:pt idx="3043">
                  <c:v>1278.745751070049</c:v>
                </c:pt>
                <c:pt idx="3044">
                  <c:v>1278.5069171512457</c:v>
                </c:pt>
                <c:pt idx="3045">
                  <c:v>1278.4394370647767</c:v>
                </c:pt>
                <c:pt idx="3046">
                  <c:v>1278.3933577813041</c:v>
                </c:pt>
                <c:pt idx="3047">
                  <c:v>1278.3887374409371</c:v>
                </c:pt>
                <c:pt idx="3048">
                  <c:v>1278.1739719234572</c:v>
                </c:pt>
                <c:pt idx="3049">
                  <c:v>1277.7260898900447</c:v>
                </c:pt>
                <c:pt idx="3050">
                  <c:v>1277.4388611910076</c:v>
                </c:pt>
                <c:pt idx="3051">
                  <c:v>1277.3300361807935</c:v>
                </c:pt>
                <c:pt idx="3052">
                  <c:v>1277.2381796820298</c:v>
                </c:pt>
                <c:pt idx="3053">
                  <c:v>1276.9866926976042</c:v>
                </c:pt>
                <c:pt idx="3054">
                  <c:v>1276.3347592015564</c:v>
                </c:pt>
                <c:pt idx="3055">
                  <c:v>1275.8718847834739</c:v>
                </c:pt>
                <c:pt idx="3056">
                  <c:v>1275.7840234993685</c:v>
                </c:pt>
                <c:pt idx="3057">
                  <c:v>1275.2498125935924</c:v>
                </c:pt>
                <c:pt idx="3058">
                  <c:v>1275.0676521417831</c:v>
                </c:pt>
                <c:pt idx="3059">
                  <c:v>1274.7347207136947</c:v>
                </c:pt>
                <c:pt idx="3060">
                  <c:v>1274.7257922209635</c:v>
                </c:pt>
                <c:pt idx="3061">
                  <c:v>1274.5724611812666</c:v>
                </c:pt>
                <c:pt idx="3062">
                  <c:v>1274.5372533019386</c:v>
                </c:pt>
                <c:pt idx="3063">
                  <c:v>1274.1624037832767</c:v>
                </c:pt>
                <c:pt idx="3064">
                  <c:v>1273.9055329857931</c:v>
                </c:pt>
                <c:pt idx="3065">
                  <c:v>1273.5379540717602</c:v>
                </c:pt>
                <c:pt idx="3066">
                  <c:v>1273.4465295230018</c:v>
                </c:pt>
                <c:pt idx="3067">
                  <c:v>1273.1385339412427</c:v>
                </c:pt>
                <c:pt idx="3068">
                  <c:v>1272.9859018397328</c:v>
                </c:pt>
                <c:pt idx="3069">
                  <c:v>1272.4142592623596</c:v>
                </c:pt>
                <c:pt idx="3070">
                  <c:v>1272.3281901209471</c:v>
                </c:pt>
                <c:pt idx="3071">
                  <c:v>1272.3266068614855</c:v>
                </c:pt>
                <c:pt idx="3072">
                  <c:v>1272.2510192503596</c:v>
                </c:pt>
                <c:pt idx="3073">
                  <c:v>1271.2536326930258</c:v>
                </c:pt>
                <c:pt idx="3074">
                  <c:v>1271.2324905692203</c:v>
                </c:pt>
                <c:pt idx="3075">
                  <c:v>1271.1326719703943</c:v>
                </c:pt>
                <c:pt idx="3076">
                  <c:v>1270.8912524718708</c:v>
                </c:pt>
                <c:pt idx="3077">
                  <c:v>1270.2273935821322</c:v>
                </c:pt>
                <c:pt idx="3078">
                  <c:v>1269.9826121762064</c:v>
                </c:pt>
                <c:pt idx="3079">
                  <c:v>1269.8869093499416</c:v>
                </c:pt>
                <c:pt idx="3080">
                  <c:v>1269.7920099356788</c:v>
                </c:pt>
                <c:pt idx="3081">
                  <c:v>1269.6810332072446</c:v>
                </c:pt>
                <c:pt idx="3082">
                  <c:v>1269.4280103966921</c:v>
                </c:pt>
                <c:pt idx="3083">
                  <c:v>1268.5542552045647</c:v>
                </c:pt>
                <c:pt idx="3084">
                  <c:v>1268.3078822527987</c:v>
                </c:pt>
                <c:pt idx="3085">
                  <c:v>1268.1404844039016</c:v>
                </c:pt>
                <c:pt idx="3086">
                  <c:v>1267.9491843438811</c:v>
                </c:pt>
                <c:pt idx="3087">
                  <c:v>1267.7449737765724</c:v>
                </c:pt>
                <c:pt idx="3088">
                  <c:v>1267.7404040675028</c:v>
                </c:pt>
                <c:pt idx="3089">
                  <c:v>1267.6616223499507</c:v>
                </c:pt>
                <c:pt idx="3090">
                  <c:v>1267.5422520608372</c:v>
                </c:pt>
                <c:pt idx="3091">
                  <c:v>1267.5157787086896</c:v>
                </c:pt>
                <c:pt idx="3092">
                  <c:v>1267.387937435574</c:v>
                </c:pt>
                <c:pt idx="3093">
                  <c:v>1267.2048242521289</c:v>
                </c:pt>
                <c:pt idx="3094">
                  <c:v>1267.1896032106795</c:v>
                </c:pt>
                <c:pt idx="3095">
                  <c:v>1267.149562739995</c:v>
                </c:pt>
                <c:pt idx="3096">
                  <c:v>1266.3235745319391</c:v>
                </c:pt>
                <c:pt idx="3097">
                  <c:v>1266.1593448728324</c:v>
                </c:pt>
                <c:pt idx="3098">
                  <c:v>1266.1560444279678</c:v>
                </c:pt>
                <c:pt idx="3099">
                  <c:v>1266.0053780392145</c:v>
                </c:pt>
                <c:pt idx="3100">
                  <c:v>1265.8652804088595</c:v>
                </c:pt>
                <c:pt idx="3101">
                  <c:v>1265.8313033972847</c:v>
                </c:pt>
                <c:pt idx="3102">
                  <c:v>1265.3492678984669</c:v>
                </c:pt>
                <c:pt idx="3103">
                  <c:v>1264.8192629649907</c:v>
                </c:pt>
                <c:pt idx="3104">
                  <c:v>1264.8038898218338</c:v>
                </c:pt>
                <c:pt idx="3105">
                  <c:v>1264.4310583560002</c:v>
                </c:pt>
                <c:pt idx="3106">
                  <c:v>1264.1320163847172</c:v>
                </c:pt>
                <c:pt idx="3107">
                  <c:v>1263.2496945432633</c:v>
                </c:pt>
                <c:pt idx="3108">
                  <c:v>1262.3033481882831</c:v>
                </c:pt>
                <c:pt idx="3109">
                  <c:v>1262.2488434171019</c:v>
                </c:pt>
                <c:pt idx="3110">
                  <c:v>1261.5944702574941</c:v>
                </c:pt>
                <c:pt idx="3111">
                  <c:v>1261.5628397235607</c:v>
                </c:pt>
                <c:pt idx="3112">
                  <c:v>1261.4433003099759</c:v>
                </c:pt>
                <c:pt idx="3113">
                  <c:v>1261.237323211034</c:v>
                </c:pt>
                <c:pt idx="3114">
                  <c:v>1261.0329377512137</c:v>
                </c:pt>
                <c:pt idx="3115">
                  <c:v>1260.7377911124295</c:v>
                </c:pt>
                <c:pt idx="3116">
                  <c:v>1260.6402662183179</c:v>
                </c:pt>
                <c:pt idx="3117">
                  <c:v>1260.5382796860406</c:v>
                </c:pt>
                <c:pt idx="3118">
                  <c:v>1260.30173079888</c:v>
                </c:pt>
                <c:pt idx="3119">
                  <c:v>1260.2650473542676</c:v>
                </c:pt>
                <c:pt idx="3120">
                  <c:v>1260.2171892919805</c:v>
                </c:pt>
                <c:pt idx="3121">
                  <c:v>1260.1303267914525</c:v>
                </c:pt>
                <c:pt idx="3122">
                  <c:v>1259.8809741935468</c:v>
                </c:pt>
                <c:pt idx="3123">
                  <c:v>1259.7603330828827</c:v>
                </c:pt>
                <c:pt idx="3124">
                  <c:v>1259.6500620330703</c:v>
                </c:pt>
                <c:pt idx="3125">
                  <c:v>1259.5245774682362</c:v>
                </c:pt>
                <c:pt idx="3126">
                  <c:v>1259.2006475632725</c:v>
                </c:pt>
                <c:pt idx="3127">
                  <c:v>1259.0966956159239</c:v>
                </c:pt>
                <c:pt idx="3128">
                  <c:v>1258.913967036458</c:v>
                </c:pt>
                <c:pt idx="3129">
                  <c:v>1258.7260310150518</c:v>
                </c:pt>
                <c:pt idx="3130">
                  <c:v>1258.7066991426218</c:v>
                </c:pt>
                <c:pt idx="3131">
                  <c:v>1258.1852620161242</c:v>
                </c:pt>
                <c:pt idx="3132">
                  <c:v>1257.9822565885388</c:v>
                </c:pt>
                <c:pt idx="3133">
                  <c:v>1257.7627831615882</c:v>
                </c:pt>
                <c:pt idx="3134">
                  <c:v>1257.3285607073044</c:v>
                </c:pt>
                <c:pt idx="3135">
                  <c:v>1257.0739532465407</c:v>
                </c:pt>
                <c:pt idx="3136">
                  <c:v>1256.9571142848333</c:v>
                </c:pt>
                <c:pt idx="3137">
                  <c:v>1256.3152482342721</c:v>
                </c:pt>
                <c:pt idx="3138">
                  <c:v>1256.263005879508</c:v>
                </c:pt>
                <c:pt idx="3139">
                  <c:v>1256.1708887077702</c:v>
                </c:pt>
                <c:pt idx="3140">
                  <c:v>1256.1463776046533</c:v>
                </c:pt>
                <c:pt idx="3141">
                  <c:v>1256.0342750793034</c:v>
                </c:pt>
                <c:pt idx="3142">
                  <c:v>1256.0229799262229</c:v>
                </c:pt>
                <c:pt idx="3143">
                  <c:v>1255.8500961561997</c:v>
                </c:pt>
                <c:pt idx="3144">
                  <c:v>1255.7322014436675</c:v>
                </c:pt>
                <c:pt idx="3145">
                  <c:v>1255.7266759713989</c:v>
                </c:pt>
                <c:pt idx="3146">
                  <c:v>1255.1840907417154</c:v>
                </c:pt>
                <c:pt idx="3147">
                  <c:v>1255.0757719733981</c:v>
                </c:pt>
                <c:pt idx="3148">
                  <c:v>1254.7782320158844</c:v>
                </c:pt>
                <c:pt idx="3149">
                  <c:v>1254.4392563960866</c:v>
                </c:pt>
                <c:pt idx="3150">
                  <c:v>1254.2308251161085</c:v>
                </c:pt>
                <c:pt idx="3151">
                  <c:v>1254.178259116941</c:v>
                </c:pt>
                <c:pt idx="3152">
                  <c:v>1252.8952999419469</c:v>
                </c:pt>
                <c:pt idx="3153">
                  <c:v>1252.2631003724202</c:v>
                </c:pt>
                <c:pt idx="3154">
                  <c:v>1252.2541630069413</c:v>
                </c:pt>
                <c:pt idx="3155">
                  <c:v>1252.0158791418714</c:v>
                </c:pt>
                <c:pt idx="3156">
                  <c:v>1251.9118171253469</c:v>
                </c:pt>
                <c:pt idx="3157">
                  <c:v>1251.180732868645</c:v>
                </c:pt>
                <c:pt idx="3158">
                  <c:v>1250.9570991587693</c:v>
                </c:pt>
                <c:pt idx="3159">
                  <c:v>1250.7630784307585</c:v>
                </c:pt>
                <c:pt idx="3160">
                  <c:v>1250.4830796372889</c:v>
                </c:pt>
                <c:pt idx="3161">
                  <c:v>1250.3665182212987</c:v>
                </c:pt>
                <c:pt idx="3162">
                  <c:v>1250.1665964942506</c:v>
                </c:pt>
                <c:pt idx="3163">
                  <c:v>1250.1101749595814</c:v>
                </c:pt>
                <c:pt idx="3164">
                  <c:v>1250.0220835875139</c:v>
                </c:pt>
                <c:pt idx="3165">
                  <c:v>1249.9405227280329</c:v>
                </c:pt>
                <c:pt idx="3166">
                  <c:v>1249.8364842485762</c:v>
                </c:pt>
                <c:pt idx="3167">
                  <c:v>1249.7317715236875</c:v>
                </c:pt>
                <c:pt idx="3168">
                  <c:v>1249.6363404655458</c:v>
                </c:pt>
                <c:pt idx="3169">
                  <c:v>1249.5886807450815</c:v>
                </c:pt>
                <c:pt idx="3170">
                  <c:v>1249.4683355259899</c:v>
                </c:pt>
                <c:pt idx="3171">
                  <c:v>1249.4418019387167</c:v>
                </c:pt>
                <c:pt idx="3172">
                  <c:v>1249.158424097697</c:v>
                </c:pt>
                <c:pt idx="3173">
                  <c:v>1248.8705486300257</c:v>
                </c:pt>
                <c:pt idx="3174">
                  <c:v>1248.8445051638287</c:v>
                </c:pt>
                <c:pt idx="3175">
                  <c:v>1248.7818999715646</c:v>
                </c:pt>
                <c:pt idx="3176">
                  <c:v>1248.6892228553031</c:v>
                </c:pt>
                <c:pt idx="3177">
                  <c:v>1248.6026957327188</c:v>
                </c:pt>
                <c:pt idx="3178">
                  <c:v>1248.5630486875277</c:v>
                </c:pt>
                <c:pt idx="3179">
                  <c:v>1248.5032562979889</c:v>
                </c:pt>
                <c:pt idx="3180">
                  <c:v>1248.2495049743623</c:v>
                </c:pt>
                <c:pt idx="3181">
                  <c:v>1247.8849142800436</c:v>
                </c:pt>
                <c:pt idx="3182">
                  <c:v>1247.5078502784838</c:v>
                </c:pt>
                <c:pt idx="3183">
                  <c:v>1247.3085503085454</c:v>
                </c:pt>
                <c:pt idx="3184">
                  <c:v>1247.1673297328587</c:v>
                </c:pt>
                <c:pt idx="3185">
                  <c:v>1246.0403776098624</c:v>
                </c:pt>
                <c:pt idx="3186">
                  <c:v>1245.8505275205107</c:v>
                </c:pt>
                <c:pt idx="3187">
                  <c:v>1245.8465518495773</c:v>
                </c:pt>
                <c:pt idx="3188">
                  <c:v>1245.2143726807171</c:v>
                </c:pt>
                <c:pt idx="3189">
                  <c:v>1244.9187416114407</c:v>
                </c:pt>
                <c:pt idx="3190">
                  <c:v>1244.7035245917571</c:v>
                </c:pt>
                <c:pt idx="3191">
                  <c:v>1244.7026562588412</c:v>
                </c:pt>
                <c:pt idx="3192">
                  <c:v>1244.5468243108853</c:v>
                </c:pt>
                <c:pt idx="3193">
                  <c:v>1244.3542217046022</c:v>
                </c:pt>
                <c:pt idx="3194">
                  <c:v>1244.1364581517046</c:v>
                </c:pt>
                <c:pt idx="3195">
                  <c:v>1242.9438333966996</c:v>
                </c:pt>
                <c:pt idx="3196">
                  <c:v>1242.5867268103689</c:v>
                </c:pt>
                <c:pt idx="3197">
                  <c:v>1242.5335511995686</c:v>
                </c:pt>
                <c:pt idx="3198">
                  <c:v>1242.3497759968043</c:v>
                </c:pt>
                <c:pt idx="3199">
                  <c:v>1241.1911335537168</c:v>
                </c:pt>
                <c:pt idx="3200">
                  <c:v>1240.7208794572618</c:v>
                </c:pt>
                <c:pt idx="3201">
                  <c:v>1240.622107425067</c:v>
                </c:pt>
                <c:pt idx="3202">
                  <c:v>1240.3854399596323</c:v>
                </c:pt>
                <c:pt idx="3203">
                  <c:v>1240.2765178743009</c:v>
                </c:pt>
                <c:pt idx="3204">
                  <c:v>1239.6675878629417</c:v>
                </c:pt>
                <c:pt idx="3205">
                  <c:v>1239.3091279706689</c:v>
                </c:pt>
                <c:pt idx="3206">
                  <c:v>1239.1274789235492</c:v>
                </c:pt>
                <c:pt idx="3207">
                  <c:v>1239.0747144873023</c:v>
                </c:pt>
                <c:pt idx="3208">
                  <c:v>1238.7749074639214</c:v>
                </c:pt>
                <c:pt idx="3209">
                  <c:v>1238.5105349848006</c:v>
                </c:pt>
                <c:pt idx="3210">
                  <c:v>1238.4641449088522</c:v>
                </c:pt>
                <c:pt idx="3211">
                  <c:v>1238.1225363257192</c:v>
                </c:pt>
                <c:pt idx="3212">
                  <c:v>1237.9046441374221</c:v>
                </c:pt>
                <c:pt idx="3213">
                  <c:v>1237.7690630356472</c:v>
                </c:pt>
                <c:pt idx="3214">
                  <c:v>1237.7067203728359</c:v>
                </c:pt>
                <c:pt idx="3215">
                  <c:v>1237.5067816059102</c:v>
                </c:pt>
                <c:pt idx="3216">
                  <c:v>1237.4550666236878</c:v>
                </c:pt>
                <c:pt idx="3217">
                  <c:v>1237.3475151774614</c:v>
                </c:pt>
                <c:pt idx="3218">
                  <c:v>1236.9894657712514</c:v>
                </c:pt>
                <c:pt idx="3219">
                  <c:v>1236.9565922968329</c:v>
                </c:pt>
                <c:pt idx="3220">
                  <c:v>1236.4051732642495</c:v>
                </c:pt>
                <c:pt idx="3221">
                  <c:v>1236.3172006025577</c:v>
                </c:pt>
                <c:pt idx="3222">
                  <c:v>1236.2716007759836</c:v>
                </c:pt>
                <c:pt idx="3223">
                  <c:v>1236.1064878382285</c:v>
                </c:pt>
                <c:pt idx="3224">
                  <c:v>1236.0078949541514</c:v>
                </c:pt>
                <c:pt idx="3225">
                  <c:v>1235.8393350670071</c:v>
                </c:pt>
                <c:pt idx="3226">
                  <c:v>1235.8279751390505</c:v>
                </c:pt>
                <c:pt idx="3227">
                  <c:v>1235.7526070556373</c:v>
                </c:pt>
                <c:pt idx="3228">
                  <c:v>1235.1997783357072</c:v>
                </c:pt>
                <c:pt idx="3229">
                  <c:v>1234.4034209757799</c:v>
                </c:pt>
                <c:pt idx="3230">
                  <c:v>1234.2152005773114</c:v>
                </c:pt>
                <c:pt idx="3231">
                  <c:v>1234.1748883408973</c:v>
                </c:pt>
                <c:pt idx="3232">
                  <c:v>1233.879354789522</c:v>
                </c:pt>
                <c:pt idx="3233">
                  <c:v>1233.7790077780683</c:v>
                </c:pt>
                <c:pt idx="3234">
                  <c:v>1233.0703254754012</c:v>
                </c:pt>
                <c:pt idx="3235">
                  <c:v>1232.8993061976551</c:v>
                </c:pt>
                <c:pt idx="3236">
                  <c:v>1232.7929064356888</c:v>
                </c:pt>
                <c:pt idx="3237">
                  <c:v>1232.40392693883</c:v>
                </c:pt>
                <c:pt idx="3238">
                  <c:v>1232.3839152788123</c:v>
                </c:pt>
                <c:pt idx="3239">
                  <c:v>1232.3831259188389</c:v>
                </c:pt>
                <c:pt idx="3240">
                  <c:v>1232.0082984409066</c:v>
                </c:pt>
                <c:pt idx="3241">
                  <c:v>1231.7744445967674</c:v>
                </c:pt>
                <c:pt idx="3242">
                  <c:v>1231.7725184985002</c:v>
                </c:pt>
                <c:pt idx="3243">
                  <c:v>1231.1250176778499</c:v>
                </c:pt>
                <c:pt idx="3244">
                  <c:v>1231.0238740685247</c:v>
                </c:pt>
                <c:pt idx="3245">
                  <c:v>1230.3098335234326</c:v>
                </c:pt>
                <c:pt idx="3246">
                  <c:v>1230.0877895188994</c:v>
                </c:pt>
                <c:pt idx="3247">
                  <c:v>1230.0490960472819</c:v>
                </c:pt>
                <c:pt idx="3248">
                  <c:v>1229.8965746228564</c:v>
                </c:pt>
                <c:pt idx="3249">
                  <c:v>1229.8117082563951</c:v>
                </c:pt>
                <c:pt idx="3250">
                  <c:v>1229.3568810094894</c:v>
                </c:pt>
                <c:pt idx="3251">
                  <c:v>1229.1788818372622</c:v>
                </c:pt>
                <c:pt idx="3252">
                  <c:v>1228.9466338102852</c:v>
                </c:pt>
                <c:pt idx="3253">
                  <c:v>1228.3761583921394</c:v>
                </c:pt>
                <c:pt idx="3254">
                  <c:v>1227.3853678798673</c:v>
                </c:pt>
                <c:pt idx="3255">
                  <c:v>1227.1034979842766</c:v>
                </c:pt>
                <c:pt idx="3256">
                  <c:v>1226.8335961177615</c:v>
                </c:pt>
                <c:pt idx="3257">
                  <c:v>1226.602493487994</c:v>
                </c:pt>
                <c:pt idx="3258">
                  <c:v>1225.9643760380479</c:v>
                </c:pt>
                <c:pt idx="3259">
                  <c:v>1225.6003029498788</c:v>
                </c:pt>
                <c:pt idx="3260">
                  <c:v>1225.0514268839775</c:v>
                </c:pt>
                <c:pt idx="3261">
                  <c:v>1224.8152500143087</c:v>
                </c:pt>
                <c:pt idx="3262">
                  <c:v>1224.6122370084129</c:v>
                </c:pt>
                <c:pt idx="3263">
                  <c:v>1224.345402106444</c:v>
                </c:pt>
                <c:pt idx="3264">
                  <c:v>1223.6761657516822</c:v>
                </c:pt>
                <c:pt idx="3265">
                  <c:v>1223.4984060075546</c:v>
                </c:pt>
                <c:pt idx="3266">
                  <c:v>1223.2797130560873</c:v>
                </c:pt>
                <c:pt idx="3267">
                  <c:v>1223.2221283580902</c:v>
                </c:pt>
                <c:pt idx="3268">
                  <c:v>1222.7865438901056</c:v>
                </c:pt>
                <c:pt idx="3269">
                  <c:v>1222.7119480149613</c:v>
                </c:pt>
                <c:pt idx="3270">
                  <c:v>1222.2158273758664</c:v>
                </c:pt>
                <c:pt idx="3271">
                  <c:v>1221.5962466858493</c:v>
                </c:pt>
                <c:pt idx="3272">
                  <c:v>1221.4812163231811</c:v>
                </c:pt>
                <c:pt idx="3273">
                  <c:v>1221.0513617212623</c:v>
                </c:pt>
                <c:pt idx="3274">
                  <c:v>1220.9996125059658</c:v>
                </c:pt>
                <c:pt idx="3275">
                  <c:v>1220.964624449412</c:v>
                </c:pt>
                <c:pt idx="3276">
                  <c:v>1220.9569777055581</c:v>
                </c:pt>
                <c:pt idx="3277">
                  <c:v>1220.3043472255602</c:v>
                </c:pt>
                <c:pt idx="3278">
                  <c:v>1220.1580568753348</c:v>
                </c:pt>
                <c:pt idx="3279">
                  <c:v>1219.9635912453962</c:v>
                </c:pt>
                <c:pt idx="3280">
                  <c:v>1219.7643738174302</c:v>
                </c:pt>
                <c:pt idx="3281">
                  <c:v>1219.5031347723075</c:v>
                </c:pt>
                <c:pt idx="3282">
                  <c:v>1219.1002480292982</c:v>
                </c:pt>
                <c:pt idx="3283">
                  <c:v>1218.6389155822328</c:v>
                </c:pt>
                <c:pt idx="3284">
                  <c:v>1218.4843499789927</c:v>
                </c:pt>
                <c:pt idx="3285">
                  <c:v>1218.4462867848079</c:v>
                </c:pt>
                <c:pt idx="3286">
                  <c:v>1218.4388544191252</c:v>
                </c:pt>
                <c:pt idx="3287">
                  <c:v>1218.2286368531318</c:v>
                </c:pt>
                <c:pt idx="3288">
                  <c:v>1218.2180180186861</c:v>
                </c:pt>
                <c:pt idx="3289">
                  <c:v>1218.0339011930096</c:v>
                </c:pt>
                <c:pt idx="3290">
                  <c:v>1217.6522268131043</c:v>
                </c:pt>
                <c:pt idx="3291">
                  <c:v>1217.6271997191548</c:v>
                </c:pt>
                <c:pt idx="3292">
                  <c:v>1216.2739167180027</c:v>
                </c:pt>
                <c:pt idx="3293">
                  <c:v>1216.0631253164015</c:v>
                </c:pt>
                <c:pt idx="3294">
                  <c:v>1216.0016826133717</c:v>
                </c:pt>
                <c:pt idx="3295">
                  <c:v>1215.9403334806859</c:v>
                </c:pt>
                <c:pt idx="3296">
                  <c:v>1215.9285399983989</c:v>
                </c:pt>
                <c:pt idx="3297">
                  <c:v>1215.6365257319808</c:v>
                </c:pt>
                <c:pt idx="3298">
                  <c:v>1215.5707142047086</c:v>
                </c:pt>
                <c:pt idx="3299">
                  <c:v>1215.5009370504486</c:v>
                </c:pt>
                <c:pt idx="3300">
                  <c:v>1215.4759451700952</c:v>
                </c:pt>
                <c:pt idx="3301">
                  <c:v>1214.7770432451034</c:v>
                </c:pt>
                <c:pt idx="3302">
                  <c:v>1214.6714573278691</c:v>
                </c:pt>
                <c:pt idx="3303">
                  <c:v>1213.9306480227576</c:v>
                </c:pt>
                <c:pt idx="3304">
                  <c:v>1212.9754887465638</c:v>
                </c:pt>
                <c:pt idx="3305">
                  <c:v>1212.9102759679154</c:v>
                </c:pt>
                <c:pt idx="3306">
                  <c:v>1212.7859923157428</c:v>
                </c:pt>
                <c:pt idx="3307">
                  <c:v>1212.6607547269928</c:v>
                </c:pt>
                <c:pt idx="3308">
                  <c:v>1212.5649880171234</c:v>
                </c:pt>
                <c:pt idx="3309">
                  <c:v>1211.7121941498253</c:v>
                </c:pt>
                <c:pt idx="3310">
                  <c:v>1211.6078619112407</c:v>
                </c:pt>
                <c:pt idx="3311">
                  <c:v>1211.2651442935733</c:v>
                </c:pt>
                <c:pt idx="3312">
                  <c:v>1210.8494399159113</c:v>
                </c:pt>
                <c:pt idx="3313">
                  <c:v>1210.7553939570321</c:v>
                </c:pt>
                <c:pt idx="3314">
                  <c:v>1210.6862297276987</c:v>
                </c:pt>
                <c:pt idx="3315">
                  <c:v>1210.4986927756336</c:v>
                </c:pt>
                <c:pt idx="3316">
                  <c:v>1210.4514535786047</c:v>
                </c:pt>
                <c:pt idx="3317">
                  <c:v>1210.040669783267</c:v>
                </c:pt>
                <c:pt idx="3318">
                  <c:v>1209.89944293446</c:v>
                </c:pt>
                <c:pt idx="3319">
                  <c:v>1209.7228379435012</c:v>
                </c:pt>
                <c:pt idx="3320">
                  <c:v>1209.4332094901524</c:v>
                </c:pt>
                <c:pt idx="3321">
                  <c:v>1208.6669061402481</c:v>
                </c:pt>
                <c:pt idx="3322">
                  <c:v>1208.5363357818128</c:v>
                </c:pt>
                <c:pt idx="3323">
                  <c:v>1208.2877013995912</c:v>
                </c:pt>
                <c:pt idx="3324">
                  <c:v>1208.1481836298358</c:v>
                </c:pt>
                <c:pt idx="3325">
                  <c:v>1207.8057765998444</c:v>
                </c:pt>
                <c:pt idx="3326">
                  <c:v>1207.1267045257116</c:v>
                </c:pt>
                <c:pt idx="3327">
                  <c:v>1207.0112448971497</c:v>
                </c:pt>
                <c:pt idx="3328">
                  <c:v>1206.669233027051</c:v>
                </c:pt>
                <c:pt idx="3329">
                  <c:v>1206.4986737291017</c:v>
                </c:pt>
                <c:pt idx="3330">
                  <c:v>1206.3281407609581</c:v>
                </c:pt>
                <c:pt idx="3331">
                  <c:v>1205.7548930341668</c:v>
                </c:pt>
                <c:pt idx="3332">
                  <c:v>1205.5748884400934</c:v>
                </c:pt>
                <c:pt idx="3333">
                  <c:v>1204.5967547478278</c:v>
                </c:pt>
                <c:pt idx="3334">
                  <c:v>1203.7003921171527</c:v>
                </c:pt>
                <c:pt idx="3335">
                  <c:v>1202.9898127877711</c:v>
                </c:pt>
                <c:pt idx="3336">
                  <c:v>1202.8739603495594</c:v>
                </c:pt>
                <c:pt idx="3337">
                  <c:v>1202.7556267882389</c:v>
                </c:pt>
                <c:pt idx="3338">
                  <c:v>1202.5042308733864</c:v>
                </c:pt>
                <c:pt idx="3339">
                  <c:v>1202.3235193647281</c:v>
                </c:pt>
                <c:pt idx="3340">
                  <c:v>1202.2780662732653</c:v>
                </c:pt>
                <c:pt idx="3341">
                  <c:v>1201.4934025757846</c:v>
                </c:pt>
                <c:pt idx="3342">
                  <c:v>1201.4707497064273</c:v>
                </c:pt>
                <c:pt idx="3343">
                  <c:v>1200.9989829756819</c:v>
                </c:pt>
                <c:pt idx="3344">
                  <c:v>1200.6976071649788</c:v>
                </c:pt>
                <c:pt idx="3345">
                  <c:v>1200.6869895379352</c:v>
                </c:pt>
                <c:pt idx="3346">
                  <c:v>1200.2608482776413</c:v>
                </c:pt>
                <c:pt idx="3347">
                  <c:v>1200.2551990453403</c:v>
                </c:pt>
                <c:pt idx="3348">
                  <c:v>1200.1663979187774</c:v>
                </c:pt>
                <c:pt idx="3349">
                  <c:v>1199.9751135566501</c:v>
                </c:pt>
                <c:pt idx="3350">
                  <c:v>1199.9401909071867</c:v>
                </c:pt>
                <c:pt idx="3351">
                  <c:v>1199.8842189388597</c:v>
                </c:pt>
                <c:pt idx="3352">
                  <c:v>1199.6153978787529</c:v>
                </c:pt>
                <c:pt idx="3353">
                  <c:v>1199.5507824664066</c:v>
                </c:pt>
                <c:pt idx="3354">
                  <c:v>1199.282831828737</c:v>
                </c:pt>
                <c:pt idx="3355">
                  <c:v>1199.238289671023</c:v>
                </c:pt>
                <c:pt idx="3356">
                  <c:v>1199.2346684359179</c:v>
                </c:pt>
                <c:pt idx="3357">
                  <c:v>1199.1937550814948</c:v>
                </c:pt>
                <c:pt idx="3358">
                  <c:v>1198.6552019871608</c:v>
                </c:pt>
                <c:pt idx="3359">
                  <c:v>1198.3265820693598</c:v>
                </c:pt>
                <c:pt idx="3360">
                  <c:v>1198.1912821509525</c:v>
                </c:pt>
                <c:pt idx="3361">
                  <c:v>1197.9849651556542</c:v>
                </c:pt>
                <c:pt idx="3362">
                  <c:v>1197.7239087765747</c:v>
                </c:pt>
                <c:pt idx="3363">
                  <c:v>1197.3408919729789</c:v>
                </c:pt>
                <c:pt idx="3364">
                  <c:v>1196.7014664860565</c:v>
                </c:pt>
                <c:pt idx="3365">
                  <c:v>1196.6894333691066</c:v>
                </c:pt>
                <c:pt idx="3366">
                  <c:v>1196.604325873057</c:v>
                </c:pt>
                <c:pt idx="3367">
                  <c:v>1196.5569285812642</c:v>
                </c:pt>
                <c:pt idx="3368">
                  <c:v>1196.2427001995509</c:v>
                </c:pt>
                <c:pt idx="3369">
                  <c:v>1196.2426116340689</c:v>
                </c:pt>
                <c:pt idx="3370">
                  <c:v>1196.1834211230112</c:v>
                </c:pt>
                <c:pt idx="3371">
                  <c:v>1196.0542776106711</c:v>
                </c:pt>
                <c:pt idx="3372">
                  <c:v>1196.0531330117055</c:v>
                </c:pt>
                <c:pt idx="3373">
                  <c:v>1195.8275526054701</c:v>
                </c:pt>
                <c:pt idx="3374">
                  <c:v>1195.7697767801089</c:v>
                </c:pt>
                <c:pt idx="3375">
                  <c:v>1195.2270147808392</c:v>
                </c:pt>
                <c:pt idx="3376">
                  <c:v>1194.909899310006</c:v>
                </c:pt>
                <c:pt idx="3377">
                  <c:v>1194.6448204857772</c:v>
                </c:pt>
                <c:pt idx="3378">
                  <c:v>1194.4876116960911</c:v>
                </c:pt>
                <c:pt idx="3379">
                  <c:v>1194.1247739507096</c:v>
                </c:pt>
                <c:pt idx="3380">
                  <c:v>1193.7733490290577</c:v>
                </c:pt>
                <c:pt idx="3381">
                  <c:v>1193.6492563139068</c:v>
                </c:pt>
                <c:pt idx="3382">
                  <c:v>1193.4533680857551</c:v>
                </c:pt>
                <c:pt idx="3383">
                  <c:v>1193.2133362890615</c:v>
                </c:pt>
                <c:pt idx="3384">
                  <c:v>1192.9871962747311</c:v>
                </c:pt>
                <c:pt idx="3385">
                  <c:v>1192.9788536113499</c:v>
                </c:pt>
                <c:pt idx="3386">
                  <c:v>1192.5183132145203</c:v>
                </c:pt>
                <c:pt idx="3387">
                  <c:v>1192.4856228041979</c:v>
                </c:pt>
                <c:pt idx="3388">
                  <c:v>1192.0988022812207</c:v>
                </c:pt>
                <c:pt idx="3389">
                  <c:v>1191.4643536759497</c:v>
                </c:pt>
                <c:pt idx="3390">
                  <c:v>1191.0425275784069</c:v>
                </c:pt>
                <c:pt idx="3391">
                  <c:v>1190.9910049994783</c:v>
                </c:pt>
                <c:pt idx="3392">
                  <c:v>1190.325623844059</c:v>
                </c:pt>
                <c:pt idx="3393">
                  <c:v>1190.0867461002008</c:v>
                </c:pt>
                <c:pt idx="3394">
                  <c:v>1189.4860472233427</c:v>
                </c:pt>
                <c:pt idx="3395">
                  <c:v>1189.2938337521418</c:v>
                </c:pt>
                <c:pt idx="3396">
                  <c:v>1189.2808102202416</c:v>
                </c:pt>
                <c:pt idx="3397">
                  <c:v>1189.2288438610963</c:v>
                </c:pt>
                <c:pt idx="3398">
                  <c:v>1188.5947766406916</c:v>
                </c:pt>
                <c:pt idx="3399">
                  <c:v>1188.557655852851</c:v>
                </c:pt>
                <c:pt idx="3400">
                  <c:v>1188.2955791166089</c:v>
                </c:pt>
                <c:pt idx="3401">
                  <c:v>1188.2398064422607</c:v>
                </c:pt>
                <c:pt idx="3402">
                  <c:v>1187.9894532439444</c:v>
                </c:pt>
                <c:pt idx="3403">
                  <c:v>1187.8254715538023</c:v>
                </c:pt>
                <c:pt idx="3404">
                  <c:v>1187.6331139466499</c:v>
                </c:pt>
                <c:pt idx="3405">
                  <c:v>1187.5466313242248</c:v>
                </c:pt>
                <c:pt idx="3406">
                  <c:v>1186.9954286959437</c:v>
                </c:pt>
                <c:pt idx="3407">
                  <c:v>1186.8588963288712</c:v>
                </c:pt>
                <c:pt idx="3408">
                  <c:v>1186.6588875752025</c:v>
                </c:pt>
                <c:pt idx="3409">
                  <c:v>1186.638200483852</c:v>
                </c:pt>
                <c:pt idx="3410">
                  <c:v>1186.6228012026847</c:v>
                </c:pt>
                <c:pt idx="3411">
                  <c:v>1186.4943320814439</c:v>
                </c:pt>
                <c:pt idx="3412">
                  <c:v>1185.7680948559694</c:v>
                </c:pt>
                <c:pt idx="3413">
                  <c:v>1185.4902594916027</c:v>
                </c:pt>
                <c:pt idx="3414">
                  <c:v>1185.3649194444552</c:v>
                </c:pt>
                <c:pt idx="3415">
                  <c:v>1184.3107234461108</c:v>
                </c:pt>
                <c:pt idx="3416">
                  <c:v>1184.1749129878149</c:v>
                </c:pt>
                <c:pt idx="3417">
                  <c:v>1183.3160421033704</c:v>
                </c:pt>
                <c:pt idx="3418">
                  <c:v>1183.1019934087326</c:v>
                </c:pt>
                <c:pt idx="3419">
                  <c:v>1183.0736678131261</c:v>
                </c:pt>
                <c:pt idx="3420">
                  <c:v>1183.0172675939536</c:v>
                </c:pt>
                <c:pt idx="3421">
                  <c:v>1182.8046684753233</c:v>
                </c:pt>
                <c:pt idx="3422">
                  <c:v>1182.7141198745642</c:v>
                </c:pt>
                <c:pt idx="3423">
                  <c:v>1182.0025629806191</c:v>
                </c:pt>
                <c:pt idx="3424">
                  <c:v>1181.883448395464</c:v>
                </c:pt>
                <c:pt idx="3425">
                  <c:v>1181.0809755423331</c:v>
                </c:pt>
                <c:pt idx="3426">
                  <c:v>1180.724103746679</c:v>
                </c:pt>
                <c:pt idx="3427">
                  <c:v>1180.4071239689285</c:v>
                </c:pt>
                <c:pt idx="3428">
                  <c:v>1180.3786539194321</c:v>
                </c:pt>
                <c:pt idx="3429">
                  <c:v>1179.984880940053</c:v>
                </c:pt>
                <c:pt idx="3430">
                  <c:v>1179.8190405289331</c:v>
                </c:pt>
                <c:pt idx="3431">
                  <c:v>1179.4667554888463</c:v>
                </c:pt>
                <c:pt idx="3432">
                  <c:v>1179.4392632020845</c:v>
                </c:pt>
                <c:pt idx="3433">
                  <c:v>1179.2289139154225</c:v>
                </c:pt>
                <c:pt idx="3434">
                  <c:v>1179.1758941845096</c:v>
                </c:pt>
                <c:pt idx="3435">
                  <c:v>1178.9530352650086</c:v>
                </c:pt>
                <c:pt idx="3436">
                  <c:v>1178.9303315791819</c:v>
                </c:pt>
                <c:pt idx="3437">
                  <c:v>1178.6433810732101</c:v>
                </c:pt>
                <c:pt idx="3438">
                  <c:v>1178.5412530736023</c:v>
                </c:pt>
                <c:pt idx="3439">
                  <c:v>1178.1280816423443</c:v>
                </c:pt>
                <c:pt idx="3440">
                  <c:v>1177.5877879828547</c:v>
                </c:pt>
                <c:pt idx="3441">
                  <c:v>1177.5571900904181</c:v>
                </c:pt>
                <c:pt idx="3442">
                  <c:v>1177.35639676902</c:v>
                </c:pt>
                <c:pt idx="3443">
                  <c:v>1176.9839068675208</c:v>
                </c:pt>
                <c:pt idx="3444">
                  <c:v>1176.4032359177659</c:v>
                </c:pt>
                <c:pt idx="3445">
                  <c:v>1175.5969156000206</c:v>
                </c:pt>
                <c:pt idx="3446">
                  <c:v>1175.2081582265762</c:v>
                </c:pt>
                <c:pt idx="3447">
                  <c:v>1175.1936847343704</c:v>
                </c:pt>
                <c:pt idx="3448">
                  <c:v>1174.708679664797</c:v>
                </c:pt>
                <c:pt idx="3449">
                  <c:v>1174.6223990872338</c:v>
                </c:pt>
                <c:pt idx="3450">
                  <c:v>1174.3616851584736</c:v>
                </c:pt>
                <c:pt idx="3451">
                  <c:v>1174.3176310322269</c:v>
                </c:pt>
                <c:pt idx="3452">
                  <c:v>1174.1329737311935</c:v>
                </c:pt>
                <c:pt idx="3453">
                  <c:v>1174.0853726979831</c:v>
                </c:pt>
                <c:pt idx="3454">
                  <c:v>1173.9047259354593</c:v>
                </c:pt>
                <c:pt idx="3455">
                  <c:v>1173.5219986414143</c:v>
                </c:pt>
                <c:pt idx="3456">
                  <c:v>1173.1890728557112</c:v>
                </c:pt>
                <c:pt idx="3457">
                  <c:v>1173.0840575581126</c:v>
                </c:pt>
                <c:pt idx="3458">
                  <c:v>1172.9715153182876</c:v>
                </c:pt>
                <c:pt idx="3459">
                  <c:v>1172.895448226531</c:v>
                </c:pt>
                <c:pt idx="3460">
                  <c:v>1172.8426461704487</c:v>
                </c:pt>
                <c:pt idx="3461">
                  <c:v>1172.486262806093</c:v>
                </c:pt>
                <c:pt idx="3462">
                  <c:v>1172.0716460653812</c:v>
                </c:pt>
                <c:pt idx="3463">
                  <c:v>1171.4109074804517</c:v>
                </c:pt>
                <c:pt idx="3464">
                  <c:v>1170.9481648484864</c:v>
                </c:pt>
                <c:pt idx="3465">
                  <c:v>1170.2359894723361</c:v>
                </c:pt>
                <c:pt idx="3466">
                  <c:v>1170.2349796618355</c:v>
                </c:pt>
                <c:pt idx="3467">
                  <c:v>1169.6702689335082</c:v>
                </c:pt>
                <c:pt idx="3468">
                  <c:v>1169.5421968995201</c:v>
                </c:pt>
                <c:pt idx="3469">
                  <c:v>1169.4599863415449</c:v>
                </c:pt>
                <c:pt idx="3470">
                  <c:v>1169.0411794133649</c:v>
                </c:pt>
                <c:pt idx="3471">
                  <c:v>1168.9638248568442</c:v>
                </c:pt>
                <c:pt idx="3472">
                  <c:v>1168.9004443981578</c:v>
                </c:pt>
                <c:pt idx="3473">
                  <c:v>1168.4855404269033</c:v>
                </c:pt>
                <c:pt idx="3474">
                  <c:v>1168.1256030481391</c:v>
                </c:pt>
                <c:pt idx="3475">
                  <c:v>1167.7478764019347</c:v>
                </c:pt>
                <c:pt idx="3476">
                  <c:v>1167.6254120884171</c:v>
                </c:pt>
                <c:pt idx="3477">
                  <c:v>1167.0917447624499</c:v>
                </c:pt>
                <c:pt idx="3478">
                  <c:v>1167.0316046592923</c:v>
                </c:pt>
                <c:pt idx="3479">
                  <c:v>1166.7102212023049</c:v>
                </c:pt>
                <c:pt idx="3480">
                  <c:v>1166.69925747194</c:v>
                </c:pt>
                <c:pt idx="3481">
                  <c:v>1166.2043759960602</c:v>
                </c:pt>
                <c:pt idx="3482">
                  <c:v>1165.9863013716206</c:v>
                </c:pt>
                <c:pt idx="3483">
                  <c:v>1165.7187111013468</c:v>
                </c:pt>
                <c:pt idx="3484">
                  <c:v>1165.2847411339483</c:v>
                </c:pt>
                <c:pt idx="3485">
                  <c:v>1165.0030070539926</c:v>
                </c:pt>
                <c:pt idx="3486">
                  <c:v>1164.5691339864331</c:v>
                </c:pt>
                <c:pt idx="3487">
                  <c:v>1164.5673483377029</c:v>
                </c:pt>
                <c:pt idx="3488">
                  <c:v>1164.5498153847784</c:v>
                </c:pt>
                <c:pt idx="3489">
                  <c:v>1164.4283037714829</c:v>
                </c:pt>
                <c:pt idx="3490">
                  <c:v>1163.6843710749101</c:v>
                </c:pt>
                <c:pt idx="3491">
                  <c:v>1163.6602826189992</c:v>
                </c:pt>
                <c:pt idx="3492">
                  <c:v>1163.2280345577949</c:v>
                </c:pt>
                <c:pt idx="3493">
                  <c:v>1163.2221939623357</c:v>
                </c:pt>
                <c:pt idx="3494">
                  <c:v>1163.1141128461891</c:v>
                </c:pt>
                <c:pt idx="3495">
                  <c:v>1163.1030083966089</c:v>
                </c:pt>
                <c:pt idx="3496">
                  <c:v>1162.4204803983371</c:v>
                </c:pt>
                <c:pt idx="3497">
                  <c:v>1162.2715860860878</c:v>
                </c:pt>
                <c:pt idx="3498">
                  <c:v>1162.258355690903</c:v>
                </c:pt>
                <c:pt idx="3499">
                  <c:v>1162.0944874779539</c:v>
                </c:pt>
                <c:pt idx="3500">
                  <c:v>1162.0462446143169</c:v>
                </c:pt>
                <c:pt idx="3501">
                  <c:v>1161.8611937087112</c:v>
                </c:pt>
                <c:pt idx="3502">
                  <c:v>1161.6603912719629</c:v>
                </c:pt>
                <c:pt idx="3503">
                  <c:v>1161.4835803329374</c:v>
                </c:pt>
                <c:pt idx="3504">
                  <c:v>1161.3876731155606</c:v>
                </c:pt>
                <c:pt idx="3505">
                  <c:v>1160.7254194892776</c:v>
                </c:pt>
                <c:pt idx="3506">
                  <c:v>1160.2503298895226</c:v>
                </c:pt>
                <c:pt idx="3507">
                  <c:v>1159.6985495749946</c:v>
                </c:pt>
                <c:pt idx="3508">
                  <c:v>1159.5427276933854</c:v>
                </c:pt>
                <c:pt idx="3509">
                  <c:v>1159.481343524059</c:v>
                </c:pt>
                <c:pt idx="3510">
                  <c:v>1159.368257305357</c:v>
                </c:pt>
                <c:pt idx="3511">
                  <c:v>1159.0981285674045</c:v>
                </c:pt>
                <c:pt idx="3512">
                  <c:v>1158.9762112636947</c:v>
                </c:pt>
                <c:pt idx="3513">
                  <c:v>1158.8720958588563</c:v>
                </c:pt>
                <c:pt idx="3514">
                  <c:v>1158.8026464992099</c:v>
                </c:pt>
                <c:pt idx="3515">
                  <c:v>1158.5258260229559</c:v>
                </c:pt>
                <c:pt idx="3516">
                  <c:v>1157.6432413736813</c:v>
                </c:pt>
                <c:pt idx="3517">
                  <c:v>1157.6188056381543</c:v>
                </c:pt>
                <c:pt idx="3518">
                  <c:v>1157.1406807083267</c:v>
                </c:pt>
                <c:pt idx="3519">
                  <c:v>1156.536867633773</c:v>
                </c:pt>
                <c:pt idx="3520">
                  <c:v>1156.4769925794114</c:v>
                </c:pt>
                <c:pt idx="3521">
                  <c:v>1155.7771837041114</c:v>
                </c:pt>
                <c:pt idx="3522">
                  <c:v>1155.7255767206102</c:v>
                </c:pt>
                <c:pt idx="3523">
                  <c:v>1155.3587238830992</c:v>
                </c:pt>
                <c:pt idx="3524">
                  <c:v>1155.3429143399164</c:v>
                </c:pt>
                <c:pt idx="3525">
                  <c:v>1155.2759892670313</c:v>
                </c:pt>
                <c:pt idx="3526">
                  <c:v>1155.1590934063686</c:v>
                </c:pt>
                <c:pt idx="3527">
                  <c:v>1154.7863933686415</c:v>
                </c:pt>
                <c:pt idx="3528">
                  <c:v>1154.3533742120528</c:v>
                </c:pt>
                <c:pt idx="3529">
                  <c:v>1153.5804902119605</c:v>
                </c:pt>
                <c:pt idx="3530">
                  <c:v>1152.9178690467941</c:v>
                </c:pt>
                <c:pt idx="3531">
                  <c:v>1152.5121505003506</c:v>
                </c:pt>
                <c:pt idx="3532">
                  <c:v>1151.9718491278757</c:v>
                </c:pt>
                <c:pt idx="3533">
                  <c:v>1151.9109749732952</c:v>
                </c:pt>
                <c:pt idx="3534">
                  <c:v>1151.7248035704181</c:v>
                </c:pt>
                <c:pt idx="3535">
                  <c:v>1151.6872455377047</c:v>
                </c:pt>
                <c:pt idx="3536">
                  <c:v>1151.5919673385556</c:v>
                </c:pt>
                <c:pt idx="3537">
                  <c:v>1151.5593242462189</c:v>
                </c:pt>
                <c:pt idx="3538">
                  <c:v>1151.4824519922997</c:v>
                </c:pt>
                <c:pt idx="3539">
                  <c:v>1151.370972977347</c:v>
                </c:pt>
                <c:pt idx="3540">
                  <c:v>1150.8796025329495</c:v>
                </c:pt>
                <c:pt idx="3541">
                  <c:v>1150.8102211863368</c:v>
                </c:pt>
                <c:pt idx="3542">
                  <c:v>1150.7299662569496</c:v>
                </c:pt>
                <c:pt idx="3543">
                  <c:v>1150.5423953272896</c:v>
                </c:pt>
                <c:pt idx="3544">
                  <c:v>1150.5182907679346</c:v>
                </c:pt>
                <c:pt idx="3545">
                  <c:v>1150.0559261598687</c:v>
                </c:pt>
                <c:pt idx="3546">
                  <c:v>1149.9573080897328</c:v>
                </c:pt>
                <c:pt idx="3547">
                  <c:v>1149.8325358619786</c:v>
                </c:pt>
                <c:pt idx="3548">
                  <c:v>1148.6986435763044</c:v>
                </c:pt>
                <c:pt idx="3549">
                  <c:v>1148.2156077642294</c:v>
                </c:pt>
                <c:pt idx="3550">
                  <c:v>1148.1798696295421</c:v>
                </c:pt>
                <c:pt idx="3551">
                  <c:v>1147.6472334949174</c:v>
                </c:pt>
                <c:pt idx="3552">
                  <c:v>1147.4031841179396</c:v>
                </c:pt>
                <c:pt idx="3553">
                  <c:v>1147.2338731240825</c:v>
                </c:pt>
                <c:pt idx="3554">
                  <c:v>1147.1444808733793</c:v>
                </c:pt>
                <c:pt idx="3555">
                  <c:v>1147.1437636172111</c:v>
                </c:pt>
                <c:pt idx="3556">
                  <c:v>1147.0723505538042</c:v>
                </c:pt>
                <c:pt idx="3557">
                  <c:v>1146.4434343200262</c:v>
                </c:pt>
                <c:pt idx="3558">
                  <c:v>1145.9347916441498</c:v>
                </c:pt>
                <c:pt idx="3559">
                  <c:v>1145.8552363622393</c:v>
                </c:pt>
                <c:pt idx="3560">
                  <c:v>1145.4538641601134</c:v>
                </c:pt>
                <c:pt idx="3561">
                  <c:v>1145.3725093383257</c:v>
                </c:pt>
                <c:pt idx="3562">
                  <c:v>1144.6366892883511</c:v>
                </c:pt>
                <c:pt idx="3563">
                  <c:v>1144.1041432929042</c:v>
                </c:pt>
                <c:pt idx="3564">
                  <c:v>1143.6100786150162</c:v>
                </c:pt>
                <c:pt idx="3565">
                  <c:v>1143.5797901739552</c:v>
                </c:pt>
                <c:pt idx="3566">
                  <c:v>1143.5611830422611</c:v>
                </c:pt>
                <c:pt idx="3567">
                  <c:v>1143.5596266729303</c:v>
                </c:pt>
                <c:pt idx="3568">
                  <c:v>1143.5153539299304</c:v>
                </c:pt>
                <c:pt idx="3569">
                  <c:v>1143.3291575920168</c:v>
                </c:pt>
                <c:pt idx="3570">
                  <c:v>1143.1941942485175</c:v>
                </c:pt>
                <c:pt idx="3571">
                  <c:v>1143.1114029192927</c:v>
                </c:pt>
                <c:pt idx="3572">
                  <c:v>1143.063447913155</c:v>
                </c:pt>
                <c:pt idx="3573">
                  <c:v>1142.8416211901108</c:v>
                </c:pt>
                <c:pt idx="3574">
                  <c:v>1142.4187147017151</c:v>
                </c:pt>
                <c:pt idx="3575">
                  <c:v>1142.4164364639091</c:v>
                </c:pt>
                <c:pt idx="3576">
                  <c:v>1142.215763058</c:v>
                </c:pt>
                <c:pt idx="3577">
                  <c:v>1142.1967061013645</c:v>
                </c:pt>
                <c:pt idx="3578">
                  <c:v>1142.1583009394424</c:v>
                </c:pt>
                <c:pt idx="3579">
                  <c:v>1141.7489391692477</c:v>
                </c:pt>
                <c:pt idx="3580">
                  <c:v>1141.4310467484263</c:v>
                </c:pt>
                <c:pt idx="3581">
                  <c:v>1141.0415335345683</c:v>
                </c:pt>
                <c:pt idx="3582">
                  <c:v>1140.8102279325326</c:v>
                </c:pt>
                <c:pt idx="3583">
                  <c:v>1140.7656797745947</c:v>
                </c:pt>
                <c:pt idx="3584">
                  <c:v>1140.3047833987052</c:v>
                </c:pt>
                <c:pt idx="3585">
                  <c:v>1140.2609645301764</c:v>
                </c:pt>
                <c:pt idx="3586">
                  <c:v>1139.9565081312921</c:v>
                </c:pt>
                <c:pt idx="3587">
                  <c:v>1139.7119471196913</c:v>
                </c:pt>
                <c:pt idx="3588">
                  <c:v>1139.0005259878769</c:v>
                </c:pt>
                <c:pt idx="3589">
                  <c:v>1138.9926234438021</c:v>
                </c:pt>
                <c:pt idx="3590">
                  <c:v>1138.8820874982077</c:v>
                </c:pt>
                <c:pt idx="3591">
                  <c:v>1138.7650128978657</c:v>
                </c:pt>
                <c:pt idx="3592">
                  <c:v>1138.5225769686035</c:v>
                </c:pt>
                <c:pt idx="3593">
                  <c:v>1138.3753713568549</c:v>
                </c:pt>
                <c:pt idx="3594">
                  <c:v>1138.2670366243519</c:v>
                </c:pt>
                <c:pt idx="3595">
                  <c:v>1138.1607137048493</c:v>
                </c:pt>
                <c:pt idx="3596">
                  <c:v>1137.966019761993</c:v>
                </c:pt>
                <c:pt idx="3597">
                  <c:v>1137.9053558002577</c:v>
                </c:pt>
                <c:pt idx="3598">
                  <c:v>1137.7375418040735</c:v>
                </c:pt>
                <c:pt idx="3599">
                  <c:v>1137.6181537727516</c:v>
                </c:pt>
                <c:pt idx="3600">
                  <c:v>1137.1800325985751</c:v>
                </c:pt>
                <c:pt idx="3601">
                  <c:v>1136.9026227406</c:v>
                </c:pt>
                <c:pt idx="3602">
                  <c:v>1136.6277152479358</c:v>
                </c:pt>
                <c:pt idx="3603">
                  <c:v>1136.4450602023135</c:v>
                </c:pt>
                <c:pt idx="3604">
                  <c:v>1136.1343370201851</c:v>
                </c:pt>
                <c:pt idx="3605">
                  <c:v>1135.8820281162525</c:v>
                </c:pt>
                <c:pt idx="3606">
                  <c:v>1135.6674820265503</c:v>
                </c:pt>
                <c:pt idx="3607">
                  <c:v>1135.2021670660708</c:v>
                </c:pt>
                <c:pt idx="3608">
                  <c:v>1134.8685803359413</c:v>
                </c:pt>
                <c:pt idx="3609">
                  <c:v>1134.8655343174271</c:v>
                </c:pt>
                <c:pt idx="3610">
                  <c:v>1134.3648270030153</c:v>
                </c:pt>
                <c:pt idx="3611">
                  <c:v>1134.1853758717907</c:v>
                </c:pt>
                <c:pt idx="3612">
                  <c:v>1134.110313023064</c:v>
                </c:pt>
                <c:pt idx="3613">
                  <c:v>1133.9012079809897</c:v>
                </c:pt>
                <c:pt idx="3614">
                  <c:v>1133.7181209206581</c:v>
                </c:pt>
                <c:pt idx="3615">
                  <c:v>1133.7076018408986</c:v>
                </c:pt>
                <c:pt idx="3616">
                  <c:v>1133.5773588290563</c:v>
                </c:pt>
                <c:pt idx="3617">
                  <c:v>1133.5692216749987</c:v>
                </c:pt>
                <c:pt idx="3618">
                  <c:v>1133.552482451631</c:v>
                </c:pt>
                <c:pt idx="3619">
                  <c:v>1133.4285588449904</c:v>
                </c:pt>
                <c:pt idx="3620">
                  <c:v>1132.7363061124749</c:v>
                </c:pt>
                <c:pt idx="3621">
                  <c:v>1132.4832306006158</c:v>
                </c:pt>
                <c:pt idx="3622">
                  <c:v>1131.888783913296</c:v>
                </c:pt>
                <c:pt idx="3623">
                  <c:v>1131.5606742933062</c:v>
                </c:pt>
                <c:pt idx="3624">
                  <c:v>1131.4802678290339</c:v>
                </c:pt>
                <c:pt idx="3625">
                  <c:v>1131.4556157989969</c:v>
                </c:pt>
                <c:pt idx="3626">
                  <c:v>1130.9747553348045</c:v>
                </c:pt>
                <c:pt idx="3627">
                  <c:v>1130.6492881117927</c:v>
                </c:pt>
                <c:pt idx="3628">
                  <c:v>1130.4727212097907</c:v>
                </c:pt>
                <c:pt idx="3629">
                  <c:v>1130.4721217363478</c:v>
                </c:pt>
                <c:pt idx="3630">
                  <c:v>1130.3244489341314</c:v>
                </c:pt>
                <c:pt idx="3631">
                  <c:v>1130.2682463192939</c:v>
                </c:pt>
                <c:pt idx="3632">
                  <c:v>1130.1929115260061</c:v>
                </c:pt>
                <c:pt idx="3633">
                  <c:v>1130.034522439887</c:v>
                </c:pt>
                <c:pt idx="3634">
                  <c:v>1129.4802365585001</c:v>
                </c:pt>
                <c:pt idx="3635">
                  <c:v>1128.7440782407841</c:v>
                </c:pt>
                <c:pt idx="3636">
                  <c:v>1128.7337715058522</c:v>
                </c:pt>
                <c:pt idx="3637">
                  <c:v>1128.531981973648</c:v>
                </c:pt>
                <c:pt idx="3638">
                  <c:v>1128.4412027950193</c:v>
                </c:pt>
                <c:pt idx="3639">
                  <c:v>1127.9671363270281</c:v>
                </c:pt>
                <c:pt idx="3640">
                  <c:v>1127.7210456895498</c:v>
                </c:pt>
                <c:pt idx="3641">
                  <c:v>1127.6885094017453</c:v>
                </c:pt>
                <c:pt idx="3642">
                  <c:v>1127.6519600392378</c:v>
                </c:pt>
                <c:pt idx="3643">
                  <c:v>1127.3704136921301</c:v>
                </c:pt>
                <c:pt idx="3644">
                  <c:v>1127.1843101062957</c:v>
                </c:pt>
                <c:pt idx="3645">
                  <c:v>1126.7118523404336</c:v>
                </c:pt>
                <c:pt idx="3646">
                  <c:v>1126.6905271140738</c:v>
                </c:pt>
                <c:pt idx="3647">
                  <c:v>1126.3972178865019</c:v>
                </c:pt>
                <c:pt idx="3648">
                  <c:v>1126.3199443737167</c:v>
                </c:pt>
                <c:pt idx="3649">
                  <c:v>1126.0746372269261</c:v>
                </c:pt>
                <c:pt idx="3650">
                  <c:v>1126.0123344008109</c:v>
                </c:pt>
                <c:pt idx="3651">
                  <c:v>1125.8565051479475</c:v>
                </c:pt>
                <c:pt idx="3652">
                  <c:v>1125.8297665723826</c:v>
                </c:pt>
                <c:pt idx="3653">
                  <c:v>1125.7902310102513</c:v>
                </c:pt>
                <c:pt idx="3654">
                  <c:v>1125.6498427536753</c:v>
                </c:pt>
                <c:pt idx="3655">
                  <c:v>1125.6044628744658</c:v>
                </c:pt>
                <c:pt idx="3656">
                  <c:v>1125.489293989473</c:v>
                </c:pt>
                <c:pt idx="3657">
                  <c:v>1125.4009363455241</c:v>
                </c:pt>
                <c:pt idx="3658">
                  <c:v>1125.3042094221378</c:v>
                </c:pt>
                <c:pt idx="3659">
                  <c:v>1125.1644969203735</c:v>
                </c:pt>
                <c:pt idx="3660">
                  <c:v>1125.0632373269161</c:v>
                </c:pt>
                <c:pt idx="3661">
                  <c:v>1124.9637572025922</c:v>
                </c:pt>
                <c:pt idx="3662">
                  <c:v>1124.7870643516385</c:v>
                </c:pt>
                <c:pt idx="3663">
                  <c:v>1124.745232200424</c:v>
                </c:pt>
                <c:pt idx="3664">
                  <c:v>1124.6865732740694</c:v>
                </c:pt>
                <c:pt idx="3665">
                  <c:v>1124.5880069305913</c:v>
                </c:pt>
                <c:pt idx="3666">
                  <c:v>1124.2531290602726</c:v>
                </c:pt>
                <c:pt idx="3667">
                  <c:v>1124.2392603332798</c:v>
                </c:pt>
                <c:pt idx="3668">
                  <c:v>1123.9452531290219</c:v>
                </c:pt>
                <c:pt idx="3669">
                  <c:v>1123.8256273527941</c:v>
                </c:pt>
                <c:pt idx="3670">
                  <c:v>1123.4613493496347</c:v>
                </c:pt>
                <c:pt idx="3671">
                  <c:v>1123.4517764060033</c:v>
                </c:pt>
                <c:pt idx="3672">
                  <c:v>1123.2286286082724</c:v>
                </c:pt>
                <c:pt idx="3673">
                  <c:v>1122.9946749142305</c:v>
                </c:pt>
                <c:pt idx="3674">
                  <c:v>1122.5441415148309</c:v>
                </c:pt>
                <c:pt idx="3675">
                  <c:v>1122.4557225404844</c:v>
                </c:pt>
                <c:pt idx="3676">
                  <c:v>1122.445652022097</c:v>
                </c:pt>
                <c:pt idx="3677">
                  <c:v>1122.3325556418879</c:v>
                </c:pt>
                <c:pt idx="3678">
                  <c:v>1121.9989989663493</c:v>
                </c:pt>
                <c:pt idx="3679">
                  <c:v>1121.6861147156467</c:v>
                </c:pt>
                <c:pt idx="3680">
                  <c:v>1121.614114989688</c:v>
                </c:pt>
                <c:pt idx="3681">
                  <c:v>1121.6011616883222</c:v>
                </c:pt>
                <c:pt idx="3682">
                  <c:v>1121.4575234948925</c:v>
                </c:pt>
                <c:pt idx="3683">
                  <c:v>1119.9732497194077</c:v>
                </c:pt>
                <c:pt idx="3684">
                  <c:v>1119.7388021023735</c:v>
                </c:pt>
                <c:pt idx="3685">
                  <c:v>1119.1699862148282</c:v>
                </c:pt>
                <c:pt idx="3686">
                  <c:v>1118.986525069078</c:v>
                </c:pt>
                <c:pt idx="3687">
                  <c:v>1118.8036925745012</c:v>
                </c:pt>
                <c:pt idx="3688">
                  <c:v>1118.3493005925748</c:v>
                </c:pt>
                <c:pt idx="3689">
                  <c:v>1118.1202396684223</c:v>
                </c:pt>
                <c:pt idx="3690">
                  <c:v>1118.114369245759</c:v>
                </c:pt>
                <c:pt idx="3691">
                  <c:v>1118.0244584655097</c:v>
                </c:pt>
                <c:pt idx="3692">
                  <c:v>1117.5784526401665</c:v>
                </c:pt>
                <c:pt idx="3693">
                  <c:v>1117.3392582616543</c:v>
                </c:pt>
                <c:pt idx="3694">
                  <c:v>1117.1912406938488</c:v>
                </c:pt>
                <c:pt idx="3695">
                  <c:v>1116.9187182952962</c:v>
                </c:pt>
                <c:pt idx="3696">
                  <c:v>1116.8808108680985</c:v>
                </c:pt>
                <c:pt idx="3697">
                  <c:v>1116.8209698115456</c:v>
                </c:pt>
                <c:pt idx="3698">
                  <c:v>1116.67113635891</c:v>
                </c:pt>
                <c:pt idx="3699">
                  <c:v>1116.4141212017425</c:v>
                </c:pt>
                <c:pt idx="3700">
                  <c:v>1116.2587266717667</c:v>
                </c:pt>
                <c:pt idx="3701">
                  <c:v>1116.0034936102231</c:v>
                </c:pt>
                <c:pt idx="3702">
                  <c:v>1115.959844079945</c:v>
                </c:pt>
                <c:pt idx="3703">
                  <c:v>1115.8732616889481</c:v>
                </c:pt>
                <c:pt idx="3704">
                  <c:v>1115.2275007582919</c:v>
                </c:pt>
                <c:pt idx="3705">
                  <c:v>1115.2211955826813</c:v>
                </c:pt>
                <c:pt idx="3706">
                  <c:v>1114.9385168043775</c:v>
                </c:pt>
                <c:pt idx="3707">
                  <c:v>1114.5360533332289</c:v>
                </c:pt>
                <c:pt idx="3708">
                  <c:v>1114.3332198860166</c:v>
                </c:pt>
                <c:pt idx="3709">
                  <c:v>1113.7945605081547</c:v>
                </c:pt>
                <c:pt idx="3710">
                  <c:v>1113.4638231295271</c:v>
                </c:pt>
                <c:pt idx="3711">
                  <c:v>1113.3926035911072</c:v>
                </c:pt>
                <c:pt idx="3712">
                  <c:v>1112.3076703776255</c:v>
                </c:pt>
                <c:pt idx="3713">
                  <c:v>1112.1518672405352</c:v>
                </c:pt>
                <c:pt idx="3714">
                  <c:v>1111.864170746092</c:v>
                </c:pt>
                <c:pt idx="3715">
                  <c:v>1111.2381845670443</c:v>
                </c:pt>
                <c:pt idx="3716">
                  <c:v>1111.1924593285719</c:v>
                </c:pt>
                <c:pt idx="3717">
                  <c:v>1110.1343284395832</c:v>
                </c:pt>
                <c:pt idx="3718">
                  <c:v>1109.9721844881608</c:v>
                </c:pt>
                <c:pt idx="3719">
                  <c:v>1109.6367549875044</c:v>
                </c:pt>
                <c:pt idx="3720">
                  <c:v>1109.3494680594736</c:v>
                </c:pt>
                <c:pt idx="3721">
                  <c:v>1109.2688645146147</c:v>
                </c:pt>
                <c:pt idx="3722">
                  <c:v>1109.198642490705</c:v>
                </c:pt>
                <c:pt idx="3723">
                  <c:v>1109.0682563050586</c:v>
                </c:pt>
                <c:pt idx="3724">
                  <c:v>1108.8075046600234</c:v>
                </c:pt>
                <c:pt idx="3725">
                  <c:v>1108.2060857153051</c:v>
                </c:pt>
                <c:pt idx="3726">
                  <c:v>1108.0984658112129</c:v>
                </c:pt>
                <c:pt idx="3727">
                  <c:v>1108.0559845963123</c:v>
                </c:pt>
                <c:pt idx="3728">
                  <c:v>1107.4694560637408</c:v>
                </c:pt>
                <c:pt idx="3729">
                  <c:v>1106.8658315347798</c:v>
                </c:pt>
                <c:pt idx="3730">
                  <c:v>1106.7690678878625</c:v>
                </c:pt>
                <c:pt idx="3731">
                  <c:v>1106.6793657102849</c:v>
                </c:pt>
                <c:pt idx="3732">
                  <c:v>1106.5403063400584</c:v>
                </c:pt>
                <c:pt idx="3733">
                  <c:v>1106.3677376572953</c:v>
                </c:pt>
                <c:pt idx="3734">
                  <c:v>1106.1846994132468</c:v>
                </c:pt>
                <c:pt idx="3735">
                  <c:v>1105.9345075213389</c:v>
                </c:pt>
                <c:pt idx="3736">
                  <c:v>1105.7785732285183</c:v>
                </c:pt>
                <c:pt idx="3737">
                  <c:v>1105.6057264906167</c:v>
                </c:pt>
                <c:pt idx="3738">
                  <c:v>1105.5090811635387</c:v>
                </c:pt>
                <c:pt idx="3739">
                  <c:v>1105.4848076671651</c:v>
                </c:pt>
                <c:pt idx="3740">
                  <c:v>1105.3446290623481</c:v>
                </c:pt>
                <c:pt idx="3741">
                  <c:v>1105.3388408286041</c:v>
                </c:pt>
                <c:pt idx="3742">
                  <c:v>1105.2727425820958</c:v>
                </c:pt>
                <c:pt idx="3743">
                  <c:v>1104.9734894389574</c:v>
                </c:pt>
                <c:pt idx="3744">
                  <c:v>1104.8680535880683</c:v>
                </c:pt>
                <c:pt idx="3745">
                  <c:v>1104.8006818783615</c:v>
                </c:pt>
                <c:pt idx="3746">
                  <c:v>1104.4101718547611</c:v>
                </c:pt>
                <c:pt idx="3747">
                  <c:v>1103.7480992908879</c:v>
                </c:pt>
                <c:pt idx="3748">
                  <c:v>1103.6027382767038</c:v>
                </c:pt>
                <c:pt idx="3749">
                  <c:v>1103.5678819610011</c:v>
                </c:pt>
                <c:pt idx="3750">
                  <c:v>1103.4642621568837</c:v>
                </c:pt>
                <c:pt idx="3751">
                  <c:v>1103.2668163020414</c:v>
                </c:pt>
                <c:pt idx="3752">
                  <c:v>1102.4894265133144</c:v>
                </c:pt>
                <c:pt idx="3753">
                  <c:v>1102.3020131456851</c:v>
                </c:pt>
                <c:pt idx="3754">
                  <c:v>1101.9612739611168</c:v>
                </c:pt>
                <c:pt idx="3755">
                  <c:v>1101.9137250407537</c:v>
                </c:pt>
                <c:pt idx="3756">
                  <c:v>1101.6775536257692</c:v>
                </c:pt>
                <c:pt idx="3757">
                  <c:v>1101.1090281765989</c:v>
                </c:pt>
                <c:pt idx="3758">
                  <c:v>1101.0558466822572</c:v>
                </c:pt>
                <c:pt idx="3759">
                  <c:v>1101.0043708419882</c:v>
                </c:pt>
                <c:pt idx="3760">
                  <c:v>1100.9401354159252</c:v>
                </c:pt>
                <c:pt idx="3761">
                  <c:v>1100.6451861711844</c:v>
                </c:pt>
                <c:pt idx="3762">
                  <c:v>1100.6289180260239</c:v>
                </c:pt>
                <c:pt idx="3763">
                  <c:v>1100.5917065121068</c:v>
                </c:pt>
                <c:pt idx="3764">
                  <c:v>1100.1105393601788</c:v>
                </c:pt>
                <c:pt idx="3765">
                  <c:v>1099.954373225371</c:v>
                </c:pt>
                <c:pt idx="3766">
                  <c:v>1099.9353891266717</c:v>
                </c:pt>
                <c:pt idx="3767">
                  <c:v>1099.8780710191197</c:v>
                </c:pt>
                <c:pt idx="3768">
                  <c:v>1099.5943467250797</c:v>
                </c:pt>
                <c:pt idx="3769">
                  <c:v>1099.5232413940957</c:v>
                </c:pt>
                <c:pt idx="3770">
                  <c:v>1099.4875786048174</c:v>
                </c:pt>
                <c:pt idx="3771">
                  <c:v>1099.2848938904124</c:v>
                </c:pt>
                <c:pt idx="3772">
                  <c:v>1099.1599583784937</c:v>
                </c:pt>
                <c:pt idx="3773">
                  <c:v>1098.7900186008328</c:v>
                </c:pt>
                <c:pt idx="3774">
                  <c:v>1098.268342424024</c:v>
                </c:pt>
                <c:pt idx="3775">
                  <c:v>1097.8996211127228</c:v>
                </c:pt>
                <c:pt idx="3776">
                  <c:v>1097.847927729016</c:v>
                </c:pt>
                <c:pt idx="3777">
                  <c:v>1097.8164433729651</c:v>
                </c:pt>
                <c:pt idx="3778">
                  <c:v>1097.6361246885524</c:v>
                </c:pt>
                <c:pt idx="3779">
                  <c:v>1097.6188539806999</c:v>
                </c:pt>
                <c:pt idx="3780">
                  <c:v>1097.5641270835722</c:v>
                </c:pt>
                <c:pt idx="3781">
                  <c:v>1097.5334276001149</c:v>
                </c:pt>
                <c:pt idx="3782">
                  <c:v>1097.5298714782298</c:v>
                </c:pt>
                <c:pt idx="3783">
                  <c:v>1097.406395596928</c:v>
                </c:pt>
                <c:pt idx="3784">
                  <c:v>1097.259700473041</c:v>
                </c:pt>
                <c:pt idx="3785">
                  <c:v>1097.2356721656852</c:v>
                </c:pt>
                <c:pt idx="3786">
                  <c:v>1097.1773646329013</c:v>
                </c:pt>
                <c:pt idx="3787">
                  <c:v>1096.9509044828185</c:v>
                </c:pt>
                <c:pt idx="3788">
                  <c:v>1096.9009202879811</c:v>
                </c:pt>
                <c:pt idx="3789">
                  <c:v>1096.8696271522178</c:v>
                </c:pt>
                <c:pt idx="3790">
                  <c:v>1096.8274313874697</c:v>
                </c:pt>
                <c:pt idx="3791">
                  <c:v>1095.8858520342078</c:v>
                </c:pt>
                <c:pt idx="3792">
                  <c:v>1095.7596942431396</c:v>
                </c:pt>
                <c:pt idx="3793">
                  <c:v>1095.7106597445836</c:v>
                </c:pt>
                <c:pt idx="3794">
                  <c:v>1095.3571490598467</c:v>
                </c:pt>
                <c:pt idx="3795">
                  <c:v>1095.2989850995277</c:v>
                </c:pt>
                <c:pt idx="3796">
                  <c:v>1095.2967726951176</c:v>
                </c:pt>
                <c:pt idx="3797">
                  <c:v>1095.2948982828525</c:v>
                </c:pt>
                <c:pt idx="3798">
                  <c:v>1094.8508387185468</c:v>
                </c:pt>
                <c:pt idx="3799">
                  <c:v>1094.7727260036434</c:v>
                </c:pt>
                <c:pt idx="3800">
                  <c:v>1094.6950103307183</c:v>
                </c:pt>
                <c:pt idx="3801">
                  <c:v>1094.6765765817217</c:v>
                </c:pt>
                <c:pt idx="3802">
                  <c:v>1094.5105624249245</c:v>
                </c:pt>
                <c:pt idx="3803">
                  <c:v>1093.9281513274873</c:v>
                </c:pt>
                <c:pt idx="3804">
                  <c:v>1093.8720999746192</c:v>
                </c:pt>
                <c:pt idx="3805">
                  <c:v>1093.8338210340339</c:v>
                </c:pt>
                <c:pt idx="3806">
                  <c:v>1093.1237744585674</c:v>
                </c:pt>
                <c:pt idx="3807">
                  <c:v>1092.360802844953</c:v>
                </c:pt>
                <c:pt idx="3808">
                  <c:v>1092.3249551049864</c:v>
                </c:pt>
                <c:pt idx="3809">
                  <c:v>1092.1551291326016</c:v>
                </c:pt>
                <c:pt idx="3810">
                  <c:v>1091.9571254228224</c:v>
                </c:pt>
                <c:pt idx="3811">
                  <c:v>1091.3658476499718</c:v>
                </c:pt>
                <c:pt idx="3812">
                  <c:v>1091.1201778339018</c:v>
                </c:pt>
                <c:pt idx="3813">
                  <c:v>1091.0465456189711</c:v>
                </c:pt>
                <c:pt idx="3814">
                  <c:v>1090.8401490873243</c:v>
                </c:pt>
                <c:pt idx="3815">
                  <c:v>1090.6949427662958</c:v>
                </c:pt>
                <c:pt idx="3816">
                  <c:v>1090.4477425591156</c:v>
                </c:pt>
                <c:pt idx="3817">
                  <c:v>1090.2007820129725</c:v>
                </c:pt>
                <c:pt idx="3818">
                  <c:v>1089.9154089901183</c:v>
                </c:pt>
                <c:pt idx="3819">
                  <c:v>1089.7901409159767</c:v>
                </c:pt>
                <c:pt idx="3820">
                  <c:v>1089.1339129624764</c:v>
                </c:pt>
                <c:pt idx="3821">
                  <c:v>1089.1322328395313</c:v>
                </c:pt>
                <c:pt idx="3822">
                  <c:v>1088.8602177830537</c:v>
                </c:pt>
                <c:pt idx="3823">
                  <c:v>1088.7110199908623</c:v>
                </c:pt>
                <c:pt idx="3824">
                  <c:v>1088.6654458378421</c:v>
                </c:pt>
                <c:pt idx="3825">
                  <c:v>1088.6542599308984</c:v>
                </c:pt>
                <c:pt idx="3826">
                  <c:v>1088.5731106381945</c:v>
                </c:pt>
                <c:pt idx="3827">
                  <c:v>1088.2680691963103</c:v>
                </c:pt>
                <c:pt idx="3828">
                  <c:v>1088.1355155890374</c:v>
                </c:pt>
                <c:pt idx="3829">
                  <c:v>1087.657468385572</c:v>
                </c:pt>
                <c:pt idx="3830">
                  <c:v>1087.5036148336198</c:v>
                </c:pt>
                <c:pt idx="3831">
                  <c:v>1087.3910468088254</c:v>
                </c:pt>
                <c:pt idx="3832">
                  <c:v>1087.2354464759762</c:v>
                </c:pt>
                <c:pt idx="3833">
                  <c:v>1086.8115720724065</c:v>
                </c:pt>
                <c:pt idx="3834">
                  <c:v>1086.7747077573815</c:v>
                </c:pt>
                <c:pt idx="3835">
                  <c:v>1086.7125430966498</c:v>
                </c:pt>
                <c:pt idx="3836">
                  <c:v>1086.5731163329547</c:v>
                </c:pt>
                <c:pt idx="3837">
                  <c:v>1085.4692233355522</c:v>
                </c:pt>
                <c:pt idx="3838">
                  <c:v>1085.3093608973422</c:v>
                </c:pt>
                <c:pt idx="3839">
                  <c:v>1085.2856643823784</c:v>
                </c:pt>
                <c:pt idx="3840">
                  <c:v>1085.1322099554247</c:v>
                </c:pt>
                <c:pt idx="3841">
                  <c:v>1084.9297076237201</c:v>
                </c:pt>
                <c:pt idx="3842">
                  <c:v>1083.8653952990637</c:v>
                </c:pt>
                <c:pt idx="3843">
                  <c:v>1083.82583851854</c:v>
                </c:pt>
                <c:pt idx="3844">
                  <c:v>1083.4791642267178</c:v>
                </c:pt>
                <c:pt idx="3845">
                  <c:v>1083.2147626685435</c:v>
                </c:pt>
                <c:pt idx="3846">
                  <c:v>1082.7390819171153</c:v>
                </c:pt>
                <c:pt idx="3847">
                  <c:v>1082.6733257057933</c:v>
                </c:pt>
                <c:pt idx="3848">
                  <c:v>1082.5983272631961</c:v>
                </c:pt>
                <c:pt idx="3849">
                  <c:v>1082.4397994393482</c:v>
                </c:pt>
                <c:pt idx="3850">
                  <c:v>1082.3410359920563</c:v>
                </c:pt>
                <c:pt idx="3851">
                  <c:v>1082.198009730572</c:v>
                </c:pt>
                <c:pt idx="3852">
                  <c:v>1082.0700733051697</c:v>
                </c:pt>
                <c:pt idx="3853">
                  <c:v>1081.7424243905809</c:v>
                </c:pt>
                <c:pt idx="3854">
                  <c:v>1081.4090275633334</c:v>
                </c:pt>
                <c:pt idx="3855">
                  <c:v>1081.189718321893</c:v>
                </c:pt>
                <c:pt idx="3856">
                  <c:v>1080.9712953611463</c:v>
                </c:pt>
                <c:pt idx="3857">
                  <c:v>1080.7159248121579</c:v>
                </c:pt>
                <c:pt idx="3858">
                  <c:v>1080.4778262776415</c:v>
                </c:pt>
                <c:pt idx="3859">
                  <c:v>1080.1324078019459</c:v>
                </c:pt>
                <c:pt idx="3860">
                  <c:v>1080.0780588595239</c:v>
                </c:pt>
                <c:pt idx="3861">
                  <c:v>1080.0734010728197</c:v>
                </c:pt>
                <c:pt idx="3862">
                  <c:v>1079.4854161102569</c:v>
                </c:pt>
                <c:pt idx="3863">
                  <c:v>1079.1120749206677</c:v>
                </c:pt>
                <c:pt idx="3864">
                  <c:v>1079.107080960307</c:v>
                </c:pt>
                <c:pt idx="3865">
                  <c:v>1078.9384339422652</c:v>
                </c:pt>
                <c:pt idx="3866">
                  <c:v>1078.736666795214</c:v>
                </c:pt>
                <c:pt idx="3867">
                  <c:v>1078.2750021974907</c:v>
                </c:pt>
                <c:pt idx="3868">
                  <c:v>1078.0680864654564</c:v>
                </c:pt>
                <c:pt idx="3869">
                  <c:v>1077.9020684423713</c:v>
                </c:pt>
                <c:pt idx="3870">
                  <c:v>1077.7418400139454</c:v>
                </c:pt>
                <c:pt idx="3871">
                  <c:v>1077.1312773188617</c:v>
                </c:pt>
                <c:pt idx="3872">
                  <c:v>1076.9415850698285</c:v>
                </c:pt>
                <c:pt idx="3873">
                  <c:v>1076.9217466764978</c:v>
                </c:pt>
                <c:pt idx="3874">
                  <c:v>1076.600770437519</c:v>
                </c:pt>
                <c:pt idx="3875">
                  <c:v>1076.3779219792041</c:v>
                </c:pt>
                <c:pt idx="3876">
                  <c:v>1076.2920080068852</c:v>
                </c:pt>
                <c:pt idx="3877">
                  <c:v>1076.1177795055012</c:v>
                </c:pt>
                <c:pt idx="3878">
                  <c:v>1075.9710685271025</c:v>
                </c:pt>
                <c:pt idx="3879">
                  <c:v>1075.3937451159952</c:v>
                </c:pt>
                <c:pt idx="3880">
                  <c:v>1075.3832758426665</c:v>
                </c:pt>
                <c:pt idx="3881">
                  <c:v>1074.4476993807154</c:v>
                </c:pt>
                <c:pt idx="3882">
                  <c:v>1073.904344534998</c:v>
                </c:pt>
                <c:pt idx="3883">
                  <c:v>1073.1895298122035</c:v>
                </c:pt>
                <c:pt idx="3884">
                  <c:v>1072.8786947514673</c:v>
                </c:pt>
                <c:pt idx="3885">
                  <c:v>1072.8223897224168</c:v>
                </c:pt>
                <c:pt idx="3886">
                  <c:v>1072.7345383692202</c:v>
                </c:pt>
                <c:pt idx="3887">
                  <c:v>1072.4694500731391</c:v>
                </c:pt>
                <c:pt idx="3888">
                  <c:v>1072.2517249403397</c:v>
                </c:pt>
                <c:pt idx="3889">
                  <c:v>1072.2489963213604</c:v>
                </c:pt>
                <c:pt idx="3890">
                  <c:v>1072.163772901959</c:v>
                </c:pt>
                <c:pt idx="3891">
                  <c:v>1072.0058235319125</c:v>
                </c:pt>
                <c:pt idx="3892">
                  <c:v>1071.8606950036024</c:v>
                </c:pt>
                <c:pt idx="3893">
                  <c:v>1071.6106176426676</c:v>
                </c:pt>
                <c:pt idx="3894">
                  <c:v>1071.3889212403694</c:v>
                </c:pt>
                <c:pt idx="3895">
                  <c:v>1070.4854002198078</c:v>
                </c:pt>
                <c:pt idx="3896">
                  <c:v>1070.4767446450514</c:v>
                </c:pt>
                <c:pt idx="3897">
                  <c:v>1070.4470693586932</c:v>
                </c:pt>
                <c:pt idx="3898">
                  <c:v>1069.5728516515094</c:v>
                </c:pt>
                <c:pt idx="3899">
                  <c:v>1069.3386770471895</c:v>
                </c:pt>
                <c:pt idx="3900">
                  <c:v>1068.2254734246928</c:v>
                </c:pt>
                <c:pt idx="3901">
                  <c:v>1067.8128368578355</c:v>
                </c:pt>
                <c:pt idx="3902">
                  <c:v>1067.7654099929996</c:v>
                </c:pt>
                <c:pt idx="3903">
                  <c:v>1067.5275756543876</c:v>
                </c:pt>
                <c:pt idx="3904">
                  <c:v>1067.4103647404247</c:v>
                </c:pt>
                <c:pt idx="3905">
                  <c:v>1067.407684055815</c:v>
                </c:pt>
                <c:pt idx="3906">
                  <c:v>1067.1888980885929</c:v>
                </c:pt>
                <c:pt idx="3907">
                  <c:v>1067.1580626867999</c:v>
                </c:pt>
                <c:pt idx="3908">
                  <c:v>1066.104039876991</c:v>
                </c:pt>
                <c:pt idx="3909">
                  <c:v>1065.9644826051467</c:v>
                </c:pt>
                <c:pt idx="3910">
                  <c:v>1065.8869529981082</c:v>
                </c:pt>
                <c:pt idx="3911">
                  <c:v>1065.8595042376235</c:v>
                </c:pt>
                <c:pt idx="3912">
                  <c:v>1065.3972743089291</c:v>
                </c:pt>
                <c:pt idx="3913">
                  <c:v>1065.0872293106465</c:v>
                </c:pt>
                <c:pt idx="3914">
                  <c:v>1064.613556530391</c:v>
                </c:pt>
                <c:pt idx="3915">
                  <c:v>1064.5756887527307</c:v>
                </c:pt>
                <c:pt idx="3916">
                  <c:v>1064.1320146205194</c:v>
                </c:pt>
                <c:pt idx="3917">
                  <c:v>1063.8471550222901</c:v>
                </c:pt>
                <c:pt idx="3918">
                  <c:v>1063.7833241215017</c:v>
                </c:pt>
                <c:pt idx="3919">
                  <c:v>1063.6036218528202</c:v>
                </c:pt>
                <c:pt idx="3920">
                  <c:v>1061.9492888392576</c:v>
                </c:pt>
                <c:pt idx="3921">
                  <c:v>1061.9016190005673</c:v>
                </c:pt>
                <c:pt idx="3922">
                  <c:v>1061.5724930487575</c:v>
                </c:pt>
                <c:pt idx="3923">
                  <c:v>1061.4769851577037</c:v>
                </c:pt>
                <c:pt idx="3924">
                  <c:v>1061.400598821044</c:v>
                </c:pt>
                <c:pt idx="3925">
                  <c:v>1061.1283100047253</c:v>
                </c:pt>
                <c:pt idx="3926">
                  <c:v>1061.0739123649066</c:v>
                </c:pt>
                <c:pt idx="3927">
                  <c:v>1060.1045324333506</c:v>
                </c:pt>
                <c:pt idx="3928">
                  <c:v>1059.8981556187071</c:v>
                </c:pt>
                <c:pt idx="3929">
                  <c:v>1059.783638933897</c:v>
                </c:pt>
                <c:pt idx="3930">
                  <c:v>1059.7073876403438</c:v>
                </c:pt>
                <c:pt idx="3931">
                  <c:v>1058.9020113978122</c:v>
                </c:pt>
                <c:pt idx="3932">
                  <c:v>1058.8880517851312</c:v>
                </c:pt>
                <c:pt idx="3933">
                  <c:v>1058.6679332053661</c:v>
                </c:pt>
                <c:pt idx="3934">
                  <c:v>1058.574312398124</c:v>
                </c:pt>
                <c:pt idx="3935">
                  <c:v>1058.1705163781241</c:v>
                </c:pt>
                <c:pt idx="3936">
                  <c:v>1058.0592353859267</c:v>
                </c:pt>
                <c:pt idx="3937">
                  <c:v>1057.8006335237953</c:v>
                </c:pt>
                <c:pt idx="3938">
                  <c:v>1057.743892892388</c:v>
                </c:pt>
                <c:pt idx="3939">
                  <c:v>1057.4498580753805</c:v>
                </c:pt>
                <c:pt idx="3940">
                  <c:v>1057.2748990830364</c:v>
                </c:pt>
                <c:pt idx="3941">
                  <c:v>1057.1538958326976</c:v>
                </c:pt>
                <c:pt idx="3942">
                  <c:v>1056.6964626819661</c:v>
                </c:pt>
                <c:pt idx="3943">
                  <c:v>1055.7687204304004</c:v>
                </c:pt>
                <c:pt idx="3944">
                  <c:v>1055.5965085002388</c:v>
                </c:pt>
                <c:pt idx="3945">
                  <c:v>1054.698633368148</c:v>
                </c:pt>
                <c:pt idx="3946">
                  <c:v>1054.4720503706101</c:v>
                </c:pt>
                <c:pt idx="3947">
                  <c:v>1054.1769187159009</c:v>
                </c:pt>
                <c:pt idx="3948">
                  <c:v>1054.1177412390712</c:v>
                </c:pt>
                <c:pt idx="3949">
                  <c:v>1054.021325798733</c:v>
                </c:pt>
                <c:pt idx="3950">
                  <c:v>1053.5092237167892</c:v>
                </c:pt>
                <c:pt idx="3951">
                  <c:v>1053.2089449343582</c:v>
                </c:pt>
                <c:pt idx="3952">
                  <c:v>1052.682732975961</c:v>
                </c:pt>
                <c:pt idx="3953">
                  <c:v>1052.5454413672287</c:v>
                </c:pt>
                <c:pt idx="3954">
                  <c:v>1052.1958351182936</c:v>
                </c:pt>
                <c:pt idx="3955">
                  <c:v>1051.9488107911084</c:v>
                </c:pt>
                <c:pt idx="3956">
                  <c:v>1051.2536321406894</c:v>
                </c:pt>
                <c:pt idx="3957">
                  <c:v>1051.2380192642331</c:v>
                </c:pt>
                <c:pt idx="3958">
                  <c:v>1050.8333434640037</c:v>
                </c:pt>
                <c:pt idx="3959">
                  <c:v>1050.7524610939952</c:v>
                </c:pt>
                <c:pt idx="3960">
                  <c:v>1050.6606564424121</c:v>
                </c:pt>
                <c:pt idx="3961">
                  <c:v>1050.3581648553247</c:v>
                </c:pt>
                <c:pt idx="3962">
                  <c:v>1050.3008633840911</c:v>
                </c:pt>
                <c:pt idx="3963">
                  <c:v>1049.0774783580832</c:v>
                </c:pt>
                <c:pt idx="3964">
                  <c:v>1048.9728936442873</c:v>
                </c:pt>
                <c:pt idx="3965">
                  <c:v>1048.6402936872553</c:v>
                </c:pt>
                <c:pt idx="3966">
                  <c:v>1048.0914447384082</c:v>
                </c:pt>
                <c:pt idx="3967">
                  <c:v>1047.4468059818819</c:v>
                </c:pt>
                <c:pt idx="3968">
                  <c:v>1047.2034725741214</c:v>
                </c:pt>
                <c:pt idx="3969">
                  <c:v>1047.0066192985378</c:v>
                </c:pt>
                <c:pt idx="3970">
                  <c:v>1046.6646567499308</c:v>
                </c:pt>
                <c:pt idx="3971">
                  <c:v>1046.5826677945586</c:v>
                </c:pt>
                <c:pt idx="3972">
                  <c:v>1046.5635892632272</c:v>
                </c:pt>
                <c:pt idx="3973">
                  <c:v>1046.3433539894554</c:v>
                </c:pt>
                <c:pt idx="3974">
                  <c:v>1046.2250288453367</c:v>
                </c:pt>
                <c:pt idx="3975">
                  <c:v>1045.1929828349748</c:v>
                </c:pt>
                <c:pt idx="3976">
                  <c:v>1044.5378577275242</c:v>
                </c:pt>
                <c:pt idx="3977">
                  <c:v>1044.4238082184352</c:v>
                </c:pt>
                <c:pt idx="3978">
                  <c:v>1044.2585888596375</c:v>
                </c:pt>
                <c:pt idx="3979">
                  <c:v>1044.1967719244296</c:v>
                </c:pt>
                <c:pt idx="3980">
                  <c:v>1044.1729225452741</c:v>
                </c:pt>
                <c:pt idx="3981">
                  <c:v>1044.0742763293492</c:v>
                </c:pt>
                <c:pt idx="3982">
                  <c:v>1043.794271047999</c:v>
                </c:pt>
                <c:pt idx="3983">
                  <c:v>1043.4286117419601</c:v>
                </c:pt>
                <c:pt idx="3984">
                  <c:v>1042.6766802149348</c:v>
                </c:pt>
                <c:pt idx="3985">
                  <c:v>1042.0734563713602</c:v>
                </c:pt>
                <c:pt idx="3986">
                  <c:v>1041.7597100704659</c:v>
                </c:pt>
                <c:pt idx="3987">
                  <c:v>1041.3257485399358</c:v>
                </c:pt>
                <c:pt idx="3988">
                  <c:v>1041.3225702779328</c:v>
                </c:pt>
                <c:pt idx="3989">
                  <c:v>1041.1926580180932</c:v>
                </c:pt>
                <c:pt idx="3990">
                  <c:v>1041.1911473992509</c:v>
                </c:pt>
                <c:pt idx="3991">
                  <c:v>1040.9951875623594</c:v>
                </c:pt>
                <c:pt idx="3992">
                  <c:v>1040.943010010918</c:v>
                </c:pt>
                <c:pt idx="3993">
                  <c:v>1040.926951147939</c:v>
                </c:pt>
                <c:pt idx="3994">
                  <c:v>1039.8861022264489</c:v>
                </c:pt>
                <c:pt idx="3995">
                  <c:v>1039.3561931708125</c:v>
                </c:pt>
                <c:pt idx="3996">
                  <c:v>1039.1419415838186</c:v>
                </c:pt>
                <c:pt idx="3997">
                  <c:v>1039.1300539518595</c:v>
                </c:pt>
                <c:pt idx="3998">
                  <c:v>1039.0028772796527</c:v>
                </c:pt>
                <c:pt idx="3999">
                  <c:v>1038.7492863743835</c:v>
                </c:pt>
                <c:pt idx="4000">
                  <c:v>1038.4994056635435</c:v>
                </c:pt>
                <c:pt idx="4001">
                  <c:v>1038.4008099391724</c:v>
                </c:pt>
                <c:pt idx="4002">
                  <c:v>1038.0741724240781</c:v>
                </c:pt>
                <c:pt idx="4003">
                  <c:v>1037.859116843674</c:v>
                </c:pt>
                <c:pt idx="4004">
                  <c:v>1037.7953240368099</c:v>
                </c:pt>
                <c:pt idx="4005">
                  <c:v>1037.3141642935454</c:v>
                </c:pt>
                <c:pt idx="4006">
                  <c:v>1037.0584358676276</c:v>
                </c:pt>
                <c:pt idx="4007">
                  <c:v>1037.0417520654864</c:v>
                </c:pt>
                <c:pt idx="4008">
                  <c:v>1036.8854627627798</c:v>
                </c:pt>
                <c:pt idx="4009">
                  <c:v>1036.8480521863034</c:v>
                </c:pt>
                <c:pt idx="4010">
                  <c:v>1036.2892840988602</c:v>
                </c:pt>
                <c:pt idx="4011">
                  <c:v>1035.7927716276383</c:v>
                </c:pt>
                <c:pt idx="4012">
                  <c:v>1035.7771409917448</c:v>
                </c:pt>
                <c:pt idx="4013">
                  <c:v>1035.6007026030622</c:v>
                </c:pt>
                <c:pt idx="4014">
                  <c:v>1035.4800618424104</c:v>
                </c:pt>
                <c:pt idx="4015">
                  <c:v>1035.4112327479158</c:v>
                </c:pt>
                <c:pt idx="4016">
                  <c:v>1035.2834073762845</c:v>
                </c:pt>
                <c:pt idx="4017">
                  <c:v>1035.2750989562562</c:v>
                </c:pt>
                <c:pt idx="4018">
                  <c:v>1035.043482274082</c:v>
                </c:pt>
                <c:pt idx="4019">
                  <c:v>1034.7649555733592</c:v>
                </c:pt>
                <c:pt idx="4020">
                  <c:v>1034.5592520984676</c:v>
                </c:pt>
                <c:pt idx="4021">
                  <c:v>1034.2113351660303</c:v>
                </c:pt>
                <c:pt idx="4022">
                  <c:v>1033.8167676908438</c:v>
                </c:pt>
                <c:pt idx="4023">
                  <c:v>1033.800852304068</c:v>
                </c:pt>
                <c:pt idx="4024">
                  <c:v>1033.6421788806551</c:v>
                </c:pt>
                <c:pt idx="4025">
                  <c:v>1032.3405718125234</c:v>
                </c:pt>
                <c:pt idx="4026">
                  <c:v>1032.270205937657</c:v>
                </c:pt>
                <c:pt idx="4027">
                  <c:v>1032.0028134297661</c:v>
                </c:pt>
                <c:pt idx="4028">
                  <c:v>1031.5671012332705</c:v>
                </c:pt>
                <c:pt idx="4029">
                  <c:v>1031.3194501776331</c:v>
                </c:pt>
                <c:pt idx="4030">
                  <c:v>1031.1785811270008</c:v>
                </c:pt>
                <c:pt idx="4031">
                  <c:v>1031.1291375790454</c:v>
                </c:pt>
                <c:pt idx="4032">
                  <c:v>1030.2156398554664</c:v>
                </c:pt>
                <c:pt idx="4033">
                  <c:v>1030.0790358032118</c:v>
                </c:pt>
                <c:pt idx="4034">
                  <c:v>1029.9970114334426</c:v>
                </c:pt>
                <c:pt idx="4035">
                  <c:v>1029.9800966805219</c:v>
                </c:pt>
                <c:pt idx="4036">
                  <c:v>1029.3636882574194</c:v>
                </c:pt>
                <c:pt idx="4037">
                  <c:v>1028.9039965384288</c:v>
                </c:pt>
                <c:pt idx="4038">
                  <c:v>1028.6340821454594</c:v>
                </c:pt>
                <c:pt idx="4039">
                  <c:v>1028.5433675521449</c:v>
                </c:pt>
                <c:pt idx="4040">
                  <c:v>1028.5236926702657</c:v>
                </c:pt>
                <c:pt idx="4041">
                  <c:v>1028.0572816988163</c:v>
                </c:pt>
                <c:pt idx="4042">
                  <c:v>1027.8366763714785</c:v>
                </c:pt>
                <c:pt idx="4043">
                  <c:v>1027.6028568478341</c:v>
                </c:pt>
                <c:pt idx="4044">
                  <c:v>1026.5603677527113</c:v>
                </c:pt>
                <c:pt idx="4045">
                  <c:v>1026.4783684612314</c:v>
                </c:pt>
                <c:pt idx="4046">
                  <c:v>1026.4761062028952</c:v>
                </c:pt>
                <c:pt idx="4047">
                  <c:v>1026.4710340089466</c:v>
                </c:pt>
                <c:pt idx="4048">
                  <c:v>1025.9860729375441</c:v>
                </c:pt>
                <c:pt idx="4049">
                  <c:v>1025.4248219526476</c:v>
                </c:pt>
                <c:pt idx="4050">
                  <c:v>1024.4116786277295</c:v>
                </c:pt>
                <c:pt idx="4051">
                  <c:v>1023.4405644416892</c:v>
                </c:pt>
                <c:pt idx="4052">
                  <c:v>1023.2291940513252</c:v>
                </c:pt>
                <c:pt idx="4053">
                  <c:v>1023.0435395103032</c:v>
                </c:pt>
                <c:pt idx="4054">
                  <c:v>1022.8159295193354</c:v>
                </c:pt>
                <c:pt idx="4055">
                  <c:v>1022.4413525128364</c:v>
                </c:pt>
                <c:pt idx="4056">
                  <c:v>1022.2663540186487</c:v>
                </c:pt>
                <c:pt idx="4057">
                  <c:v>1022.1028849438827</c:v>
                </c:pt>
                <c:pt idx="4058">
                  <c:v>1022.0824679878023</c:v>
                </c:pt>
                <c:pt idx="4059">
                  <c:v>1021.760137035052</c:v>
                </c:pt>
                <c:pt idx="4060">
                  <c:v>1021.4417979921662</c:v>
                </c:pt>
                <c:pt idx="4061">
                  <c:v>1021.3620002980985</c:v>
                </c:pt>
                <c:pt idx="4062">
                  <c:v>1021.0632360249095</c:v>
                </c:pt>
                <c:pt idx="4063">
                  <c:v>1021.061018633975</c:v>
                </c:pt>
                <c:pt idx="4064">
                  <c:v>1020.9870199016026</c:v>
                </c:pt>
                <c:pt idx="4065">
                  <c:v>1020.8762889027595</c:v>
                </c:pt>
                <c:pt idx="4066">
                  <c:v>1020.569651659694</c:v>
                </c:pt>
                <c:pt idx="4067">
                  <c:v>1020.3983976745606</c:v>
                </c:pt>
                <c:pt idx="4068">
                  <c:v>1019.9636005536053</c:v>
                </c:pt>
                <c:pt idx="4069">
                  <c:v>1018.7022203111006</c:v>
                </c:pt>
                <c:pt idx="4070">
                  <c:v>1018.4844889040041</c:v>
                </c:pt>
                <c:pt idx="4071">
                  <c:v>1018.118808930268</c:v>
                </c:pt>
                <c:pt idx="4072">
                  <c:v>1017.5475628223684</c:v>
                </c:pt>
                <c:pt idx="4073">
                  <c:v>1016.8168814449841</c:v>
                </c:pt>
                <c:pt idx="4074">
                  <c:v>1016.7197648782865</c:v>
                </c:pt>
                <c:pt idx="4075">
                  <c:v>1016.2966414493983</c:v>
                </c:pt>
                <c:pt idx="4076">
                  <c:v>1016.1454175180859</c:v>
                </c:pt>
                <c:pt idx="4077">
                  <c:v>1015.5810124606144</c:v>
                </c:pt>
                <c:pt idx="4078">
                  <c:v>1015.4056599666012</c:v>
                </c:pt>
                <c:pt idx="4079">
                  <c:v>1015.3495850743685</c:v>
                </c:pt>
                <c:pt idx="4080">
                  <c:v>1014.9865358690066</c:v>
                </c:pt>
                <c:pt idx="4081">
                  <c:v>1014.6136379588975</c:v>
                </c:pt>
                <c:pt idx="4082">
                  <c:v>1014.5980126035214</c:v>
                </c:pt>
                <c:pt idx="4083">
                  <c:v>1014.5662352672549</c:v>
                </c:pt>
                <c:pt idx="4084">
                  <c:v>1014.3127719831465</c:v>
                </c:pt>
                <c:pt idx="4085">
                  <c:v>1014.2906665387088</c:v>
                </c:pt>
                <c:pt idx="4086">
                  <c:v>1014.0843209099974</c:v>
                </c:pt>
                <c:pt idx="4087">
                  <c:v>1013.8467983644538</c:v>
                </c:pt>
                <c:pt idx="4088">
                  <c:v>1013.7058118557268</c:v>
                </c:pt>
                <c:pt idx="4089">
                  <c:v>1013.218607155217</c:v>
                </c:pt>
                <c:pt idx="4090">
                  <c:v>1012.2511735600989</c:v>
                </c:pt>
                <c:pt idx="4091">
                  <c:v>1012.178723257958</c:v>
                </c:pt>
                <c:pt idx="4092">
                  <c:v>1012.103524172662</c:v>
                </c:pt>
                <c:pt idx="4093">
                  <c:v>1012.0664372914371</c:v>
                </c:pt>
                <c:pt idx="4094">
                  <c:v>1011.9917365916198</c:v>
                </c:pt>
                <c:pt idx="4095">
                  <c:v>1011.6722990126078</c:v>
                </c:pt>
                <c:pt idx="4096">
                  <c:v>1011.4745038775105</c:v>
                </c:pt>
                <c:pt idx="4097">
                  <c:v>1011.4549920332086</c:v>
                </c:pt>
                <c:pt idx="4098">
                  <c:v>1010.4477532831828</c:v>
                </c:pt>
                <c:pt idx="4099">
                  <c:v>1010.2939037109085</c:v>
                </c:pt>
                <c:pt idx="4100">
                  <c:v>1009.2981851107751</c:v>
                </c:pt>
                <c:pt idx="4101">
                  <c:v>1009.0496075299214</c:v>
                </c:pt>
                <c:pt idx="4102">
                  <c:v>1008.7023226560456</c:v>
                </c:pt>
                <c:pt idx="4103">
                  <c:v>1008.5725326280461</c:v>
                </c:pt>
                <c:pt idx="4104">
                  <c:v>1008.2870402036397</c:v>
                </c:pt>
                <c:pt idx="4105">
                  <c:v>1008.10297902041</c:v>
                </c:pt>
                <c:pt idx="4106">
                  <c:v>1007.116744427151</c:v>
                </c:pt>
                <c:pt idx="4107">
                  <c:v>1006.6193601992394</c:v>
                </c:pt>
                <c:pt idx="4108">
                  <c:v>1006.4921936300067</c:v>
                </c:pt>
                <c:pt idx="4109">
                  <c:v>1006.4449918291675</c:v>
                </c:pt>
                <c:pt idx="4110">
                  <c:v>1006.3590193061035</c:v>
                </c:pt>
                <c:pt idx="4111">
                  <c:v>1006.2796394930284</c:v>
                </c:pt>
                <c:pt idx="4112">
                  <c:v>1006.0671460001997</c:v>
                </c:pt>
                <c:pt idx="4113">
                  <c:v>1005.5632837256129</c:v>
                </c:pt>
                <c:pt idx="4114">
                  <c:v>1005.2667893171805</c:v>
                </c:pt>
                <c:pt idx="4115">
                  <c:v>1005.1057730755538</c:v>
                </c:pt>
                <c:pt idx="4116">
                  <c:v>1005.0626943218874</c:v>
                </c:pt>
                <c:pt idx="4117">
                  <c:v>1004.9991994696855</c:v>
                </c:pt>
                <c:pt idx="4118">
                  <c:v>1004.5916265120231</c:v>
                </c:pt>
                <c:pt idx="4119">
                  <c:v>1004.3220364100735</c:v>
                </c:pt>
                <c:pt idx="4120">
                  <c:v>1004.0713858765861</c:v>
                </c:pt>
                <c:pt idx="4121">
                  <c:v>1003.9484213402039</c:v>
                </c:pt>
                <c:pt idx="4122">
                  <c:v>1003.9013503822355</c:v>
                </c:pt>
                <c:pt idx="4123">
                  <c:v>1003.6839278323451</c:v>
                </c:pt>
                <c:pt idx="4124">
                  <c:v>1003.6161114927796</c:v>
                </c:pt>
                <c:pt idx="4125">
                  <c:v>1003.1219972879894</c:v>
                </c:pt>
                <c:pt idx="4126">
                  <c:v>1002.4348396652655</c:v>
                </c:pt>
                <c:pt idx="4127">
                  <c:v>1002.3370981755521</c:v>
                </c:pt>
                <c:pt idx="4128">
                  <c:v>1001.850726911376</c:v>
                </c:pt>
                <c:pt idx="4129">
                  <c:v>1001.8083823523588</c:v>
                </c:pt>
                <c:pt idx="4130">
                  <c:v>1001.2366402312783</c:v>
                </c:pt>
                <c:pt idx="4131">
                  <c:v>999.73893300096177</c:v>
                </c:pt>
                <c:pt idx="4132">
                  <c:v>999.01824240364954</c:v>
                </c:pt>
                <c:pt idx="4133">
                  <c:v>998.80535089095429</c:v>
                </c:pt>
                <c:pt idx="4134">
                  <c:v>998.76613708309014</c:v>
                </c:pt>
                <c:pt idx="4135">
                  <c:v>998.41943162085283</c:v>
                </c:pt>
                <c:pt idx="4136">
                  <c:v>998.12983544268116</c:v>
                </c:pt>
                <c:pt idx="4137">
                  <c:v>997.81732379116966</c:v>
                </c:pt>
                <c:pt idx="4138">
                  <c:v>997.65112709045411</c:v>
                </c:pt>
                <c:pt idx="4139">
                  <c:v>997.63821667922889</c:v>
                </c:pt>
                <c:pt idx="4140">
                  <c:v>996.81654347022368</c:v>
                </c:pt>
                <c:pt idx="4141">
                  <c:v>996.43765316433394</c:v>
                </c:pt>
                <c:pt idx="4142">
                  <c:v>996.28050018024112</c:v>
                </c:pt>
                <c:pt idx="4143">
                  <c:v>996.22577020726271</c:v>
                </c:pt>
                <c:pt idx="4144">
                  <c:v>996.18139159480734</c:v>
                </c:pt>
                <c:pt idx="4145">
                  <c:v>996.10274387242896</c:v>
                </c:pt>
                <c:pt idx="4146">
                  <c:v>995.99518168725899</c:v>
                </c:pt>
                <c:pt idx="4147">
                  <c:v>995.5596362501218</c:v>
                </c:pt>
                <c:pt idx="4148">
                  <c:v>995.29555949303824</c:v>
                </c:pt>
                <c:pt idx="4149">
                  <c:v>995.22894319918396</c:v>
                </c:pt>
                <c:pt idx="4150">
                  <c:v>994.75788102348645</c:v>
                </c:pt>
                <c:pt idx="4151">
                  <c:v>994.66047847184848</c:v>
                </c:pt>
                <c:pt idx="4152">
                  <c:v>994.56220602353403</c:v>
                </c:pt>
                <c:pt idx="4153">
                  <c:v>994.4917224848964</c:v>
                </c:pt>
                <c:pt idx="4154">
                  <c:v>994.39846405918388</c:v>
                </c:pt>
                <c:pt idx="4155">
                  <c:v>994.09868440400385</c:v>
                </c:pt>
                <c:pt idx="4156">
                  <c:v>994.05482375197118</c:v>
                </c:pt>
                <c:pt idx="4157">
                  <c:v>993.91164208557939</c:v>
                </c:pt>
                <c:pt idx="4158">
                  <c:v>993.3706066460079</c:v>
                </c:pt>
                <c:pt idx="4159">
                  <c:v>993.29413751304139</c:v>
                </c:pt>
                <c:pt idx="4160">
                  <c:v>993.20952368165058</c:v>
                </c:pt>
                <c:pt idx="4161">
                  <c:v>992.76049782832479</c:v>
                </c:pt>
                <c:pt idx="4162">
                  <c:v>992.68447481049429</c:v>
                </c:pt>
                <c:pt idx="4163">
                  <c:v>992.29680494579179</c:v>
                </c:pt>
                <c:pt idx="4164">
                  <c:v>991.6682894382875</c:v>
                </c:pt>
                <c:pt idx="4165">
                  <c:v>991.58956270970407</c:v>
                </c:pt>
                <c:pt idx="4166">
                  <c:v>991.23936480996929</c:v>
                </c:pt>
                <c:pt idx="4167">
                  <c:v>991.20937030093523</c:v>
                </c:pt>
                <c:pt idx="4168">
                  <c:v>991.16584479148139</c:v>
                </c:pt>
                <c:pt idx="4169">
                  <c:v>990.81161329269412</c:v>
                </c:pt>
                <c:pt idx="4170">
                  <c:v>990.61687262073156</c:v>
                </c:pt>
                <c:pt idx="4171">
                  <c:v>990.35026858859612</c:v>
                </c:pt>
                <c:pt idx="4172">
                  <c:v>990.17544039871984</c:v>
                </c:pt>
                <c:pt idx="4173">
                  <c:v>990.03291363608525</c:v>
                </c:pt>
                <c:pt idx="4174">
                  <c:v>989.92352010157379</c:v>
                </c:pt>
                <c:pt idx="4175">
                  <c:v>989.70124904455406</c:v>
                </c:pt>
                <c:pt idx="4176">
                  <c:v>989.63482320162984</c:v>
                </c:pt>
                <c:pt idx="4177">
                  <c:v>989.45415696059024</c:v>
                </c:pt>
                <c:pt idx="4178">
                  <c:v>989.12003721455756</c:v>
                </c:pt>
                <c:pt idx="4179">
                  <c:v>989.10622040086332</c:v>
                </c:pt>
                <c:pt idx="4180">
                  <c:v>988.61161526815772</c:v>
                </c:pt>
                <c:pt idx="4181">
                  <c:v>988.01330696304649</c:v>
                </c:pt>
                <c:pt idx="4182">
                  <c:v>987.41213463360566</c:v>
                </c:pt>
                <c:pt idx="4183">
                  <c:v>987.2196953776147</c:v>
                </c:pt>
                <c:pt idx="4184">
                  <c:v>986.69793043478717</c:v>
                </c:pt>
                <c:pt idx="4185">
                  <c:v>986.61227484679898</c:v>
                </c:pt>
                <c:pt idx="4186">
                  <c:v>986.53692310942552</c:v>
                </c:pt>
                <c:pt idx="4187">
                  <c:v>986.32967680855506</c:v>
                </c:pt>
                <c:pt idx="4188">
                  <c:v>985.64260822239862</c:v>
                </c:pt>
                <c:pt idx="4189">
                  <c:v>985.60180771022726</c:v>
                </c:pt>
                <c:pt idx="4190">
                  <c:v>985.41236537827365</c:v>
                </c:pt>
                <c:pt idx="4191">
                  <c:v>985.14529398954573</c:v>
                </c:pt>
                <c:pt idx="4192">
                  <c:v>984.42111447770355</c:v>
                </c:pt>
                <c:pt idx="4193">
                  <c:v>984.36381482627655</c:v>
                </c:pt>
                <c:pt idx="4194">
                  <c:v>984.28884402924109</c:v>
                </c:pt>
                <c:pt idx="4195">
                  <c:v>983.98118034665777</c:v>
                </c:pt>
                <c:pt idx="4196">
                  <c:v>983.96591514044337</c:v>
                </c:pt>
                <c:pt idx="4197">
                  <c:v>983.81456199487036</c:v>
                </c:pt>
                <c:pt idx="4198">
                  <c:v>983.69773422282981</c:v>
                </c:pt>
                <c:pt idx="4199">
                  <c:v>983.69028197593138</c:v>
                </c:pt>
                <c:pt idx="4200">
                  <c:v>983.4604648629163</c:v>
                </c:pt>
                <c:pt idx="4201">
                  <c:v>982.83741377332035</c:v>
                </c:pt>
                <c:pt idx="4202">
                  <c:v>982.8317413607158</c:v>
                </c:pt>
                <c:pt idx="4203">
                  <c:v>982.76129444268008</c:v>
                </c:pt>
                <c:pt idx="4204">
                  <c:v>982.60693983884005</c:v>
                </c:pt>
                <c:pt idx="4205">
                  <c:v>982.39239806040564</c:v>
                </c:pt>
                <c:pt idx="4206">
                  <c:v>982.36541328118892</c:v>
                </c:pt>
                <c:pt idx="4207">
                  <c:v>981.65379571300411</c:v>
                </c:pt>
                <c:pt idx="4208">
                  <c:v>981.09083051794107</c:v>
                </c:pt>
                <c:pt idx="4209">
                  <c:v>980.80909568933146</c:v>
                </c:pt>
                <c:pt idx="4210">
                  <c:v>980.52309940882844</c:v>
                </c:pt>
                <c:pt idx="4211">
                  <c:v>980.51180931392651</c:v>
                </c:pt>
                <c:pt idx="4212">
                  <c:v>979.86170201493633</c:v>
                </c:pt>
                <c:pt idx="4213">
                  <c:v>978.8681388997162</c:v>
                </c:pt>
                <c:pt idx="4214">
                  <c:v>978.79245055612591</c:v>
                </c:pt>
                <c:pt idx="4215">
                  <c:v>978.56647243457746</c:v>
                </c:pt>
                <c:pt idx="4216">
                  <c:v>978.22300732396957</c:v>
                </c:pt>
                <c:pt idx="4217">
                  <c:v>978.1129522973838</c:v>
                </c:pt>
                <c:pt idx="4218">
                  <c:v>977.84684418890197</c:v>
                </c:pt>
                <c:pt idx="4219">
                  <c:v>977.81226572203968</c:v>
                </c:pt>
                <c:pt idx="4220">
                  <c:v>977.70589770133313</c:v>
                </c:pt>
                <c:pt idx="4221">
                  <c:v>977.67161416103465</c:v>
                </c:pt>
                <c:pt idx="4222">
                  <c:v>977.26282548762038</c:v>
                </c:pt>
                <c:pt idx="4223">
                  <c:v>976.62164180554237</c:v>
                </c:pt>
                <c:pt idx="4224">
                  <c:v>976.1209424279715</c:v>
                </c:pt>
                <c:pt idx="4225">
                  <c:v>975.85428069271973</c:v>
                </c:pt>
                <c:pt idx="4226">
                  <c:v>975.80081064086835</c:v>
                </c:pt>
                <c:pt idx="4227">
                  <c:v>974.71327540503637</c:v>
                </c:pt>
                <c:pt idx="4228">
                  <c:v>974.67354535438119</c:v>
                </c:pt>
                <c:pt idx="4229">
                  <c:v>974.59877369869253</c:v>
                </c:pt>
                <c:pt idx="4230">
                  <c:v>974.24669076985799</c:v>
                </c:pt>
                <c:pt idx="4231">
                  <c:v>974.04254990910101</c:v>
                </c:pt>
                <c:pt idx="4232">
                  <c:v>973.99165148105885</c:v>
                </c:pt>
                <c:pt idx="4233">
                  <c:v>973.94421546972455</c:v>
                </c:pt>
                <c:pt idx="4234">
                  <c:v>973.73022981433394</c:v>
                </c:pt>
                <c:pt idx="4235">
                  <c:v>973.61631605648302</c:v>
                </c:pt>
                <c:pt idx="4236">
                  <c:v>973.51943666908494</c:v>
                </c:pt>
                <c:pt idx="4237">
                  <c:v>973.48364857382239</c:v>
                </c:pt>
                <c:pt idx="4238">
                  <c:v>973.44039380963397</c:v>
                </c:pt>
                <c:pt idx="4239">
                  <c:v>973.39232510371346</c:v>
                </c:pt>
                <c:pt idx="4240">
                  <c:v>973.15355913441624</c:v>
                </c:pt>
                <c:pt idx="4241">
                  <c:v>972.72857938700258</c:v>
                </c:pt>
                <c:pt idx="4242">
                  <c:v>972.61580037215253</c:v>
                </c:pt>
                <c:pt idx="4243">
                  <c:v>972.58348407427468</c:v>
                </c:pt>
                <c:pt idx="4244">
                  <c:v>972.32967176592729</c:v>
                </c:pt>
                <c:pt idx="4245">
                  <c:v>972.04572275226315</c:v>
                </c:pt>
                <c:pt idx="4246">
                  <c:v>971.40055753085346</c:v>
                </c:pt>
                <c:pt idx="4247">
                  <c:v>971.39032541520896</c:v>
                </c:pt>
                <c:pt idx="4248">
                  <c:v>970.33550093151632</c:v>
                </c:pt>
                <c:pt idx="4249">
                  <c:v>970.28070535887969</c:v>
                </c:pt>
                <c:pt idx="4250">
                  <c:v>970.26208204317857</c:v>
                </c:pt>
                <c:pt idx="4251">
                  <c:v>969.45670695592958</c:v>
                </c:pt>
                <c:pt idx="4252">
                  <c:v>968.48231631242572</c:v>
                </c:pt>
                <c:pt idx="4253">
                  <c:v>968.23597645759583</c:v>
                </c:pt>
                <c:pt idx="4254">
                  <c:v>968.06817897542339</c:v>
                </c:pt>
                <c:pt idx="4255">
                  <c:v>967.66424179712817</c:v>
                </c:pt>
                <c:pt idx="4256">
                  <c:v>967.24567666905466</c:v>
                </c:pt>
                <c:pt idx="4257">
                  <c:v>967.21155079603182</c:v>
                </c:pt>
                <c:pt idx="4258">
                  <c:v>966.42574310231964</c:v>
                </c:pt>
                <c:pt idx="4259">
                  <c:v>966.12161165330144</c:v>
                </c:pt>
                <c:pt idx="4260">
                  <c:v>966.08643381775278</c:v>
                </c:pt>
                <c:pt idx="4261">
                  <c:v>965.8430591643438</c:v>
                </c:pt>
                <c:pt idx="4262">
                  <c:v>965.47857999604605</c:v>
                </c:pt>
                <c:pt idx="4263">
                  <c:v>965.43866528868682</c:v>
                </c:pt>
                <c:pt idx="4264">
                  <c:v>964.97232818947896</c:v>
                </c:pt>
                <c:pt idx="4265">
                  <c:v>964.66277281870452</c:v>
                </c:pt>
                <c:pt idx="4266">
                  <c:v>964.16284227384449</c:v>
                </c:pt>
                <c:pt idx="4267">
                  <c:v>964.12576180855444</c:v>
                </c:pt>
                <c:pt idx="4268">
                  <c:v>964.11796477847633</c:v>
                </c:pt>
                <c:pt idx="4269">
                  <c:v>963.4324304435155</c:v>
                </c:pt>
                <c:pt idx="4270">
                  <c:v>963.04118827687341</c:v>
                </c:pt>
                <c:pt idx="4271">
                  <c:v>962.98079086196083</c:v>
                </c:pt>
                <c:pt idx="4272">
                  <c:v>962.61093989592132</c:v>
                </c:pt>
                <c:pt idx="4273">
                  <c:v>962.02414587967519</c:v>
                </c:pt>
                <c:pt idx="4274">
                  <c:v>961.78605474143842</c:v>
                </c:pt>
                <c:pt idx="4275">
                  <c:v>961.69805387155873</c:v>
                </c:pt>
                <c:pt idx="4276">
                  <c:v>961.59607462000702</c:v>
                </c:pt>
                <c:pt idx="4277">
                  <c:v>961.12721850050821</c:v>
                </c:pt>
                <c:pt idx="4278">
                  <c:v>961.02305218974743</c:v>
                </c:pt>
                <c:pt idx="4279">
                  <c:v>960.84159023092843</c:v>
                </c:pt>
                <c:pt idx="4280">
                  <c:v>960.7320938577252</c:v>
                </c:pt>
                <c:pt idx="4281">
                  <c:v>960.65811626505979</c:v>
                </c:pt>
                <c:pt idx="4282">
                  <c:v>960.61457049608225</c:v>
                </c:pt>
                <c:pt idx="4283">
                  <c:v>960.27329600676899</c:v>
                </c:pt>
                <c:pt idx="4284">
                  <c:v>959.98535507887198</c:v>
                </c:pt>
                <c:pt idx="4285">
                  <c:v>959.45438827295698</c:v>
                </c:pt>
                <c:pt idx="4286">
                  <c:v>959.36142216011251</c:v>
                </c:pt>
                <c:pt idx="4287">
                  <c:v>958.69824635697739</c:v>
                </c:pt>
                <c:pt idx="4288">
                  <c:v>958.52810677426555</c:v>
                </c:pt>
                <c:pt idx="4289">
                  <c:v>958.23836431427549</c:v>
                </c:pt>
                <c:pt idx="4290">
                  <c:v>957.85962142441031</c:v>
                </c:pt>
                <c:pt idx="4291">
                  <c:v>957.44526373876454</c:v>
                </c:pt>
                <c:pt idx="4292">
                  <c:v>957.3376438983945</c:v>
                </c:pt>
                <c:pt idx="4293">
                  <c:v>957.17331645147669</c:v>
                </c:pt>
                <c:pt idx="4294">
                  <c:v>956.86348900914186</c:v>
                </c:pt>
                <c:pt idx="4295">
                  <c:v>956.81854993946024</c:v>
                </c:pt>
                <c:pt idx="4296">
                  <c:v>956.52771731403141</c:v>
                </c:pt>
                <c:pt idx="4297">
                  <c:v>956.09550076789333</c:v>
                </c:pt>
                <c:pt idx="4298">
                  <c:v>955.88373165491555</c:v>
                </c:pt>
                <c:pt idx="4299">
                  <c:v>954.90564255714412</c:v>
                </c:pt>
                <c:pt idx="4300">
                  <c:v>954.32315451648503</c:v>
                </c:pt>
                <c:pt idx="4301">
                  <c:v>953.84481913548393</c:v>
                </c:pt>
                <c:pt idx="4302">
                  <c:v>953.82341974885924</c:v>
                </c:pt>
                <c:pt idx="4303">
                  <c:v>953.66985200007775</c:v>
                </c:pt>
                <c:pt idx="4304">
                  <c:v>953.64805316078173</c:v>
                </c:pt>
                <c:pt idx="4305">
                  <c:v>953.24096283921199</c:v>
                </c:pt>
                <c:pt idx="4306">
                  <c:v>953.13971292734141</c:v>
                </c:pt>
                <c:pt idx="4307">
                  <c:v>952.90694566673687</c:v>
                </c:pt>
                <c:pt idx="4308">
                  <c:v>952.69715451425975</c:v>
                </c:pt>
                <c:pt idx="4309">
                  <c:v>952.65945509036396</c:v>
                </c:pt>
                <c:pt idx="4310">
                  <c:v>952.37405952069491</c:v>
                </c:pt>
                <c:pt idx="4311">
                  <c:v>952.2873452931949</c:v>
                </c:pt>
                <c:pt idx="4312">
                  <c:v>952.27195484817025</c:v>
                </c:pt>
                <c:pt idx="4313">
                  <c:v>952.26740407029774</c:v>
                </c:pt>
                <c:pt idx="4314">
                  <c:v>952.22214203705391</c:v>
                </c:pt>
                <c:pt idx="4315">
                  <c:v>952.1764948678142</c:v>
                </c:pt>
                <c:pt idx="4316">
                  <c:v>951.94399300167947</c:v>
                </c:pt>
                <c:pt idx="4317">
                  <c:v>951.76340499798471</c:v>
                </c:pt>
                <c:pt idx="4318">
                  <c:v>951.53673809899203</c:v>
                </c:pt>
                <c:pt idx="4319">
                  <c:v>951.36018470470492</c:v>
                </c:pt>
                <c:pt idx="4320">
                  <c:v>951.32183003135458</c:v>
                </c:pt>
                <c:pt idx="4321">
                  <c:v>951.2825802298388</c:v>
                </c:pt>
                <c:pt idx="4322">
                  <c:v>950.54962803681701</c:v>
                </c:pt>
                <c:pt idx="4323">
                  <c:v>950.44959320074975</c:v>
                </c:pt>
                <c:pt idx="4324">
                  <c:v>949.88133138976968</c:v>
                </c:pt>
                <c:pt idx="4325">
                  <c:v>949.75728954222473</c:v>
                </c:pt>
                <c:pt idx="4326">
                  <c:v>949.46826394948687</c:v>
                </c:pt>
                <c:pt idx="4327">
                  <c:v>949.31732155693931</c:v>
                </c:pt>
                <c:pt idx="4328">
                  <c:v>948.98186272116993</c:v>
                </c:pt>
                <c:pt idx="4329">
                  <c:v>948.95064409633483</c:v>
                </c:pt>
                <c:pt idx="4330">
                  <c:v>948.63499742454951</c:v>
                </c:pt>
                <c:pt idx="4331">
                  <c:v>948.61974896591562</c:v>
                </c:pt>
                <c:pt idx="4332">
                  <c:v>947.81121241697838</c:v>
                </c:pt>
                <c:pt idx="4333">
                  <c:v>947.52438254170954</c:v>
                </c:pt>
                <c:pt idx="4334">
                  <c:v>947.17957718770958</c:v>
                </c:pt>
                <c:pt idx="4335">
                  <c:v>947.11635971250621</c:v>
                </c:pt>
                <c:pt idx="4336">
                  <c:v>946.79622206078625</c:v>
                </c:pt>
                <c:pt idx="4337">
                  <c:v>946.42889715872718</c:v>
                </c:pt>
                <c:pt idx="4338">
                  <c:v>945.95873836206056</c:v>
                </c:pt>
                <c:pt idx="4339">
                  <c:v>945.74441486130149</c:v>
                </c:pt>
                <c:pt idx="4340">
                  <c:v>945.42574788744696</c:v>
                </c:pt>
                <c:pt idx="4341">
                  <c:v>945.28367294152588</c:v>
                </c:pt>
                <c:pt idx="4342">
                  <c:v>945.18675020055628</c:v>
                </c:pt>
                <c:pt idx="4343">
                  <c:v>945.1808066802389</c:v>
                </c:pt>
                <c:pt idx="4344">
                  <c:v>944.33373380324076</c:v>
                </c:pt>
                <c:pt idx="4345">
                  <c:v>943.61596360340707</c:v>
                </c:pt>
                <c:pt idx="4346">
                  <c:v>943.12325678547234</c:v>
                </c:pt>
                <c:pt idx="4347">
                  <c:v>943.05789846491496</c:v>
                </c:pt>
                <c:pt idx="4348">
                  <c:v>942.83936252198282</c:v>
                </c:pt>
                <c:pt idx="4349">
                  <c:v>942.83694781663507</c:v>
                </c:pt>
                <c:pt idx="4350">
                  <c:v>942.81261298232607</c:v>
                </c:pt>
                <c:pt idx="4351">
                  <c:v>942.76447787860411</c:v>
                </c:pt>
                <c:pt idx="4352">
                  <c:v>942.45899064633568</c:v>
                </c:pt>
                <c:pt idx="4353">
                  <c:v>941.98872743181869</c:v>
                </c:pt>
                <c:pt idx="4354">
                  <c:v>941.00144602374894</c:v>
                </c:pt>
                <c:pt idx="4355">
                  <c:v>940.49410578355514</c:v>
                </c:pt>
                <c:pt idx="4356">
                  <c:v>940.39433714129859</c:v>
                </c:pt>
                <c:pt idx="4357">
                  <c:v>940.27032662484419</c:v>
                </c:pt>
                <c:pt idx="4358">
                  <c:v>940.20815544962875</c:v>
                </c:pt>
                <c:pt idx="4359">
                  <c:v>939.61742068034641</c:v>
                </c:pt>
                <c:pt idx="4360">
                  <c:v>939.56556566438724</c:v>
                </c:pt>
                <c:pt idx="4361">
                  <c:v>939.49208968586402</c:v>
                </c:pt>
                <c:pt idx="4362">
                  <c:v>939.37234463704965</c:v>
                </c:pt>
                <c:pt idx="4363">
                  <c:v>938.93854588428303</c:v>
                </c:pt>
                <c:pt idx="4364">
                  <c:v>938.85735557271391</c:v>
                </c:pt>
                <c:pt idx="4365">
                  <c:v>938.83042302187539</c:v>
                </c:pt>
                <c:pt idx="4366">
                  <c:v>938.80129987372288</c:v>
                </c:pt>
                <c:pt idx="4367">
                  <c:v>938.58346530742119</c:v>
                </c:pt>
                <c:pt idx="4368">
                  <c:v>938.52971790886568</c:v>
                </c:pt>
                <c:pt idx="4369">
                  <c:v>938.41728798965607</c:v>
                </c:pt>
                <c:pt idx="4370">
                  <c:v>937.9931774699852</c:v>
                </c:pt>
                <c:pt idx="4371">
                  <c:v>937.54414921495641</c:v>
                </c:pt>
                <c:pt idx="4372">
                  <c:v>937.49903509786952</c:v>
                </c:pt>
                <c:pt idx="4373">
                  <c:v>937.34641278515267</c:v>
                </c:pt>
                <c:pt idx="4374">
                  <c:v>937.31186578735719</c:v>
                </c:pt>
                <c:pt idx="4375">
                  <c:v>936.91961330296681</c:v>
                </c:pt>
                <c:pt idx="4376">
                  <c:v>936.73547272086137</c:v>
                </c:pt>
                <c:pt idx="4377">
                  <c:v>936.69439836230526</c:v>
                </c:pt>
                <c:pt idx="4378">
                  <c:v>936.6335390858186</c:v>
                </c:pt>
                <c:pt idx="4379">
                  <c:v>936.49336719753012</c:v>
                </c:pt>
                <c:pt idx="4380">
                  <c:v>936.37847087603893</c:v>
                </c:pt>
                <c:pt idx="4381">
                  <c:v>936.35239904805906</c:v>
                </c:pt>
                <c:pt idx="4382">
                  <c:v>936.17781656546731</c:v>
                </c:pt>
                <c:pt idx="4383">
                  <c:v>935.70887040412276</c:v>
                </c:pt>
                <c:pt idx="4384">
                  <c:v>935.65283874753447</c:v>
                </c:pt>
                <c:pt idx="4385">
                  <c:v>935.30727035630071</c:v>
                </c:pt>
                <c:pt idx="4386">
                  <c:v>935.21420824872143</c:v>
                </c:pt>
                <c:pt idx="4387">
                  <c:v>935.1322428223657</c:v>
                </c:pt>
                <c:pt idx="4388">
                  <c:v>935.09279871298202</c:v>
                </c:pt>
                <c:pt idx="4389">
                  <c:v>935.00324080891073</c:v>
                </c:pt>
                <c:pt idx="4390">
                  <c:v>935.0015141075188</c:v>
                </c:pt>
                <c:pt idx="4391">
                  <c:v>934.76399882343071</c:v>
                </c:pt>
                <c:pt idx="4392">
                  <c:v>933.34434223539301</c:v>
                </c:pt>
                <c:pt idx="4393">
                  <c:v>933.34361972828708</c:v>
                </c:pt>
                <c:pt idx="4394">
                  <c:v>933.17970207444796</c:v>
                </c:pt>
                <c:pt idx="4395">
                  <c:v>933.116852847735</c:v>
                </c:pt>
                <c:pt idx="4396">
                  <c:v>933.09922088140274</c:v>
                </c:pt>
                <c:pt idx="4397">
                  <c:v>932.5925465354818</c:v>
                </c:pt>
                <c:pt idx="4398">
                  <c:v>932.04920627646959</c:v>
                </c:pt>
                <c:pt idx="4399">
                  <c:v>931.82357511922714</c:v>
                </c:pt>
                <c:pt idx="4400">
                  <c:v>931.82116060627834</c:v>
                </c:pt>
                <c:pt idx="4401">
                  <c:v>930.82101926818473</c:v>
                </c:pt>
                <c:pt idx="4402">
                  <c:v>930.09317946712144</c:v>
                </c:pt>
                <c:pt idx="4403">
                  <c:v>929.79102709834763</c:v>
                </c:pt>
                <c:pt idx="4404">
                  <c:v>928.53663616591029</c:v>
                </c:pt>
                <c:pt idx="4405">
                  <c:v>928.16122083550954</c:v>
                </c:pt>
                <c:pt idx="4406">
                  <c:v>927.82041431955565</c:v>
                </c:pt>
                <c:pt idx="4407">
                  <c:v>927.58024751239361</c:v>
                </c:pt>
                <c:pt idx="4408">
                  <c:v>927.50559984061454</c:v>
                </c:pt>
                <c:pt idx="4409">
                  <c:v>927.50128135315254</c:v>
                </c:pt>
                <c:pt idx="4410">
                  <c:v>927.45524999419843</c:v>
                </c:pt>
                <c:pt idx="4411">
                  <c:v>927.19350643123335</c:v>
                </c:pt>
                <c:pt idx="4412">
                  <c:v>926.98248155229612</c:v>
                </c:pt>
                <c:pt idx="4413">
                  <c:v>926.933876939681</c:v>
                </c:pt>
                <c:pt idx="4414">
                  <c:v>926.84004907051724</c:v>
                </c:pt>
                <c:pt idx="4415">
                  <c:v>926.71568573738148</c:v>
                </c:pt>
                <c:pt idx="4416">
                  <c:v>926.39125706587413</c:v>
                </c:pt>
                <c:pt idx="4417">
                  <c:v>926.01205525349405</c:v>
                </c:pt>
                <c:pt idx="4418">
                  <c:v>925.89742452615565</c:v>
                </c:pt>
                <c:pt idx="4419">
                  <c:v>925.58723551166554</c:v>
                </c:pt>
                <c:pt idx="4420">
                  <c:v>925.35255057414372</c:v>
                </c:pt>
                <c:pt idx="4421">
                  <c:v>925.29412876499589</c:v>
                </c:pt>
                <c:pt idx="4422">
                  <c:v>925.14402152349567</c:v>
                </c:pt>
                <c:pt idx="4423">
                  <c:v>925.04641907665473</c:v>
                </c:pt>
                <c:pt idx="4424">
                  <c:v>924.65124307612575</c:v>
                </c:pt>
                <c:pt idx="4425">
                  <c:v>924.4404552474947</c:v>
                </c:pt>
                <c:pt idx="4426">
                  <c:v>924.18299582017801</c:v>
                </c:pt>
                <c:pt idx="4427">
                  <c:v>923.61680590013646</c:v>
                </c:pt>
                <c:pt idx="4428">
                  <c:v>923.45950520870383</c:v>
                </c:pt>
                <c:pt idx="4429">
                  <c:v>923.28591038859543</c:v>
                </c:pt>
                <c:pt idx="4430">
                  <c:v>922.35130457374783</c:v>
                </c:pt>
                <c:pt idx="4431">
                  <c:v>922.18304673973046</c:v>
                </c:pt>
                <c:pt idx="4432">
                  <c:v>921.84261509332418</c:v>
                </c:pt>
                <c:pt idx="4433">
                  <c:v>921.79266310347464</c:v>
                </c:pt>
                <c:pt idx="4434">
                  <c:v>921.77579936219593</c:v>
                </c:pt>
                <c:pt idx="4435">
                  <c:v>921.73479063226114</c:v>
                </c:pt>
                <c:pt idx="4436">
                  <c:v>921.69133000861439</c:v>
                </c:pt>
                <c:pt idx="4437">
                  <c:v>921.54542367732483</c:v>
                </c:pt>
                <c:pt idx="4438">
                  <c:v>921.08437260369669</c:v>
                </c:pt>
                <c:pt idx="4439">
                  <c:v>921.07643310732317</c:v>
                </c:pt>
                <c:pt idx="4440">
                  <c:v>920.21551969303005</c:v>
                </c:pt>
                <c:pt idx="4441">
                  <c:v>920.19815803153631</c:v>
                </c:pt>
                <c:pt idx="4442">
                  <c:v>919.98319412098999</c:v>
                </c:pt>
                <c:pt idx="4443">
                  <c:v>919.24824346078765</c:v>
                </c:pt>
                <c:pt idx="4444">
                  <c:v>919.09821668770599</c:v>
                </c:pt>
                <c:pt idx="4445">
                  <c:v>918.72821385761949</c:v>
                </c:pt>
                <c:pt idx="4446">
                  <c:v>918.34528603242404</c:v>
                </c:pt>
                <c:pt idx="4447">
                  <c:v>917.9190696846116</c:v>
                </c:pt>
                <c:pt idx="4448">
                  <c:v>917.91242048790059</c:v>
                </c:pt>
                <c:pt idx="4449">
                  <c:v>916.97128225036704</c:v>
                </c:pt>
                <c:pt idx="4450">
                  <c:v>916.88306100580451</c:v>
                </c:pt>
                <c:pt idx="4451">
                  <c:v>916.73962872247262</c:v>
                </c:pt>
                <c:pt idx="4452">
                  <c:v>916.60136360926765</c:v>
                </c:pt>
                <c:pt idx="4453">
                  <c:v>916.52158324460197</c:v>
                </c:pt>
                <c:pt idx="4454">
                  <c:v>916.44096003658649</c:v>
                </c:pt>
                <c:pt idx="4455">
                  <c:v>916.42824914082905</c:v>
                </c:pt>
                <c:pt idx="4456">
                  <c:v>916.12916811386742</c:v>
                </c:pt>
                <c:pt idx="4457">
                  <c:v>915.73909466409236</c:v>
                </c:pt>
                <c:pt idx="4458">
                  <c:v>915.56835645650824</c:v>
                </c:pt>
                <c:pt idx="4459">
                  <c:v>915.41101044171387</c:v>
                </c:pt>
                <c:pt idx="4460">
                  <c:v>914.98690954111521</c:v>
                </c:pt>
                <c:pt idx="4461">
                  <c:v>914.69749483405303</c:v>
                </c:pt>
                <c:pt idx="4462">
                  <c:v>914.41602025424459</c:v>
                </c:pt>
                <c:pt idx="4463">
                  <c:v>914.29915412992921</c:v>
                </c:pt>
                <c:pt idx="4464">
                  <c:v>913.75810828646024</c:v>
                </c:pt>
                <c:pt idx="4465">
                  <c:v>913.31443591345703</c:v>
                </c:pt>
                <c:pt idx="4466">
                  <c:v>913.25350138944475</c:v>
                </c:pt>
                <c:pt idx="4467">
                  <c:v>913.12991360979026</c:v>
                </c:pt>
                <c:pt idx="4468">
                  <c:v>912.14213598006324</c:v>
                </c:pt>
                <c:pt idx="4469">
                  <c:v>910.80233035935294</c:v>
                </c:pt>
                <c:pt idx="4470">
                  <c:v>910.72500357055003</c:v>
                </c:pt>
                <c:pt idx="4471">
                  <c:v>910.66918559307874</c:v>
                </c:pt>
                <c:pt idx="4472">
                  <c:v>910.65847610871003</c:v>
                </c:pt>
                <c:pt idx="4473">
                  <c:v>910.45246332804379</c:v>
                </c:pt>
                <c:pt idx="4474">
                  <c:v>910.24390987250558</c:v>
                </c:pt>
                <c:pt idx="4475">
                  <c:v>909.5422835797541</c:v>
                </c:pt>
                <c:pt idx="4476">
                  <c:v>909.43190853016245</c:v>
                </c:pt>
                <c:pt idx="4477">
                  <c:v>909.40982627547442</c:v>
                </c:pt>
                <c:pt idx="4478">
                  <c:v>909.17426205939307</c:v>
                </c:pt>
                <c:pt idx="4479">
                  <c:v>909.07405317494022</c:v>
                </c:pt>
                <c:pt idx="4480">
                  <c:v>908.62026711954002</c:v>
                </c:pt>
                <c:pt idx="4481">
                  <c:v>908.6101024082634</c:v>
                </c:pt>
                <c:pt idx="4482">
                  <c:v>908.40728700028512</c:v>
                </c:pt>
                <c:pt idx="4483">
                  <c:v>908.09878206661165</c:v>
                </c:pt>
                <c:pt idx="4484">
                  <c:v>907.85898437764922</c:v>
                </c:pt>
                <c:pt idx="4485">
                  <c:v>907.62448200212589</c:v>
                </c:pt>
                <c:pt idx="4486">
                  <c:v>907.368152433864</c:v>
                </c:pt>
                <c:pt idx="4487">
                  <c:v>906.89066633071377</c:v>
                </c:pt>
                <c:pt idx="4488">
                  <c:v>906.2785859365265</c:v>
                </c:pt>
                <c:pt idx="4489">
                  <c:v>906.24626204755566</c:v>
                </c:pt>
                <c:pt idx="4490">
                  <c:v>906.15658947898294</c:v>
                </c:pt>
                <c:pt idx="4491">
                  <c:v>905.88064627865936</c:v>
                </c:pt>
                <c:pt idx="4492">
                  <c:v>905.71703697595342</c:v>
                </c:pt>
                <c:pt idx="4493">
                  <c:v>905.04648429519807</c:v>
                </c:pt>
                <c:pt idx="4494">
                  <c:v>905.03584269205714</c:v>
                </c:pt>
                <c:pt idx="4495">
                  <c:v>904.07011684500503</c:v>
                </c:pt>
                <c:pt idx="4496">
                  <c:v>903.98594740459407</c:v>
                </c:pt>
                <c:pt idx="4497">
                  <c:v>903.97431205862097</c:v>
                </c:pt>
                <c:pt idx="4498">
                  <c:v>903.60537646366515</c:v>
                </c:pt>
                <c:pt idx="4499">
                  <c:v>903.46200097514509</c:v>
                </c:pt>
                <c:pt idx="4500">
                  <c:v>903.23890920572831</c:v>
                </c:pt>
                <c:pt idx="4501">
                  <c:v>902.88857863284647</c:v>
                </c:pt>
                <c:pt idx="4502">
                  <c:v>902.85366198301313</c:v>
                </c:pt>
                <c:pt idx="4503">
                  <c:v>902.84849954179174</c:v>
                </c:pt>
                <c:pt idx="4504">
                  <c:v>902.84480678768034</c:v>
                </c:pt>
                <c:pt idx="4505">
                  <c:v>902.62110592625208</c:v>
                </c:pt>
                <c:pt idx="4506">
                  <c:v>902.58212494746681</c:v>
                </c:pt>
                <c:pt idx="4507">
                  <c:v>902.57580948061411</c:v>
                </c:pt>
                <c:pt idx="4508">
                  <c:v>902.44671842261107</c:v>
                </c:pt>
                <c:pt idx="4509">
                  <c:v>902.28613329066184</c:v>
                </c:pt>
                <c:pt idx="4510">
                  <c:v>902.11256881952318</c:v>
                </c:pt>
                <c:pt idx="4511">
                  <c:v>902.09718360154159</c:v>
                </c:pt>
                <c:pt idx="4512">
                  <c:v>902.03561404177719</c:v>
                </c:pt>
                <c:pt idx="4513">
                  <c:v>901.72377197576895</c:v>
                </c:pt>
                <c:pt idx="4514">
                  <c:v>901.68089259615454</c:v>
                </c:pt>
                <c:pt idx="4515">
                  <c:v>901.65079980791245</c:v>
                </c:pt>
                <c:pt idx="4516">
                  <c:v>901.57609885788634</c:v>
                </c:pt>
                <c:pt idx="4517">
                  <c:v>901.37494012728052</c:v>
                </c:pt>
                <c:pt idx="4518">
                  <c:v>900.81164008071005</c:v>
                </c:pt>
                <c:pt idx="4519">
                  <c:v>900.76063703073396</c:v>
                </c:pt>
                <c:pt idx="4520">
                  <c:v>900.68220660765871</c:v>
                </c:pt>
                <c:pt idx="4521">
                  <c:v>900.66307193098794</c:v>
                </c:pt>
                <c:pt idx="4522">
                  <c:v>900.60343272881369</c:v>
                </c:pt>
                <c:pt idx="4523">
                  <c:v>900.31961417412595</c:v>
                </c:pt>
                <c:pt idx="4524">
                  <c:v>900.30071789181579</c:v>
                </c:pt>
                <c:pt idx="4525">
                  <c:v>900.09505377855578</c:v>
                </c:pt>
                <c:pt idx="4526">
                  <c:v>899.82876885330279</c:v>
                </c:pt>
                <c:pt idx="4527">
                  <c:v>899.63069376005069</c:v>
                </c:pt>
                <c:pt idx="4528">
                  <c:v>899.32173933675506</c:v>
                </c:pt>
                <c:pt idx="4529">
                  <c:v>898.94029209183316</c:v>
                </c:pt>
                <c:pt idx="4530">
                  <c:v>898.56624078152333</c:v>
                </c:pt>
                <c:pt idx="4531">
                  <c:v>898.03861581271747</c:v>
                </c:pt>
                <c:pt idx="4532">
                  <c:v>897.11545545498529</c:v>
                </c:pt>
                <c:pt idx="4533">
                  <c:v>896.35286206166575</c:v>
                </c:pt>
                <c:pt idx="4534">
                  <c:v>895.77993349989265</c:v>
                </c:pt>
                <c:pt idx="4535">
                  <c:v>895.19682508574601</c:v>
                </c:pt>
                <c:pt idx="4536">
                  <c:v>895.14340444697984</c:v>
                </c:pt>
                <c:pt idx="4537">
                  <c:v>894.48325047746323</c:v>
                </c:pt>
                <c:pt idx="4538">
                  <c:v>894.46870585560805</c:v>
                </c:pt>
                <c:pt idx="4539">
                  <c:v>894.23049759692083</c:v>
                </c:pt>
                <c:pt idx="4540">
                  <c:v>894.02418012340854</c:v>
                </c:pt>
                <c:pt idx="4541">
                  <c:v>893.98876157707627</c:v>
                </c:pt>
                <c:pt idx="4542">
                  <c:v>893.31000750329747</c:v>
                </c:pt>
                <c:pt idx="4543">
                  <c:v>893.22371259401234</c:v>
                </c:pt>
                <c:pt idx="4544">
                  <c:v>892.8455200643175</c:v>
                </c:pt>
                <c:pt idx="4545">
                  <c:v>892.43271311918886</c:v>
                </c:pt>
                <c:pt idx="4546">
                  <c:v>892.18403874490014</c:v>
                </c:pt>
                <c:pt idx="4547">
                  <c:v>891.99114266458196</c:v>
                </c:pt>
                <c:pt idx="4548">
                  <c:v>891.84501664280867</c:v>
                </c:pt>
                <c:pt idx="4549">
                  <c:v>891.6928404609364</c:v>
                </c:pt>
                <c:pt idx="4550">
                  <c:v>891.38785351766478</c:v>
                </c:pt>
                <c:pt idx="4551">
                  <c:v>891.25964792437026</c:v>
                </c:pt>
                <c:pt idx="4552">
                  <c:v>891.23962644729352</c:v>
                </c:pt>
                <c:pt idx="4553">
                  <c:v>891.19752682182514</c:v>
                </c:pt>
                <c:pt idx="4554">
                  <c:v>890.8968842803107</c:v>
                </c:pt>
                <c:pt idx="4555">
                  <c:v>890.75095877806325</c:v>
                </c:pt>
                <c:pt idx="4556">
                  <c:v>890.5509257078171</c:v>
                </c:pt>
                <c:pt idx="4557">
                  <c:v>889.94014225814078</c:v>
                </c:pt>
                <c:pt idx="4558">
                  <c:v>889.69695706130733</c:v>
                </c:pt>
                <c:pt idx="4559">
                  <c:v>889.16236036255759</c:v>
                </c:pt>
                <c:pt idx="4560">
                  <c:v>888.89723645594381</c:v>
                </c:pt>
                <c:pt idx="4561">
                  <c:v>888.75596078990804</c:v>
                </c:pt>
                <c:pt idx="4562">
                  <c:v>888.72733704622851</c:v>
                </c:pt>
                <c:pt idx="4563">
                  <c:v>888.61759548025827</c:v>
                </c:pt>
                <c:pt idx="4564">
                  <c:v>888.42335536538201</c:v>
                </c:pt>
                <c:pt idx="4565">
                  <c:v>888.41742978970217</c:v>
                </c:pt>
                <c:pt idx="4566">
                  <c:v>888.00587092548608</c:v>
                </c:pt>
                <c:pt idx="4567">
                  <c:v>887.54905465112779</c:v>
                </c:pt>
                <c:pt idx="4568">
                  <c:v>887.33305806549197</c:v>
                </c:pt>
                <c:pt idx="4569">
                  <c:v>887.0611326257058</c:v>
                </c:pt>
                <c:pt idx="4570">
                  <c:v>886.93899969348467</c:v>
                </c:pt>
                <c:pt idx="4571">
                  <c:v>886.61933582577433</c:v>
                </c:pt>
                <c:pt idx="4572">
                  <c:v>886.4033318764632</c:v>
                </c:pt>
                <c:pt idx="4573">
                  <c:v>885.62182504547127</c:v>
                </c:pt>
                <c:pt idx="4574">
                  <c:v>885.48029464827653</c:v>
                </c:pt>
                <c:pt idx="4575">
                  <c:v>885.37718597085927</c:v>
                </c:pt>
                <c:pt idx="4576">
                  <c:v>885.24733608980966</c:v>
                </c:pt>
                <c:pt idx="4577">
                  <c:v>884.86551351160631</c:v>
                </c:pt>
                <c:pt idx="4578">
                  <c:v>884.63984578457155</c:v>
                </c:pt>
                <c:pt idx="4579">
                  <c:v>884.5009705899613</c:v>
                </c:pt>
                <c:pt idx="4580">
                  <c:v>884.3731356659199</c:v>
                </c:pt>
                <c:pt idx="4581">
                  <c:v>884.36994081351497</c:v>
                </c:pt>
                <c:pt idx="4582">
                  <c:v>883.97976712291438</c:v>
                </c:pt>
                <c:pt idx="4583">
                  <c:v>883.8161752215068</c:v>
                </c:pt>
                <c:pt idx="4584">
                  <c:v>882.73885924801777</c:v>
                </c:pt>
                <c:pt idx="4585">
                  <c:v>882.70958376626902</c:v>
                </c:pt>
                <c:pt idx="4586">
                  <c:v>882.63136656148549</c:v>
                </c:pt>
                <c:pt idx="4587">
                  <c:v>882.23070821659439</c:v>
                </c:pt>
                <c:pt idx="4588">
                  <c:v>882.1493013812435</c:v>
                </c:pt>
                <c:pt idx="4589">
                  <c:v>881.97225008783244</c:v>
                </c:pt>
                <c:pt idx="4590">
                  <c:v>881.94069462553068</c:v>
                </c:pt>
                <c:pt idx="4591">
                  <c:v>881.5300463085913</c:v>
                </c:pt>
                <c:pt idx="4592">
                  <c:v>881.47897404061439</c:v>
                </c:pt>
                <c:pt idx="4593">
                  <c:v>881.16169922742586</c:v>
                </c:pt>
                <c:pt idx="4594">
                  <c:v>880.79409794025935</c:v>
                </c:pt>
                <c:pt idx="4595">
                  <c:v>880.72528974877457</c:v>
                </c:pt>
                <c:pt idx="4596">
                  <c:v>880.44737772001179</c:v>
                </c:pt>
                <c:pt idx="4597">
                  <c:v>880.12973472896545</c:v>
                </c:pt>
                <c:pt idx="4598">
                  <c:v>880.11857932541113</c:v>
                </c:pt>
                <c:pt idx="4599">
                  <c:v>880.08856129792014</c:v>
                </c:pt>
                <c:pt idx="4600">
                  <c:v>879.72880673635541</c:v>
                </c:pt>
                <c:pt idx="4601">
                  <c:v>879.72546770559416</c:v>
                </c:pt>
                <c:pt idx="4602">
                  <c:v>879.46581166724377</c:v>
                </c:pt>
                <c:pt idx="4603">
                  <c:v>879.40025446732818</c:v>
                </c:pt>
                <c:pt idx="4604">
                  <c:v>879.22639773746323</c:v>
                </c:pt>
                <c:pt idx="4605">
                  <c:v>879.11344659458075</c:v>
                </c:pt>
                <c:pt idx="4606">
                  <c:v>878.95924746032756</c:v>
                </c:pt>
                <c:pt idx="4607">
                  <c:v>878.7970551014663</c:v>
                </c:pt>
                <c:pt idx="4608">
                  <c:v>878.75742575234835</c:v>
                </c:pt>
                <c:pt idx="4609">
                  <c:v>878.74632139212815</c:v>
                </c:pt>
                <c:pt idx="4610">
                  <c:v>878.72635457347099</c:v>
                </c:pt>
                <c:pt idx="4611">
                  <c:v>878.47007307499644</c:v>
                </c:pt>
                <c:pt idx="4612">
                  <c:v>878.42401381552236</c:v>
                </c:pt>
                <c:pt idx="4613">
                  <c:v>878.12594844372734</c:v>
                </c:pt>
                <c:pt idx="4614">
                  <c:v>878.048170428155</c:v>
                </c:pt>
                <c:pt idx="4615">
                  <c:v>877.57625936537977</c:v>
                </c:pt>
                <c:pt idx="4616">
                  <c:v>877.51929761025644</c:v>
                </c:pt>
                <c:pt idx="4617">
                  <c:v>877.18410383208175</c:v>
                </c:pt>
                <c:pt idx="4618">
                  <c:v>876.33932967643159</c:v>
                </c:pt>
                <c:pt idx="4619">
                  <c:v>876.14654457085658</c:v>
                </c:pt>
                <c:pt idx="4620">
                  <c:v>875.90854978794846</c:v>
                </c:pt>
                <c:pt idx="4621">
                  <c:v>875.83235618803235</c:v>
                </c:pt>
                <c:pt idx="4622">
                  <c:v>875.44781714147996</c:v>
                </c:pt>
                <c:pt idx="4623">
                  <c:v>874.29977808105764</c:v>
                </c:pt>
                <c:pt idx="4624">
                  <c:v>874.26614024017852</c:v>
                </c:pt>
                <c:pt idx="4625">
                  <c:v>874.09967489918085</c:v>
                </c:pt>
                <c:pt idx="4626">
                  <c:v>873.92924911364082</c:v>
                </c:pt>
                <c:pt idx="4627">
                  <c:v>873.2064305050269</c:v>
                </c:pt>
                <c:pt idx="4628">
                  <c:v>872.67996024647937</c:v>
                </c:pt>
                <c:pt idx="4629">
                  <c:v>872.56360336827731</c:v>
                </c:pt>
                <c:pt idx="4630">
                  <c:v>872.469623912457</c:v>
                </c:pt>
                <c:pt idx="4631">
                  <c:v>872.24661660895572</c:v>
                </c:pt>
                <c:pt idx="4632">
                  <c:v>872.20484576016645</c:v>
                </c:pt>
                <c:pt idx="4633">
                  <c:v>871.25288636353298</c:v>
                </c:pt>
                <c:pt idx="4634">
                  <c:v>871.08567895432327</c:v>
                </c:pt>
                <c:pt idx="4635">
                  <c:v>870.81124629126668</c:v>
                </c:pt>
                <c:pt idx="4636">
                  <c:v>870.61794540584106</c:v>
                </c:pt>
                <c:pt idx="4637">
                  <c:v>870.1802835855716</c:v>
                </c:pt>
                <c:pt idx="4638">
                  <c:v>870.14218585226286</c:v>
                </c:pt>
                <c:pt idx="4639">
                  <c:v>869.57826213294413</c:v>
                </c:pt>
                <c:pt idx="4640">
                  <c:v>869.55468950399109</c:v>
                </c:pt>
                <c:pt idx="4641">
                  <c:v>869.5369947629506</c:v>
                </c:pt>
                <c:pt idx="4642">
                  <c:v>869.32615725136475</c:v>
                </c:pt>
                <c:pt idx="4643">
                  <c:v>869.16679353038467</c:v>
                </c:pt>
                <c:pt idx="4644">
                  <c:v>868.94310038541767</c:v>
                </c:pt>
                <c:pt idx="4645">
                  <c:v>868.30916786308092</c:v>
                </c:pt>
                <c:pt idx="4646">
                  <c:v>868.28852957152674</c:v>
                </c:pt>
                <c:pt idx="4647">
                  <c:v>868.22434548576678</c:v>
                </c:pt>
                <c:pt idx="4648">
                  <c:v>867.89165917144885</c:v>
                </c:pt>
                <c:pt idx="4649">
                  <c:v>867.71543861731834</c:v>
                </c:pt>
                <c:pt idx="4650">
                  <c:v>867.66169285827618</c:v>
                </c:pt>
                <c:pt idx="4651">
                  <c:v>867.20523155543549</c:v>
                </c:pt>
                <c:pt idx="4652">
                  <c:v>866.83726995517543</c:v>
                </c:pt>
                <c:pt idx="4653">
                  <c:v>866.66113382199364</c:v>
                </c:pt>
                <c:pt idx="4654">
                  <c:v>865.44096826475186</c:v>
                </c:pt>
                <c:pt idx="4655">
                  <c:v>865.23626036042776</c:v>
                </c:pt>
                <c:pt idx="4656">
                  <c:v>863.72931083921321</c:v>
                </c:pt>
                <c:pt idx="4657">
                  <c:v>863.37618999080109</c:v>
                </c:pt>
                <c:pt idx="4658">
                  <c:v>863.24430551674641</c:v>
                </c:pt>
                <c:pt idx="4659">
                  <c:v>863.18238563636942</c:v>
                </c:pt>
                <c:pt idx="4660">
                  <c:v>863.15350562757487</c:v>
                </c:pt>
                <c:pt idx="4661">
                  <c:v>863.06836124257916</c:v>
                </c:pt>
                <c:pt idx="4662">
                  <c:v>862.8228861160743</c:v>
                </c:pt>
                <c:pt idx="4663">
                  <c:v>862.7355952890382</c:v>
                </c:pt>
                <c:pt idx="4664">
                  <c:v>862.22941615891125</c:v>
                </c:pt>
                <c:pt idx="4665">
                  <c:v>861.96343897669067</c:v>
                </c:pt>
                <c:pt idx="4666">
                  <c:v>861.46169845767577</c:v>
                </c:pt>
                <c:pt idx="4667">
                  <c:v>861.30079745372132</c:v>
                </c:pt>
                <c:pt idx="4668">
                  <c:v>861.26477184778116</c:v>
                </c:pt>
                <c:pt idx="4669">
                  <c:v>860.90379869732601</c:v>
                </c:pt>
                <c:pt idx="4670">
                  <c:v>860.71216311924991</c:v>
                </c:pt>
                <c:pt idx="4671">
                  <c:v>860.3682075885331</c:v>
                </c:pt>
                <c:pt idx="4672">
                  <c:v>860.3223377816546</c:v>
                </c:pt>
                <c:pt idx="4673">
                  <c:v>859.59534509162108</c:v>
                </c:pt>
                <c:pt idx="4674">
                  <c:v>859.56930498182783</c:v>
                </c:pt>
                <c:pt idx="4675">
                  <c:v>858.89940922949052</c:v>
                </c:pt>
                <c:pt idx="4676">
                  <c:v>857.37687902980178</c:v>
                </c:pt>
                <c:pt idx="4677">
                  <c:v>856.99495203998367</c:v>
                </c:pt>
                <c:pt idx="4678">
                  <c:v>856.58081935233736</c:v>
                </c:pt>
                <c:pt idx="4679">
                  <c:v>856.52446812368123</c:v>
                </c:pt>
                <c:pt idx="4680">
                  <c:v>856.50259831998062</c:v>
                </c:pt>
                <c:pt idx="4681">
                  <c:v>856.43330969021963</c:v>
                </c:pt>
                <c:pt idx="4682">
                  <c:v>856.22190464480889</c:v>
                </c:pt>
                <c:pt idx="4683">
                  <c:v>856.13967332206937</c:v>
                </c:pt>
                <c:pt idx="4684">
                  <c:v>855.91307982257661</c:v>
                </c:pt>
                <c:pt idx="4685">
                  <c:v>855.85744532884837</c:v>
                </c:pt>
                <c:pt idx="4686">
                  <c:v>855.69785774779825</c:v>
                </c:pt>
                <c:pt idx="4687">
                  <c:v>855.66319275748413</c:v>
                </c:pt>
                <c:pt idx="4688">
                  <c:v>855.16936490138403</c:v>
                </c:pt>
                <c:pt idx="4689">
                  <c:v>855.14698581417383</c:v>
                </c:pt>
                <c:pt idx="4690">
                  <c:v>855.11906540105235</c:v>
                </c:pt>
                <c:pt idx="4691">
                  <c:v>855.03640180497325</c:v>
                </c:pt>
                <c:pt idx="4692">
                  <c:v>854.99436120472069</c:v>
                </c:pt>
                <c:pt idx="4693">
                  <c:v>854.83578103663604</c:v>
                </c:pt>
                <c:pt idx="4694">
                  <c:v>854.83312393665324</c:v>
                </c:pt>
                <c:pt idx="4695">
                  <c:v>854.41176270140556</c:v>
                </c:pt>
                <c:pt idx="4696">
                  <c:v>853.99531971401632</c:v>
                </c:pt>
                <c:pt idx="4697">
                  <c:v>853.24977302975105</c:v>
                </c:pt>
                <c:pt idx="4698">
                  <c:v>853.22003598171807</c:v>
                </c:pt>
                <c:pt idx="4699">
                  <c:v>853.18495330153758</c:v>
                </c:pt>
                <c:pt idx="4700">
                  <c:v>853.15996752268711</c:v>
                </c:pt>
                <c:pt idx="4701">
                  <c:v>853.01867663635142</c:v>
                </c:pt>
                <c:pt idx="4702">
                  <c:v>852.62087929005838</c:v>
                </c:pt>
                <c:pt idx="4703">
                  <c:v>852.58734212562229</c:v>
                </c:pt>
                <c:pt idx="4704">
                  <c:v>852.50286369231856</c:v>
                </c:pt>
                <c:pt idx="4705">
                  <c:v>852.44806784895354</c:v>
                </c:pt>
                <c:pt idx="4706">
                  <c:v>852.31793653090801</c:v>
                </c:pt>
                <c:pt idx="4707">
                  <c:v>852.2075061572923</c:v>
                </c:pt>
                <c:pt idx="4708">
                  <c:v>851.97812998056406</c:v>
                </c:pt>
                <c:pt idx="4709">
                  <c:v>851.97084905260783</c:v>
                </c:pt>
                <c:pt idx="4710">
                  <c:v>851.94428870482579</c:v>
                </c:pt>
                <c:pt idx="4711">
                  <c:v>851.73061188084137</c:v>
                </c:pt>
                <c:pt idx="4712">
                  <c:v>851.5270599405635</c:v>
                </c:pt>
                <c:pt idx="4713">
                  <c:v>850.94133660525085</c:v>
                </c:pt>
                <c:pt idx="4714">
                  <c:v>850.89176857473103</c:v>
                </c:pt>
                <c:pt idx="4715">
                  <c:v>850.8011798332135</c:v>
                </c:pt>
                <c:pt idx="4716">
                  <c:v>850.45373158824111</c:v>
                </c:pt>
                <c:pt idx="4717">
                  <c:v>850.04991644879169</c:v>
                </c:pt>
                <c:pt idx="4718">
                  <c:v>849.94743669402294</c:v>
                </c:pt>
                <c:pt idx="4719">
                  <c:v>849.88976268728572</c:v>
                </c:pt>
                <c:pt idx="4720">
                  <c:v>849.04459969604181</c:v>
                </c:pt>
                <c:pt idx="4721">
                  <c:v>848.90579206886264</c:v>
                </c:pt>
                <c:pt idx="4722">
                  <c:v>848.81908533715546</c:v>
                </c:pt>
                <c:pt idx="4723">
                  <c:v>848.54293498938262</c:v>
                </c:pt>
                <c:pt idx="4724">
                  <c:v>847.82273671676705</c:v>
                </c:pt>
                <c:pt idx="4725">
                  <c:v>847.52621698267126</c:v>
                </c:pt>
                <c:pt idx="4726">
                  <c:v>847.26551769478033</c:v>
                </c:pt>
                <c:pt idx="4727">
                  <c:v>847.08162007782175</c:v>
                </c:pt>
                <c:pt idx="4728">
                  <c:v>846.94150589113747</c:v>
                </c:pt>
                <c:pt idx="4729">
                  <c:v>846.91464127010761</c:v>
                </c:pt>
                <c:pt idx="4730">
                  <c:v>846.88335989746679</c:v>
                </c:pt>
                <c:pt idx="4731">
                  <c:v>846.87111345800668</c:v>
                </c:pt>
                <c:pt idx="4732">
                  <c:v>846.71095273981473</c:v>
                </c:pt>
                <c:pt idx="4733">
                  <c:v>846.64151559631023</c:v>
                </c:pt>
                <c:pt idx="4734">
                  <c:v>846.38345694343241</c:v>
                </c:pt>
                <c:pt idx="4735">
                  <c:v>846.36207862351102</c:v>
                </c:pt>
                <c:pt idx="4736">
                  <c:v>846.09148074549535</c:v>
                </c:pt>
                <c:pt idx="4737">
                  <c:v>845.72888231384354</c:v>
                </c:pt>
                <c:pt idx="4738">
                  <c:v>845.68283084620464</c:v>
                </c:pt>
                <c:pt idx="4739">
                  <c:v>845.32197034360013</c:v>
                </c:pt>
                <c:pt idx="4740">
                  <c:v>845.30666428433517</c:v>
                </c:pt>
                <c:pt idx="4741">
                  <c:v>844.25199622660182</c:v>
                </c:pt>
                <c:pt idx="4742">
                  <c:v>844.08762265460769</c:v>
                </c:pt>
                <c:pt idx="4743">
                  <c:v>843.58986866474174</c:v>
                </c:pt>
                <c:pt idx="4744">
                  <c:v>843.45950829913181</c:v>
                </c:pt>
                <c:pt idx="4745">
                  <c:v>843.4130732900029</c:v>
                </c:pt>
                <c:pt idx="4746">
                  <c:v>843.13588853846011</c:v>
                </c:pt>
                <c:pt idx="4747">
                  <c:v>842.82478778411939</c:v>
                </c:pt>
                <c:pt idx="4748">
                  <c:v>842.74556233010344</c:v>
                </c:pt>
                <c:pt idx="4749">
                  <c:v>842.7107688454247</c:v>
                </c:pt>
                <c:pt idx="4750">
                  <c:v>842.23446255720341</c:v>
                </c:pt>
                <c:pt idx="4751">
                  <c:v>842.21393789463582</c:v>
                </c:pt>
                <c:pt idx="4752">
                  <c:v>842.09679578743044</c:v>
                </c:pt>
                <c:pt idx="4753">
                  <c:v>841.48746353665979</c:v>
                </c:pt>
                <c:pt idx="4754">
                  <c:v>841.380847383473</c:v>
                </c:pt>
                <c:pt idx="4755">
                  <c:v>841.2566228434938</c:v>
                </c:pt>
                <c:pt idx="4756">
                  <c:v>840.79949014443082</c:v>
                </c:pt>
                <c:pt idx="4757">
                  <c:v>840.72493278108948</c:v>
                </c:pt>
                <c:pt idx="4758">
                  <c:v>840.09998371935558</c:v>
                </c:pt>
                <c:pt idx="4759">
                  <c:v>840.08559770014608</c:v>
                </c:pt>
                <c:pt idx="4760">
                  <c:v>840.01579790499466</c:v>
                </c:pt>
                <c:pt idx="4761">
                  <c:v>839.67980376256844</c:v>
                </c:pt>
                <c:pt idx="4762">
                  <c:v>839.45844131752858</c:v>
                </c:pt>
                <c:pt idx="4763">
                  <c:v>839.28357293555155</c:v>
                </c:pt>
                <c:pt idx="4764">
                  <c:v>838.85057279647015</c:v>
                </c:pt>
                <c:pt idx="4765">
                  <c:v>838.43476513478493</c:v>
                </c:pt>
                <c:pt idx="4766">
                  <c:v>838.32806498749926</c:v>
                </c:pt>
                <c:pt idx="4767">
                  <c:v>837.80775802473272</c:v>
                </c:pt>
                <c:pt idx="4768">
                  <c:v>837.62469559289514</c:v>
                </c:pt>
                <c:pt idx="4769">
                  <c:v>837.23678585945731</c:v>
                </c:pt>
                <c:pt idx="4770">
                  <c:v>836.07196875054581</c:v>
                </c:pt>
                <c:pt idx="4771">
                  <c:v>835.88019315806105</c:v>
                </c:pt>
                <c:pt idx="4772">
                  <c:v>835.77051677384725</c:v>
                </c:pt>
                <c:pt idx="4773">
                  <c:v>834.76482101849786</c:v>
                </c:pt>
                <c:pt idx="4774">
                  <c:v>834.63642206827888</c:v>
                </c:pt>
                <c:pt idx="4775">
                  <c:v>834.62963568612361</c:v>
                </c:pt>
                <c:pt idx="4776">
                  <c:v>834.31895067481548</c:v>
                </c:pt>
                <c:pt idx="4777">
                  <c:v>834.22824935662675</c:v>
                </c:pt>
                <c:pt idx="4778">
                  <c:v>833.98450375288735</c:v>
                </c:pt>
                <c:pt idx="4779">
                  <c:v>833.57656929357165</c:v>
                </c:pt>
                <c:pt idx="4780">
                  <c:v>832.47935045311863</c:v>
                </c:pt>
                <c:pt idx="4781">
                  <c:v>832.22773975425287</c:v>
                </c:pt>
                <c:pt idx="4782">
                  <c:v>832.07201163811806</c:v>
                </c:pt>
                <c:pt idx="4783">
                  <c:v>831.8825316815246</c:v>
                </c:pt>
                <c:pt idx="4784">
                  <c:v>831.87227601014479</c:v>
                </c:pt>
                <c:pt idx="4785">
                  <c:v>830.95861393060954</c:v>
                </c:pt>
                <c:pt idx="4786">
                  <c:v>830.81543764871617</c:v>
                </c:pt>
                <c:pt idx="4787">
                  <c:v>830.65930910464795</c:v>
                </c:pt>
                <c:pt idx="4788">
                  <c:v>830.49677079521655</c:v>
                </c:pt>
                <c:pt idx="4789">
                  <c:v>830.34872754865228</c:v>
                </c:pt>
                <c:pt idx="4790">
                  <c:v>829.90315348083766</c:v>
                </c:pt>
                <c:pt idx="4791">
                  <c:v>829.62764877854113</c:v>
                </c:pt>
                <c:pt idx="4792">
                  <c:v>829.50439911897513</c:v>
                </c:pt>
                <c:pt idx="4793">
                  <c:v>829.28952221218481</c:v>
                </c:pt>
                <c:pt idx="4794">
                  <c:v>828.86562806769768</c:v>
                </c:pt>
                <c:pt idx="4795">
                  <c:v>828.57769400093275</c:v>
                </c:pt>
                <c:pt idx="4796">
                  <c:v>828.51685153156529</c:v>
                </c:pt>
                <c:pt idx="4797">
                  <c:v>828.48390634323164</c:v>
                </c:pt>
                <c:pt idx="4798">
                  <c:v>828.40089676998969</c:v>
                </c:pt>
                <c:pt idx="4799">
                  <c:v>827.53100273476718</c:v>
                </c:pt>
                <c:pt idx="4800">
                  <c:v>827.41010528286301</c:v>
                </c:pt>
                <c:pt idx="4801">
                  <c:v>826.92126298324922</c:v>
                </c:pt>
                <c:pt idx="4802">
                  <c:v>826.40741581189957</c:v>
                </c:pt>
                <c:pt idx="4803">
                  <c:v>826.1539165288707</c:v>
                </c:pt>
                <c:pt idx="4804">
                  <c:v>826.14743614915744</c:v>
                </c:pt>
                <c:pt idx="4805">
                  <c:v>826.08529889398346</c:v>
                </c:pt>
                <c:pt idx="4806">
                  <c:v>825.97649438219764</c:v>
                </c:pt>
                <c:pt idx="4807">
                  <c:v>825.95162058492485</c:v>
                </c:pt>
                <c:pt idx="4808">
                  <c:v>825.66940231985507</c:v>
                </c:pt>
                <c:pt idx="4809">
                  <c:v>825.61275510185294</c:v>
                </c:pt>
                <c:pt idx="4810">
                  <c:v>825.48342666586257</c:v>
                </c:pt>
                <c:pt idx="4811">
                  <c:v>825.10366633256274</c:v>
                </c:pt>
                <c:pt idx="4812">
                  <c:v>824.52761567019559</c:v>
                </c:pt>
                <c:pt idx="4813">
                  <c:v>824.41715497073187</c:v>
                </c:pt>
                <c:pt idx="4814">
                  <c:v>824.28181298221148</c:v>
                </c:pt>
                <c:pt idx="4815">
                  <c:v>824.26675837198889</c:v>
                </c:pt>
                <c:pt idx="4816">
                  <c:v>823.95689104210942</c:v>
                </c:pt>
                <c:pt idx="4817">
                  <c:v>823.81161614616735</c:v>
                </c:pt>
                <c:pt idx="4818">
                  <c:v>823.65407654687772</c:v>
                </c:pt>
                <c:pt idx="4819">
                  <c:v>823.41042492618999</c:v>
                </c:pt>
                <c:pt idx="4820">
                  <c:v>823.31954516952237</c:v>
                </c:pt>
                <c:pt idx="4821">
                  <c:v>822.72191646845397</c:v>
                </c:pt>
                <c:pt idx="4822">
                  <c:v>822.30804134491416</c:v>
                </c:pt>
                <c:pt idx="4823">
                  <c:v>822.17737384693498</c:v>
                </c:pt>
                <c:pt idx="4824">
                  <c:v>822.10878316129242</c:v>
                </c:pt>
                <c:pt idx="4825">
                  <c:v>822.01172605469401</c:v>
                </c:pt>
                <c:pt idx="4826">
                  <c:v>821.89764908144878</c:v>
                </c:pt>
                <c:pt idx="4827">
                  <c:v>821.74259855760465</c:v>
                </c:pt>
                <c:pt idx="4828">
                  <c:v>821.70948368624477</c:v>
                </c:pt>
                <c:pt idx="4829">
                  <c:v>821.52573926615196</c:v>
                </c:pt>
                <c:pt idx="4830">
                  <c:v>821.30870572712695</c:v>
                </c:pt>
                <c:pt idx="4831">
                  <c:v>821.26396730335216</c:v>
                </c:pt>
                <c:pt idx="4832">
                  <c:v>820.86486001504807</c:v>
                </c:pt>
                <c:pt idx="4833">
                  <c:v>820.7137328175869</c:v>
                </c:pt>
                <c:pt idx="4834">
                  <c:v>820.003325318723</c:v>
                </c:pt>
                <c:pt idx="4835">
                  <c:v>819.62649377716912</c:v>
                </c:pt>
                <c:pt idx="4836">
                  <c:v>819.6131444774735</c:v>
                </c:pt>
                <c:pt idx="4837">
                  <c:v>819.04772611341195</c:v>
                </c:pt>
                <c:pt idx="4838">
                  <c:v>818.93004210038316</c:v>
                </c:pt>
                <c:pt idx="4839">
                  <c:v>818.90727985852311</c:v>
                </c:pt>
                <c:pt idx="4840">
                  <c:v>818.81000001096049</c:v>
                </c:pt>
                <c:pt idx="4841">
                  <c:v>818.78369779126319</c:v>
                </c:pt>
                <c:pt idx="4842">
                  <c:v>818.70094328509413</c:v>
                </c:pt>
                <c:pt idx="4843">
                  <c:v>818.62950902056343</c:v>
                </c:pt>
                <c:pt idx="4844">
                  <c:v>818.57999263678153</c:v>
                </c:pt>
                <c:pt idx="4845">
                  <c:v>818.46340030312558</c:v>
                </c:pt>
                <c:pt idx="4846">
                  <c:v>818.02846571656164</c:v>
                </c:pt>
                <c:pt idx="4847">
                  <c:v>817.81168918846367</c:v>
                </c:pt>
                <c:pt idx="4848">
                  <c:v>817.18127076321161</c:v>
                </c:pt>
                <c:pt idx="4849">
                  <c:v>816.85334960821604</c:v>
                </c:pt>
                <c:pt idx="4850">
                  <c:v>816.84712020537916</c:v>
                </c:pt>
                <c:pt idx="4851">
                  <c:v>816.01918068819975</c:v>
                </c:pt>
                <c:pt idx="4852">
                  <c:v>815.9663172790049</c:v>
                </c:pt>
                <c:pt idx="4853">
                  <c:v>815.71136446012383</c:v>
                </c:pt>
                <c:pt idx="4854">
                  <c:v>815.5689832063515</c:v>
                </c:pt>
                <c:pt idx="4855">
                  <c:v>815.49706230958282</c:v>
                </c:pt>
                <c:pt idx="4856">
                  <c:v>815.24614159743396</c:v>
                </c:pt>
                <c:pt idx="4857">
                  <c:v>815.06732261911031</c:v>
                </c:pt>
                <c:pt idx="4858">
                  <c:v>815.00335446927284</c:v>
                </c:pt>
                <c:pt idx="4859">
                  <c:v>814.81751901710186</c:v>
                </c:pt>
                <c:pt idx="4860">
                  <c:v>814.64731163672468</c:v>
                </c:pt>
                <c:pt idx="4861">
                  <c:v>814.36676564733182</c:v>
                </c:pt>
                <c:pt idx="4862">
                  <c:v>813.94521180735705</c:v>
                </c:pt>
                <c:pt idx="4863">
                  <c:v>813.78199797723039</c:v>
                </c:pt>
                <c:pt idx="4864">
                  <c:v>813.72689089666642</c:v>
                </c:pt>
                <c:pt idx="4865">
                  <c:v>813.6970142465168</c:v>
                </c:pt>
                <c:pt idx="4866">
                  <c:v>812.72290918386659</c:v>
                </c:pt>
                <c:pt idx="4867">
                  <c:v>812.49082916731948</c:v>
                </c:pt>
                <c:pt idx="4868">
                  <c:v>812.47358348198247</c:v>
                </c:pt>
                <c:pt idx="4869">
                  <c:v>812.0810997573866</c:v>
                </c:pt>
                <c:pt idx="4870">
                  <c:v>811.95762308504845</c:v>
                </c:pt>
                <c:pt idx="4871">
                  <c:v>811.82692619721104</c:v>
                </c:pt>
                <c:pt idx="4872">
                  <c:v>811.77443954798912</c:v>
                </c:pt>
                <c:pt idx="4873">
                  <c:v>811.70665757099789</c:v>
                </c:pt>
                <c:pt idx="4874">
                  <c:v>811.40568845397104</c:v>
                </c:pt>
                <c:pt idx="4875">
                  <c:v>811.31744379871407</c:v>
                </c:pt>
                <c:pt idx="4876">
                  <c:v>810.96372871094263</c:v>
                </c:pt>
                <c:pt idx="4877">
                  <c:v>810.73895083208026</c:v>
                </c:pt>
                <c:pt idx="4878">
                  <c:v>809.81008524258937</c:v>
                </c:pt>
                <c:pt idx="4879">
                  <c:v>809.73924183913982</c:v>
                </c:pt>
                <c:pt idx="4880">
                  <c:v>809.63236297096694</c:v>
                </c:pt>
                <c:pt idx="4881">
                  <c:v>809.59593733528834</c:v>
                </c:pt>
                <c:pt idx="4882">
                  <c:v>808.29593011627583</c:v>
                </c:pt>
                <c:pt idx="4883">
                  <c:v>808.1601544020366</c:v>
                </c:pt>
                <c:pt idx="4884">
                  <c:v>808.13650182826655</c:v>
                </c:pt>
                <c:pt idx="4885">
                  <c:v>807.68280884982914</c:v>
                </c:pt>
                <c:pt idx="4886">
                  <c:v>807.48246367994273</c:v>
                </c:pt>
                <c:pt idx="4887">
                  <c:v>807.24089297209878</c:v>
                </c:pt>
                <c:pt idx="4888">
                  <c:v>807.08450428595143</c:v>
                </c:pt>
                <c:pt idx="4889">
                  <c:v>807.06978410116506</c:v>
                </c:pt>
                <c:pt idx="4890">
                  <c:v>805.77347496703271</c:v>
                </c:pt>
                <c:pt idx="4891">
                  <c:v>805.75662105093375</c:v>
                </c:pt>
                <c:pt idx="4892">
                  <c:v>805.631469327079</c:v>
                </c:pt>
                <c:pt idx="4893">
                  <c:v>805.13718486744915</c:v>
                </c:pt>
                <c:pt idx="4894">
                  <c:v>804.51718796746593</c:v>
                </c:pt>
                <c:pt idx="4895">
                  <c:v>804.46071032527425</c:v>
                </c:pt>
                <c:pt idx="4896">
                  <c:v>803.92324555563414</c:v>
                </c:pt>
                <c:pt idx="4897">
                  <c:v>803.51636121838453</c:v>
                </c:pt>
                <c:pt idx="4898">
                  <c:v>803.50344533271232</c:v>
                </c:pt>
                <c:pt idx="4899">
                  <c:v>802.89198459121906</c:v>
                </c:pt>
                <c:pt idx="4900">
                  <c:v>802.34766521387621</c:v>
                </c:pt>
                <c:pt idx="4901">
                  <c:v>802.16806611324341</c:v>
                </c:pt>
                <c:pt idx="4902">
                  <c:v>802.10545184630382</c:v>
                </c:pt>
                <c:pt idx="4903">
                  <c:v>802.04695356448497</c:v>
                </c:pt>
                <c:pt idx="4904">
                  <c:v>801.76865151498055</c:v>
                </c:pt>
                <c:pt idx="4905">
                  <c:v>801.61717978126478</c:v>
                </c:pt>
                <c:pt idx="4906">
                  <c:v>801.55328239741618</c:v>
                </c:pt>
                <c:pt idx="4907">
                  <c:v>800.84146257816928</c:v>
                </c:pt>
                <c:pt idx="4908">
                  <c:v>800.8209862112999</c:v>
                </c:pt>
                <c:pt idx="4909">
                  <c:v>800.43588933186606</c:v>
                </c:pt>
                <c:pt idx="4910">
                  <c:v>800.04094182098095</c:v>
                </c:pt>
                <c:pt idx="4911">
                  <c:v>799.96675392885993</c:v>
                </c:pt>
                <c:pt idx="4912">
                  <c:v>799.69213265049086</c:v>
                </c:pt>
                <c:pt idx="4913">
                  <c:v>798.86310690371317</c:v>
                </c:pt>
                <c:pt idx="4914">
                  <c:v>798.36298524386359</c:v>
                </c:pt>
                <c:pt idx="4915">
                  <c:v>798.0848448557324</c:v>
                </c:pt>
                <c:pt idx="4916">
                  <c:v>797.75151062322993</c:v>
                </c:pt>
                <c:pt idx="4917">
                  <c:v>797.31643788847657</c:v>
                </c:pt>
                <c:pt idx="4918">
                  <c:v>797.28536311851622</c:v>
                </c:pt>
                <c:pt idx="4919">
                  <c:v>797.28222165690511</c:v>
                </c:pt>
                <c:pt idx="4920">
                  <c:v>796.90936604996512</c:v>
                </c:pt>
                <c:pt idx="4921">
                  <c:v>796.64440454587975</c:v>
                </c:pt>
                <c:pt idx="4922">
                  <c:v>796.64396933312321</c:v>
                </c:pt>
                <c:pt idx="4923">
                  <c:v>796.53726961382154</c:v>
                </c:pt>
                <c:pt idx="4924">
                  <c:v>796.42262867053171</c:v>
                </c:pt>
                <c:pt idx="4925">
                  <c:v>796.33224783825369</c:v>
                </c:pt>
                <c:pt idx="4926">
                  <c:v>796.32042947663217</c:v>
                </c:pt>
                <c:pt idx="4927">
                  <c:v>795.64011257959726</c:v>
                </c:pt>
                <c:pt idx="4928">
                  <c:v>795.62360194146629</c:v>
                </c:pt>
                <c:pt idx="4929">
                  <c:v>795.3548521197506</c:v>
                </c:pt>
                <c:pt idx="4930">
                  <c:v>795.22396724289058</c:v>
                </c:pt>
                <c:pt idx="4931">
                  <c:v>795.1055988228652</c:v>
                </c:pt>
                <c:pt idx="4932">
                  <c:v>794.86131054063628</c:v>
                </c:pt>
                <c:pt idx="4933">
                  <c:v>794.73215445492008</c:v>
                </c:pt>
                <c:pt idx="4934">
                  <c:v>794.67343102037921</c:v>
                </c:pt>
                <c:pt idx="4935">
                  <c:v>794.31973796576267</c:v>
                </c:pt>
                <c:pt idx="4936">
                  <c:v>794.05407122219606</c:v>
                </c:pt>
                <c:pt idx="4937">
                  <c:v>793.18294947019638</c:v>
                </c:pt>
                <c:pt idx="4938">
                  <c:v>792.98242184135654</c:v>
                </c:pt>
                <c:pt idx="4939">
                  <c:v>792.89460764580315</c:v>
                </c:pt>
                <c:pt idx="4940">
                  <c:v>792.74880863595331</c:v>
                </c:pt>
                <c:pt idx="4941">
                  <c:v>792.60992118987372</c:v>
                </c:pt>
                <c:pt idx="4942">
                  <c:v>792.06747545886367</c:v>
                </c:pt>
                <c:pt idx="4943">
                  <c:v>791.81889140496651</c:v>
                </c:pt>
                <c:pt idx="4944">
                  <c:v>791.79740852427142</c:v>
                </c:pt>
                <c:pt idx="4945">
                  <c:v>791.76497761289284</c:v>
                </c:pt>
                <c:pt idx="4946">
                  <c:v>791.71768618809688</c:v>
                </c:pt>
                <c:pt idx="4947">
                  <c:v>791.45192313887605</c:v>
                </c:pt>
                <c:pt idx="4948">
                  <c:v>790.91633659210459</c:v>
                </c:pt>
                <c:pt idx="4949">
                  <c:v>790.38533803211305</c:v>
                </c:pt>
                <c:pt idx="4950">
                  <c:v>790.33522460156007</c:v>
                </c:pt>
                <c:pt idx="4951">
                  <c:v>790.19522682332342</c:v>
                </c:pt>
                <c:pt idx="4952">
                  <c:v>789.67993467918711</c:v>
                </c:pt>
                <c:pt idx="4953">
                  <c:v>789.57717435439429</c:v>
                </c:pt>
                <c:pt idx="4954">
                  <c:v>789.39043040356682</c:v>
                </c:pt>
                <c:pt idx="4955">
                  <c:v>789.18963363859405</c:v>
                </c:pt>
                <c:pt idx="4956">
                  <c:v>789.02454918299088</c:v>
                </c:pt>
                <c:pt idx="4957">
                  <c:v>788.65673042588753</c:v>
                </c:pt>
                <c:pt idx="4958">
                  <c:v>788.00516148861902</c:v>
                </c:pt>
                <c:pt idx="4959">
                  <c:v>787.835388547854</c:v>
                </c:pt>
                <c:pt idx="4960">
                  <c:v>787.29906191362261</c:v>
                </c:pt>
                <c:pt idx="4961">
                  <c:v>787.03188898942551</c:v>
                </c:pt>
                <c:pt idx="4962">
                  <c:v>786.62401192022685</c:v>
                </c:pt>
                <c:pt idx="4963">
                  <c:v>786.60697385854189</c:v>
                </c:pt>
                <c:pt idx="4964">
                  <c:v>786.55035037250968</c:v>
                </c:pt>
                <c:pt idx="4965">
                  <c:v>786.48700721508101</c:v>
                </c:pt>
                <c:pt idx="4966">
                  <c:v>786.11231894329183</c:v>
                </c:pt>
                <c:pt idx="4967">
                  <c:v>786.00988842139634</c:v>
                </c:pt>
                <c:pt idx="4968">
                  <c:v>785.9529663366244</c:v>
                </c:pt>
                <c:pt idx="4969">
                  <c:v>785.66483157687708</c:v>
                </c:pt>
                <c:pt idx="4970">
                  <c:v>784.72358417487828</c:v>
                </c:pt>
                <c:pt idx="4971">
                  <c:v>784.50531533082312</c:v>
                </c:pt>
                <c:pt idx="4972">
                  <c:v>784.43951269628894</c:v>
                </c:pt>
                <c:pt idx="4973">
                  <c:v>784.43390055282669</c:v>
                </c:pt>
                <c:pt idx="4974">
                  <c:v>783.98798399278473</c:v>
                </c:pt>
                <c:pt idx="4975">
                  <c:v>783.52266921640933</c:v>
                </c:pt>
                <c:pt idx="4976">
                  <c:v>783.29661673982935</c:v>
                </c:pt>
                <c:pt idx="4977">
                  <c:v>782.90155993026985</c:v>
                </c:pt>
                <c:pt idx="4978">
                  <c:v>782.78502468255658</c:v>
                </c:pt>
                <c:pt idx="4979">
                  <c:v>782.76176285208919</c:v>
                </c:pt>
                <c:pt idx="4980">
                  <c:v>782.32609112361706</c:v>
                </c:pt>
                <c:pt idx="4981">
                  <c:v>782.30034734790524</c:v>
                </c:pt>
                <c:pt idx="4982">
                  <c:v>781.95967322884326</c:v>
                </c:pt>
                <c:pt idx="4983">
                  <c:v>781.37157454960879</c:v>
                </c:pt>
                <c:pt idx="4984">
                  <c:v>780.24177187922919</c:v>
                </c:pt>
                <c:pt idx="4985">
                  <c:v>779.94476454533992</c:v>
                </c:pt>
                <c:pt idx="4986">
                  <c:v>779.8918394663599</c:v>
                </c:pt>
                <c:pt idx="4987">
                  <c:v>779.8192158743077</c:v>
                </c:pt>
                <c:pt idx="4988">
                  <c:v>779.70338863789414</c:v>
                </c:pt>
                <c:pt idx="4989">
                  <c:v>779.31543413923839</c:v>
                </c:pt>
                <c:pt idx="4990">
                  <c:v>779.17017488130523</c:v>
                </c:pt>
                <c:pt idx="4991">
                  <c:v>778.97258565015261</c:v>
                </c:pt>
                <c:pt idx="4992">
                  <c:v>778.91192934809465</c:v>
                </c:pt>
                <c:pt idx="4993">
                  <c:v>778.85388585600583</c:v>
                </c:pt>
                <c:pt idx="4994">
                  <c:v>778.3033616633154</c:v>
                </c:pt>
                <c:pt idx="4995">
                  <c:v>778.06973121982685</c:v>
                </c:pt>
                <c:pt idx="4996">
                  <c:v>778.00291660878406</c:v>
                </c:pt>
                <c:pt idx="4997">
                  <c:v>776.65145703249516</c:v>
                </c:pt>
                <c:pt idx="4998">
                  <c:v>776.6079085656005</c:v>
                </c:pt>
                <c:pt idx="4999">
                  <c:v>776.28285558885887</c:v>
                </c:pt>
                <c:pt idx="5000">
                  <c:v>776.23035073412802</c:v>
                </c:pt>
                <c:pt idx="5001">
                  <c:v>776.09257980614905</c:v>
                </c:pt>
                <c:pt idx="5002">
                  <c:v>776.06046056573609</c:v>
                </c:pt>
                <c:pt idx="5003">
                  <c:v>775.9541111757577</c:v>
                </c:pt>
                <c:pt idx="5004">
                  <c:v>775.87523551970298</c:v>
                </c:pt>
                <c:pt idx="5005">
                  <c:v>775.45005685296314</c:v>
                </c:pt>
                <c:pt idx="5006">
                  <c:v>774.92082068939999</c:v>
                </c:pt>
                <c:pt idx="5007">
                  <c:v>774.88978042718418</c:v>
                </c:pt>
                <c:pt idx="5008">
                  <c:v>774.21786338461789</c:v>
                </c:pt>
                <c:pt idx="5009">
                  <c:v>774.00609390954685</c:v>
                </c:pt>
                <c:pt idx="5010">
                  <c:v>773.84749000549311</c:v>
                </c:pt>
                <c:pt idx="5011">
                  <c:v>773.7767114830018</c:v>
                </c:pt>
                <c:pt idx="5012">
                  <c:v>773.47174845907091</c:v>
                </c:pt>
                <c:pt idx="5013">
                  <c:v>773.44955604915424</c:v>
                </c:pt>
                <c:pt idx="5014">
                  <c:v>773.21772902710984</c:v>
                </c:pt>
                <c:pt idx="5015">
                  <c:v>773.07871642182261</c:v>
                </c:pt>
                <c:pt idx="5016">
                  <c:v>772.9404575059749</c:v>
                </c:pt>
                <c:pt idx="5017">
                  <c:v>772.27064634071462</c:v>
                </c:pt>
                <c:pt idx="5018">
                  <c:v>772.23329348431696</c:v>
                </c:pt>
                <c:pt idx="5019">
                  <c:v>772.11382133271957</c:v>
                </c:pt>
                <c:pt idx="5020">
                  <c:v>772.00113436116135</c:v>
                </c:pt>
                <c:pt idx="5021">
                  <c:v>771.90607416749003</c:v>
                </c:pt>
                <c:pt idx="5022">
                  <c:v>771.87148484534691</c:v>
                </c:pt>
                <c:pt idx="5023">
                  <c:v>771.55695074006928</c:v>
                </c:pt>
                <c:pt idx="5024">
                  <c:v>771.37009100145769</c:v>
                </c:pt>
                <c:pt idx="5025">
                  <c:v>770.95850173327676</c:v>
                </c:pt>
                <c:pt idx="5026">
                  <c:v>770.52011539429827</c:v>
                </c:pt>
                <c:pt idx="5027">
                  <c:v>769.94520539525274</c:v>
                </c:pt>
                <c:pt idx="5028">
                  <c:v>769.44100888907917</c:v>
                </c:pt>
                <c:pt idx="5029">
                  <c:v>769.38571297804242</c:v>
                </c:pt>
                <c:pt idx="5030">
                  <c:v>769.21525476488398</c:v>
                </c:pt>
                <c:pt idx="5031">
                  <c:v>768.76220631695446</c:v>
                </c:pt>
                <c:pt idx="5032">
                  <c:v>768.61406657463976</c:v>
                </c:pt>
                <c:pt idx="5033">
                  <c:v>768.59639289446898</c:v>
                </c:pt>
                <c:pt idx="5034">
                  <c:v>768.59464090002893</c:v>
                </c:pt>
                <c:pt idx="5035">
                  <c:v>768.58479523802441</c:v>
                </c:pt>
                <c:pt idx="5036">
                  <c:v>767.82865477058635</c:v>
                </c:pt>
                <c:pt idx="5037">
                  <c:v>767.35376138448714</c:v>
                </c:pt>
                <c:pt idx="5038">
                  <c:v>767.05459952940112</c:v>
                </c:pt>
                <c:pt idx="5039">
                  <c:v>766.74824070221848</c:v>
                </c:pt>
                <c:pt idx="5040">
                  <c:v>766.29601367578334</c:v>
                </c:pt>
                <c:pt idx="5041">
                  <c:v>766.2283861840433</c:v>
                </c:pt>
                <c:pt idx="5042">
                  <c:v>766.22078034493643</c:v>
                </c:pt>
                <c:pt idx="5043">
                  <c:v>765.82514849230836</c:v>
                </c:pt>
                <c:pt idx="5044">
                  <c:v>765.03450170351402</c:v>
                </c:pt>
                <c:pt idx="5045">
                  <c:v>764.98285293738036</c:v>
                </c:pt>
                <c:pt idx="5046">
                  <c:v>764.50822289503935</c:v>
                </c:pt>
                <c:pt idx="5047">
                  <c:v>764.44961862582295</c:v>
                </c:pt>
                <c:pt idx="5048">
                  <c:v>764.41897348191992</c:v>
                </c:pt>
                <c:pt idx="5049">
                  <c:v>764.38502742972651</c:v>
                </c:pt>
                <c:pt idx="5050">
                  <c:v>764.3201590871148</c:v>
                </c:pt>
                <c:pt idx="5051">
                  <c:v>764.26926021465817</c:v>
                </c:pt>
                <c:pt idx="5052">
                  <c:v>763.98887874419484</c:v>
                </c:pt>
                <c:pt idx="5053">
                  <c:v>763.77374823435957</c:v>
                </c:pt>
                <c:pt idx="5054">
                  <c:v>763.64905584504197</c:v>
                </c:pt>
                <c:pt idx="5055">
                  <c:v>762.80691932333036</c:v>
                </c:pt>
                <c:pt idx="5056">
                  <c:v>762.63621048364371</c:v>
                </c:pt>
                <c:pt idx="5057">
                  <c:v>762.26008527846386</c:v>
                </c:pt>
                <c:pt idx="5058">
                  <c:v>762.13375102407406</c:v>
                </c:pt>
                <c:pt idx="5059">
                  <c:v>762.0854029008417</c:v>
                </c:pt>
                <c:pt idx="5060">
                  <c:v>761.91798366818159</c:v>
                </c:pt>
                <c:pt idx="5061">
                  <c:v>761.79393197172215</c:v>
                </c:pt>
                <c:pt idx="5062">
                  <c:v>761.62277003312477</c:v>
                </c:pt>
                <c:pt idx="5063">
                  <c:v>761.4161921895377</c:v>
                </c:pt>
                <c:pt idx="5064">
                  <c:v>761.39891937806703</c:v>
                </c:pt>
                <c:pt idx="5065">
                  <c:v>761.24712508630012</c:v>
                </c:pt>
                <c:pt idx="5066">
                  <c:v>760.73144595636484</c:v>
                </c:pt>
                <c:pt idx="5067">
                  <c:v>760.6022708041138</c:v>
                </c:pt>
                <c:pt idx="5068">
                  <c:v>760.38056269686263</c:v>
                </c:pt>
                <c:pt idx="5069">
                  <c:v>760.26872946093476</c:v>
                </c:pt>
                <c:pt idx="5070">
                  <c:v>760.04167165286003</c:v>
                </c:pt>
                <c:pt idx="5071">
                  <c:v>758.96671127048637</c:v>
                </c:pt>
                <c:pt idx="5072">
                  <c:v>758.84996543459943</c:v>
                </c:pt>
                <c:pt idx="5073">
                  <c:v>758.30098570174641</c:v>
                </c:pt>
                <c:pt idx="5074">
                  <c:v>758.1282549333888</c:v>
                </c:pt>
                <c:pt idx="5075">
                  <c:v>757.92799175120058</c:v>
                </c:pt>
                <c:pt idx="5076">
                  <c:v>757.48863006055512</c:v>
                </c:pt>
                <c:pt idx="5077">
                  <c:v>757.42749372402398</c:v>
                </c:pt>
                <c:pt idx="5078">
                  <c:v>757.30360981092872</c:v>
                </c:pt>
                <c:pt idx="5079">
                  <c:v>757.29747173282317</c:v>
                </c:pt>
                <c:pt idx="5080">
                  <c:v>756.79997058338586</c:v>
                </c:pt>
                <c:pt idx="5081">
                  <c:v>756.31761433313716</c:v>
                </c:pt>
                <c:pt idx="5082">
                  <c:v>755.84861692455081</c:v>
                </c:pt>
                <c:pt idx="5083">
                  <c:v>755.63688584460135</c:v>
                </c:pt>
                <c:pt idx="5084">
                  <c:v>755.36038690533803</c:v>
                </c:pt>
                <c:pt idx="5085">
                  <c:v>754.96917510923572</c:v>
                </c:pt>
                <c:pt idx="5086">
                  <c:v>754.61526649982545</c:v>
                </c:pt>
                <c:pt idx="5087">
                  <c:v>754.4972659209202</c:v>
                </c:pt>
                <c:pt idx="5088">
                  <c:v>754.08156434734644</c:v>
                </c:pt>
                <c:pt idx="5089">
                  <c:v>753.6945339342858</c:v>
                </c:pt>
                <c:pt idx="5090">
                  <c:v>753.26156906089022</c:v>
                </c:pt>
                <c:pt idx="5091">
                  <c:v>753.1870946627937</c:v>
                </c:pt>
                <c:pt idx="5092">
                  <c:v>753.1261609776484</c:v>
                </c:pt>
                <c:pt idx="5093">
                  <c:v>753.01704145605379</c:v>
                </c:pt>
                <c:pt idx="5094">
                  <c:v>752.86565283637913</c:v>
                </c:pt>
                <c:pt idx="5095">
                  <c:v>752.50917627029946</c:v>
                </c:pt>
                <c:pt idx="5096">
                  <c:v>752.42419386289191</c:v>
                </c:pt>
                <c:pt idx="5097">
                  <c:v>752.31890514493</c:v>
                </c:pt>
                <c:pt idx="5098">
                  <c:v>752.3061942156487</c:v>
                </c:pt>
                <c:pt idx="5099">
                  <c:v>752.1203419530392</c:v>
                </c:pt>
                <c:pt idx="5100">
                  <c:v>751.15958802706677</c:v>
                </c:pt>
                <c:pt idx="5101">
                  <c:v>750.84349593341744</c:v>
                </c:pt>
                <c:pt idx="5102">
                  <c:v>750.83642825682966</c:v>
                </c:pt>
                <c:pt idx="5103">
                  <c:v>750.45171224501405</c:v>
                </c:pt>
                <c:pt idx="5104">
                  <c:v>750.37284539825077</c:v>
                </c:pt>
                <c:pt idx="5105">
                  <c:v>749.98131699071985</c:v>
                </c:pt>
                <c:pt idx="5106">
                  <c:v>749.94560158146749</c:v>
                </c:pt>
                <c:pt idx="5107">
                  <c:v>749.77944652094618</c:v>
                </c:pt>
                <c:pt idx="5108">
                  <c:v>749.7213101125094</c:v>
                </c:pt>
                <c:pt idx="5109">
                  <c:v>749.57669972078679</c:v>
                </c:pt>
                <c:pt idx="5110">
                  <c:v>749.4144550497283</c:v>
                </c:pt>
                <c:pt idx="5111">
                  <c:v>749.40800066421843</c:v>
                </c:pt>
                <c:pt idx="5112">
                  <c:v>749.20540004708494</c:v>
                </c:pt>
                <c:pt idx="5113">
                  <c:v>749.18283878059867</c:v>
                </c:pt>
                <c:pt idx="5114">
                  <c:v>748.89142011938827</c:v>
                </c:pt>
                <c:pt idx="5115">
                  <c:v>748.75422167403838</c:v>
                </c:pt>
                <c:pt idx="5116">
                  <c:v>748.59407606033824</c:v>
                </c:pt>
                <c:pt idx="5117">
                  <c:v>748.16751841174232</c:v>
                </c:pt>
                <c:pt idx="5118">
                  <c:v>748.09416094019696</c:v>
                </c:pt>
                <c:pt idx="5119">
                  <c:v>747.82435250762944</c:v>
                </c:pt>
                <c:pt idx="5120">
                  <c:v>747.58010502799073</c:v>
                </c:pt>
                <c:pt idx="5121">
                  <c:v>747.54983700264245</c:v>
                </c:pt>
                <c:pt idx="5122">
                  <c:v>747.44022553792433</c:v>
                </c:pt>
                <c:pt idx="5123">
                  <c:v>747.15522567043706</c:v>
                </c:pt>
                <c:pt idx="5124">
                  <c:v>746.8068071657616</c:v>
                </c:pt>
                <c:pt idx="5125">
                  <c:v>746.42497730765092</c:v>
                </c:pt>
                <c:pt idx="5126">
                  <c:v>746.3115127803884</c:v>
                </c:pt>
                <c:pt idx="5127">
                  <c:v>746.10222158441934</c:v>
                </c:pt>
                <c:pt idx="5128">
                  <c:v>745.6366928244729</c:v>
                </c:pt>
                <c:pt idx="5129">
                  <c:v>745.61866537345782</c:v>
                </c:pt>
                <c:pt idx="5130">
                  <c:v>745.44036803692609</c:v>
                </c:pt>
                <c:pt idx="5131">
                  <c:v>745.02735421831403</c:v>
                </c:pt>
                <c:pt idx="5132">
                  <c:v>743.78882409039727</c:v>
                </c:pt>
                <c:pt idx="5133">
                  <c:v>742.62248795577216</c:v>
                </c:pt>
                <c:pt idx="5134">
                  <c:v>742.38664372465666</c:v>
                </c:pt>
                <c:pt idx="5135">
                  <c:v>742.27443317042616</c:v>
                </c:pt>
                <c:pt idx="5136">
                  <c:v>742.14810580482083</c:v>
                </c:pt>
                <c:pt idx="5137">
                  <c:v>742.1363779187235</c:v>
                </c:pt>
                <c:pt idx="5138">
                  <c:v>742.08846157775974</c:v>
                </c:pt>
                <c:pt idx="5139">
                  <c:v>742.0290711624092</c:v>
                </c:pt>
                <c:pt idx="5140">
                  <c:v>741.6269843981662</c:v>
                </c:pt>
                <c:pt idx="5141">
                  <c:v>741.18527621260205</c:v>
                </c:pt>
                <c:pt idx="5142">
                  <c:v>741.10404589623204</c:v>
                </c:pt>
                <c:pt idx="5143">
                  <c:v>740.86668476329908</c:v>
                </c:pt>
                <c:pt idx="5144">
                  <c:v>740.72969869663473</c:v>
                </c:pt>
                <c:pt idx="5145">
                  <c:v>740.6640463623736</c:v>
                </c:pt>
                <c:pt idx="5146">
                  <c:v>740.4714294398741</c:v>
                </c:pt>
                <c:pt idx="5147">
                  <c:v>740.35889153239418</c:v>
                </c:pt>
                <c:pt idx="5148">
                  <c:v>740.07467378762044</c:v>
                </c:pt>
                <c:pt idx="5149">
                  <c:v>739.29451337221997</c:v>
                </c:pt>
                <c:pt idx="5150">
                  <c:v>739.14143272146589</c:v>
                </c:pt>
                <c:pt idx="5151">
                  <c:v>739.12533251700313</c:v>
                </c:pt>
                <c:pt idx="5152">
                  <c:v>739.04213714705566</c:v>
                </c:pt>
                <c:pt idx="5153">
                  <c:v>738.8021684966692</c:v>
                </c:pt>
                <c:pt idx="5154">
                  <c:v>738.72669931570681</c:v>
                </c:pt>
                <c:pt idx="5155">
                  <c:v>738.1666999852705</c:v>
                </c:pt>
                <c:pt idx="5156">
                  <c:v>737.97549325303908</c:v>
                </c:pt>
                <c:pt idx="5157">
                  <c:v>737.6846297830923</c:v>
                </c:pt>
                <c:pt idx="5158">
                  <c:v>737.61743239581597</c:v>
                </c:pt>
                <c:pt idx="5159">
                  <c:v>737.57013402872622</c:v>
                </c:pt>
                <c:pt idx="5160">
                  <c:v>736.29155984045792</c:v>
                </c:pt>
                <c:pt idx="5161">
                  <c:v>735.42207477770432</c:v>
                </c:pt>
                <c:pt idx="5162">
                  <c:v>735.30131774690426</c:v>
                </c:pt>
                <c:pt idx="5163">
                  <c:v>734.9651194119682</c:v>
                </c:pt>
                <c:pt idx="5164">
                  <c:v>734.73952088872591</c:v>
                </c:pt>
                <c:pt idx="5165">
                  <c:v>734.69638764491526</c:v>
                </c:pt>
                <c:pt idx="5166">
                  <c:v>734.25670491332824</c:v>
                </c:pt>
                <c:pt idx="5167">
                  <c:v>733.88880919906012</c:v>
                </c:pt>
                <c:pt idx="5168">
                  <c:v>733.88793332603245</c:v>
                </c:pt>
                <c:pt idx="5169">
                  <c:v>733.68512671303404</c:v>
                </c:pt>
                <c:pt idx="5170">
                  <c:v>732.96011172319868</c:v>
                </c:pt>
                <c:pt idx="5171">
                  <c:v>732.87510721663818</c:v>
                </c:pt>
                <c:pt idx="5172">
                  <c:v>732.8540530129934</c:v>
                </c:pt>
                <c:pt idx="5173">
                  <c:v>732.71087099436272</c:v>
                </c:pt>
                <c:pt idx="5174">
                  <c:v>732.57313743007126</c:v>
                </c:pt>
                <c:pt idx="5175">
                  <c:v>732.49694354810322</c:v>
                </c:pt>
                <c:pt idx="5176">
                  <c:v>732.17756615910264</c:v>
                </c:pt>
                <c:pt idx="5177">
                  <c:v>732.0832943057062</c:v>
                </c:pt>
                <c:pt idx="5178">
                  <c:v>732.0716930415897</c:v>
                </c:pt>
                <c:pt idx="5179">
                  <c:v>731.98318464855345</c:v>
                </c:pt>
                <c:pt idx="5180">
                  <c:v>731.65850617013052</c:v>
                </c:pt>
                <c:pt idx="5181">
                  <c:v>731.50944338293539</c:v>
                </c:pt>
                <c:pt idx="5182">
                  <c:v>731.27169683958095</c:v>
                </c:pt>
                <c:pt idx="5183">
                  <c:v>730.91415310581931</c:v>
                </c:pt>
                <c:pt idx="5184">
                  <c:v>730.59565459775024</c:v>
                </c:pt>
                <c:pt idx="5185">
                  <c:v>730.52870548066176</c:v>
                </c:pt>
                <c:pt idx="5186">
                  <c:v>730.3934648944437</c:v>
                </c:pt>
                <c:pt idx="5187">
                  <c:v>730.03050640091669</c:v>
                </c:pt>
                <c:pt idx="5188">
                  <c:v>729.63115185347192</c:v>
                </c:pt>
                <c:pt idx="5189">
                  <c:v>729.47712250100255</c:v>
                </c:pt>
                <c:pt idx="5190">
                  <c:v>729.29191954455848</c:v>
                </c:pt>
                <c:pt idx="5191">
                  <c:v>729.012828086328</c:v>
                </c:pt>
                <c:pt idx="5192">
                  <c:v>728.48656540682759</c:v>
                </c:pt>
                <c:pt idx="5193">
                  <c:v>728.40188508594406</c:v>
                </c:pt>
                <c:pt idx="5194">
                  <c:v>728.31922335680986</c:v>
                </c:pt>
                <c:pt idx="5195">
                  <c:v>727.9877185224824</c:v>
                </c:pt>
                <c:pt idx="5196">
                  <c:v>727.46160463062631</c:v>
                </c:pt>
                <c:pt idx="5197">
                  <c:v>727.27517791648711</c:v>
                </c:pt>
                <c:pt idx="5198">
                  <c:v>727.09411544985244</c:v>
                </c:pt>
                <c:pt idx="5199">
                  <c:v>726.9217688706849</c:v>
                </c:pt>
                <c:pt idx="5200">
                  <c:v>726.85170551526448</c:v>
                </c:pt>
                <c:pt idx="5201">
                  <c:v>726.63600546891473</c:v>
                </c:pt>
                <c:pt idx="5202">
                  <c:v>726.43349295428948</c:v>
                </c:pt>
                <c:pt idx="5203">
                  <c:v>726.39161578694984</c:v>
                </c:pt>
                <c:pt idx="5204">
                  <c:v>726.1943526844658</c:v>
                </c:pt>
                <c:pt idx="5205">
                  <c:v>726.06813387607122</c:v>
                </c:pt>
                <c:pt idx="5206">
                  <c:v>725.974850362501</c:v>
                </c:pt>
                <c:pt idx="5207">
                  <c:v>725.96121928817695</c:v>
                </c:pt>
                <c:pt idx="5208">
                  <c:v>725.64680917742362</c:v>
                </c:pt>
                <c:pt idx="5209">
                  <c:v>725.45608822425186</c:v>
                </c:pt>
                <c:pt idx="5210">
                  <c:v>725.25220540371197</c:v>
                </c:pt>
                <c:pt idx="5211">
                  <c:v>725.06569723778307</c:v>
                </c:pt>
                <c:pt idx="5212">
                  <c:v>724.7215066485935</c:v>
                </c:pt>
                <c:pt idx="5213">
                  <c:v>724.62682504748409</c:v>
                </c:pt>
                <c:pt idx="5214">
                  <c:v>724.48141985610107</c:v>
                </c:pt>
                <c:pt idx="5215">
                  <c:v>724.41793137537525</c:v>
                </c:pt>
                <c:pt idx="5216">
                  <c:v>724.36360870760291</c:v>
                </c:pt>
                <c:pt idx="5217">
                  <c:v>724.33105278991991</c:v>
                </c:pt>
                <c:pt idx="5218">
                  <c:v>724.10720381303997</c:v>
                </c:pt>
                <c:pt idx="5219">
                  <c:v>723.90290910450949</c:v>
                </c:pt>
                <c:pt idx="5220">
                  <c:v>723.88185752406707</c:v>
                </c:pt>
                <c:pt idx="5221">
                  <c:v>723.74656378991074</c:v>
                </c:pt>
                <c:pt idx="5222">
                  <c:v>722.99693164570454</c:v>
                </c:pt>
                <c:pt idx="5223">
                  <c:v>722.78428465820025</c:v>
                </c:pt>
                <c:pt idx="5224">
                  <c:v>722.47887337504164</c:v>
                </c:pt>
                <c:pt idx="5225">
                  <c:v>722.23243432460981</c:v>
                </c:pt>
                <c:pt idx="5226">
                  <c:v>721.83576344485402</c:v>
                </c:pt>
                <c:pt idx="5227">
                  <c:v>721.56318391488662</c:v>
                </c:pt>
                <c:pt idx="5228">
                  <c:v>721.39219597580268</c:v>
                </c:pt>
                <c:pt idx="5229">
                  <c:v>721.38148821834045</c:v>
                </c:pt>
                <c:pt idx="5230">
                  <c:v>721.28275055799224</c:v>
                </c:pt>
                <c:pt idx="5231">
                  <c:v>720.83985154347283</c:v>
                </c:pt>
                <c:pt idx="5232">
                  <c:v>720.33083190360571</c:v>
                </c:pt>
                <c:pt idx="5233">
                  <c:v>720.28421142682782</c:v>
                </c:pt>
                <c:pt idx="5234">
                  <c:v>720.11828709985627</c:v>
                </c:pt>
                <c:pt idx="5235">
                  <c:v>720.0375311494164</c:v>
                </c:pt>
                <c:pt idx="5236">
                  <c:v>719.93708770448086</c:v>
                </c:pt>
                <c:pt idx="5237">
                  <c:v>719.49760796722546</c:v>
                </c:pt>
                <c:pt idx="5238">
                  <c:v>719.43801410211472</c:v>
                </c:pt>
                <c:pt idx="5239">
                  <c:v>719.00987377110448</c:v>
                </c:pt>
                <c:pt idx="5240">
                  <c:v>718.88619682752426</c:v>
                </c:pt>
                <c:pt idx="5241">
                  <c:v>718.76051112025982</c:v>
                </c:pt>
                <c:pt idx="5242">
                  <c:v>718.53406883572552</c:v>
                </c:pt>
                <c:pt idx="5243">
                  <c:v>718.16637809063559</c:v>
                </c:pt>
                <c:pt idx="5244">
                  <c:v>718.10488228759016</c:v>
                </c:pt>
                <c:pt idx="5245">
                  <c:v>718.00015809218087</c:v>
                </c:pt>
                <c:pt idx="5246">
                  <c:v>717.69132632612968</c:v>
                </c:pt>
                <c:pt idx="5247">
                  <c:v>717.67278537540801</c:v>
                </c:pt>
                <c:pt idx="5248">
                  <c:v>717.1133712902996</c:v>
                </c:pt>
                <c:pt idx="5249">
                  <c:v>716.87145105508466</c:v>
                </c:pt>
                <c:pt idx="5250">
                  <c:v>716.16093095185022</c:v>
                </c:pt>
                <c:pt idx="5251">
                  <c:v>716.14594698777205</c:v>
                </c:pt>
                <c:pt idx="5252">
                  <c:v>716.0290099253092</c:v>
                </c:pt>
                <c:pt idx="5253">
                  <c:v>715.95699188152935</c:v>
                </c:pt>
                <c:pt idx="5254">
                  <c:v>715.93646642711838</c:v>
                </c:pt>
                <c:pt idx="5255">
                  <c:v>715.89966546747439</c:v>
                </c:pt>
                <c:pt idx="5256">
                  <c:v>715.86912400020515</c:v>
                </c:pt>
                <c:pt idx="5257">
                  <c:v>715.77106696666431</c:v>
                </c:pt>
                <c:pt idx="5258">
                  <c:v>715.6236080787578</c:v>
                </c:pt>
                <c:pt idx="5259">
                  <c:v>715.60106024477227</c:v>
                </c:pt>
                <c:pt idx="5260">
                  <c:v>715.57647211644382</c:v>
                </c:pt>
                <c:pt idx="5261">
                  <c:v>715.21941182681246</c:v>
                </c:pt>
                <c:pt idx="5262">
                  <c:v>714.97928516457478</c:v>
                </c:pt>
                <c:pt idx="5263">
                  <c:v>714.81827310800554</c:v>
                </c:pt>
                <c:pt idx="5264">
                  <c:v>714.45348963020172</c:v>
                </c:pt>
                <c:pt idx="5265">
                  <c:v>714.07524385750298</c:v>
                </c:pt>
                <c:pt idx="5266">
                  <c:v>714.00621004488846</c:v>
                </c:pt>
                <c:pt idx="5267">
                  <c:v>713.12326910742877</c:v>
                </c:pt>
                <c:pt idx="5268">
                  <c:v>713.04637860291541</c:v>
                </c:pt>
                <c:pt idx="5269">
                  <c:v>712.93888396483533</c:v>
                </c:pt>
                <c:pt idx="5270">
                  <c:v>712.83165684686776</c:v>
                </c:pt>
                <c:pt idx="5271">
                  <c:v>712.44338054897059</c:v>
                </c:pt>
                <c:pt idx="5272">
                  <c:v>711.91786490906861</c:v>
                </c:pt>
                <c:pt idx="5273">
                  <c:v>711.70931827470247</c:v>
                </c:pt>
                <c:pt idx="5274">
                  <c:v>711.64729439316534</c:v>
                </c:pt>
                <c:pt idx="5275">
                  <c:v>711.64433263676017</c:v>
                </c:pt>
                <c:pt idx="5276">
                  <c:v>711.27122252570575</c:v>
                </c:pt>
                <c:pt idx="5277">
                  <c:v>710.79729217888598</c:v>
                </c:pt>
                <c:pt idx="5278">
                  <c:v>710.05716980529905</c:v>
                </c:pt>
                <c:pt idx="5279">
                  <c:v>709.837754822688</c:v>
                </c:pt>
                <c:pt idx="5280">
                  <c:v>709.77691283081515</c:v>
                </c:pt>
                <c:pt idx="5281">
                  <c:v>709.72581458071875</c:v>
                </c:pt>
                <c:pt idx="5282">
                  <c:v>709.65107127222757</c:v>
                </c:pt>
                <c:pt idx="5283">
                  <c:v>709.49403083370771</c:v>
                </c:pt>
                <c:pt idx="5284">
                  <c:v>709.30222267717124</c:v>
                </c:pt>
                <c:pt idx="5285">
                  <c:v>709.20410505471239</c:v>
                </c:pt>
                <c:pt idx="5286">
                  <c:v>709.06850323273102</c:v>
                </c:pt>
                <c:pt idx="5287">
                  <c:v>708.91547615680997</c:v>
                </c:pt>
                <c:pt idx="5288">
                  <c:v>708.67824511379013</c:v>
                </c:pt>
                <c:pt idx="5289">
                  <c:v>708.5438804364951</c:v>
                </c:pt>
                <c:pt idx="5290">
                  <c:v>707.7214416445222</c:v>
                </c:pt>
                <c:pt idx="5291">
                  <c:v>707.45652299680216</c:v>
                </c:pt>
                <c:pt idx="5292">
                  <c:v>706.98194218265212</c:v>
                </c:pt>
                <c:pt idx="5293">
                  <c:v>706.72427475700772</c:v>
                </c:pt>
                <c:pt idx="5294">
                  <c:v>706.11775885005795</c:v>
                </c:pt>
                <c:pt idx="5295">
                  <c:v>705.10163364261382</c:v>
                </c:pt>
                <c:pt idx="5296">
                  <c:v>704.33272321108529</c:v>
                </c:pt>
                <c:pt idx="5297">
                  <c:v>704.18952175782783</c:v>
                </c:pt>
                <c:pt idx="5298">
                  <c:v>704.15265936030062</c:v>
                </c:pt>
                <c:pt idx="5299">
                  <c:v>702.96784626940905</c:v>
                </c:pt>
                <c:pt idx="5300">
                  <c:v>702.70502013361408</c:v>
                </c:pt>
                <c:pt idx="5301">
                  <c:v>702.30889923098994</c:v>
                </c:pt>
                <c:pt idx="5302">
                  <c:v>702.30304064992401</c:v>
                </c:pt>
                <c:pt idx="5303">
                  <c:v>702.20654917004197</c:v>
                </c:pt>
                <c:pt idx="5304">
                  <c:v>702.07490808394209</c:v>
                </c:pt>
                <c:pt idx="5305">
                  <c:v>701.27628667040415</c:v>
                </c:pt>
                <c:pt idx="5306">
                  <c:v>701.13723367497312</c:v>
                </c:pt>
                <c:pt idx="5307">
                  <c:v>700.85331245214365</c:v>
                </c:pt>
                <c:pt idx="5308">
                  <c:v>700.79388292745773</c:v>
                </c:pt>
                <c:pt idx="5309">
                  <c:v>700.03519853434432</c:v>
                </c:pt>
                <c:pt idx="5310">
                  <c:v>700.01839641822698</c:v>
                </c:pt>
                <c:pt idx="5311">
                  <c:v>699.99927603856338</c:v>
                </c:pt>
                <c:pt idx="5312">
                  <c:v>699.86976652012936</c:v>
                </c:pt>
                <c:pt idx="5313">
                  <c:v>699.61726597185771</c:v>
                </c:pt>
                <c:pt idx="5314">
                  <c:v>699.42753271546621</c:v>
                </c:pt>
                <c:pt idx="5315">
                  <c:v>699.41957134496852</c:v>
                </c:pt>
                <c:pt idx="5316">
                  <c:v>698.96739920664152</c:v>
                </c:pt>
                <c:pt idx="5317">
                  <c:v>698.3150957330098</c:v>
                </c:pt>
                <c:pt idx="5318">
                  <c:v>697.91988107718112</c:v>
                </c:pt>
                <c:pt idx="5319">
                  <c:v>697.5170043032482</c:v>
                </c:pt>
                <c:pt idx="5320">
                  <c:v>697.29627594686212</c:v>
                </c:pt>
                <c:pt idx="5321">
                  <c:v>697.15246780298287</c:v>
                </c:pt>
                <c:pt idx="5322">
                  <c:v>696.64020789490814</c:v>
                </c:pt>
                <c:pt idx="5323">
                  <c:v>696.59293085908303</c:v>
                </c:pt>
                <c:pt idx="5324">
                  <c:v>696.31209308611039</c:v>
                </c:pt>
                <c:pt idx="5325">
                  <c:v>696.21709382795098</c:v>
                </c:pt>
                <c:pt idx="5326">
                  <c:v>696.1192160177477</c:v>
                </c:pt>
                <c:pt idx="5327">
                  <c:v>695.72472938087265</c:v>
                </c:pt>
                <c:pt idx="5328">
                  <c:v>695.56196536696632</c:v>
                </c:pt>
                <c:pt idx="5329">
                  <c:v>695.34018981133897</c:v>
                </c:pt>
                <c:pt idx="5330">
                  <c:v>695.12055058846875</c:v>
                </c:pt>
                <c:pt idx="5331">
                  <c:v>694.98688286122922</c:v>
                </c:pt>
                <c:pt idx="5332">
                  <c:v>694.69828544830295</c:v>
                </c:pt>
                <c:pt idx="5333">
                  <c:v>694.59104008211034</c:v>
                </c:pt>
                <c:pt idx="5334">
                  <c:v>694.56919092840849</c:v>
                </c:pt>
                <c:pt idx="5335">
                  <c:v>694.1456504055858</c:v>
                </c:pt>
                <c:pt idx="5336">
                  <c:v>694.14291247273297</c:v>
                </c:pt>
                <c:pt idx="5337">
                  <c:v>693.61852342512884</c:v>
                </c:pt>
                <c:pt idx="5338">
                  <c:v>693.23090197170075</c:v>
                </c:pt>
                <c:pt idx="5339">
                  <c:v>693.20789742817476</c:v>
                </c:pt>
                <c:pt idx="5340">
                  <c:v>693.15830755546619</c:v>
                </c:pt>
                <c:pt idx="5341">
                  <c:v>693.06790403339608</c:v>
                </c:pt>
                <c:pt idx="5342">
                  <c:v>691.77063181810922</c:v>
                </c:pt>
                <c:pt idx="5343">
                  <c:v>691.51492115983524</c:v>
                </c:pt>
                <c:pt idx="5344">
                  <c:v>691.49120745475727</c:v>
                </c:pt>
                <c:pt idx="5345">
                  <c:v>691.1312210226971</c:v>
                </c:pt>
                <c:pt idx="5346">
                  <c:v>690.63996156937549</c:v>
                </c:pt>
                <c:pt idx="5347">
                  <c:v>690.30292145164947</c:v>
                </c:pt>
                <c:pt idx="5348">
                  <c:v>690.21044820057023</c:v>
                </c:pt>
                <c:pt idx="5349">
                  <c:v>690.14128985042385</c:v>
                </c:pt>
                <c:pt idx="5350">
                  <c:v>690.03274564575827</c:v>
                </c:pt>
                <c:pt idx="5351">
                  <c:v>689.95439814842416</c:v>
                </c:pt>
                <c:pt idx="5352">
                  <c:v>689.37584450930569</c:v>
                </c:pt>
                <c:pt idx="5353">
                  <c:v>689.17612442473592</c:v>
                </c:pt>
                <c:pt idx="5354">
                  <c:v>689.16891818878958</c:v>
                </c:pt>
                <c:pt idx="5355">
                  <c:v>689.01263270232403</c:v>
                </c:pt>
                <c:pt idx="5356">
                  <c:v>688.97592940664947</c:v>
                </c:pt>
                <c:pt idx="5357">
                  <c:v>688.75258175065119</c:v>
                </c:pt>
                <c:pt idx="5358">
                  <c:v>688.50589985740521</c:v>
                </c:pt>
                <c:pt idx="5359">
                  <c:v>688.23435489099074</c:v>
                </c:pt>
                <c:pt idx="5360">
                  <c:v>687.90584409398753</c:v>
                </c:pt>
                <c:pt idx="5361">
                  <c:v>687.90533180022396</c:v>
                </c:pt>
                <c:pt idx="5362">
                  <c:v>687.39611485388525</c:v>
                </c:pt>
                <c:pt idx="5363">
                  <c:v>686.47799031356976</c:v>
                </c:pt>
                <c:pt idx="5364">
                  <c:v>686.14560506163787</c:v>
                </c:pt>
                <c:pt idx="5365">
                  <c:v>685.95256201850043</c:v>
                </c:pt>
                <c:pt idx="5366">
                  <c:v>685.30698444642212</c:v>
                </c:pt>
                <c:pt idx="5367">
                  <c:v>684.88432388534818</c:v>
                </c:pt>
                <c:pt idx="5368">
                  <c:v>684.83468620294195</c:v>
                </c:pt>
                <c:pt idx="5369">
                  <c:v>684.82944132053194</c:v>
                </c:pt>
                <c:pt idx="5370">
                  <c:v>684.39960709845661</c:v>
                </c:pt>
                <c:pt idx="5371">
                  <c:v>684.37920570993583</c:v>
                </c:pt>
                <c:pt idx="5372">
                  <c:v>684.22515407913693</c:v>
                </c:pt>
                <c:pt idx="5373">
                  <c:v>683.91496593978673</c:v>
                </c:pt>
                <c:pt idx="5374">
                  <c:v>683.6715597485171</c:v>
                </c:pt>
                <c:pt idx="5375">
                  <c:v>683.67117728278458</c:v>
                </c:pt>
                <c:pt idx="5376">
                  <c:v>683.47740783052984</c:v>
                </c:pt>
                <c:pt idx="5377">
                  <c:v>683.45969063348241</c:v>
                </c:pt>
                <c:pt idx="5378">
                  <c:v>683.22188935332827</c:v>
                </c:pt>
                <c:pt idx="5379">
                  <c:v>682.96429352132805</c:v>
                </c:pt>
                <c:pt idx="5380">
                  <c:v>682.91175921723243</c:v>
                </c:pt>
                <c:pt idx="5381">
                  <c:v>682.74599065915584</c:v>
                </c:pt>
                <c:pt idx="5382">
                  <c:v>682.50810779438677</c:v>
                </c:pt>
                <c:pt idx="5383">
                  <c:v>681.53373159878913</c:v>
                </c:pt>
                <c:pt idx="5384">
                  <c:v>681.4742676142447</c:v>
                </c:pt>
                <c:pt idx="5385">
                  <c:v>681.45349848868727</c:v>
                </c:pt>
                <c:pt idx="5386">
                  <c:v>681.33728946042982</c:v>
                </c:pt>
                <c:pt idx="5387">
                  <c:v>681.25278331407242</c:v>
                </c:pt>
                <c:pt idx="5388">
                  <c:v>680.86629620196516</c:v>
                </c:pt>
                <c:pt idx="5389">
                  <c:v>680.740679542919</c:v>
                </c:pt>
                <c:pt idx="5390">
                  <c:v>680.51743958066936</c:v>
                </c:pt>
                <c:pt idx="5391">
                  <c:v>680.35634046160521</c:v>
                </c:pt>
                <c:pt idx="5392">
                  <c:v>679.96152695976195</c:v>
                </c:pt>
                <c:pt idx="5393">
                  <c:v>679.84958869655372</c:v>
                </c:pt>
                <c:pt idx="5394">
                  <c:v>679.2638535943131</c:v>
                </c:pt>
                <c:pt idx="5395">
                  <c:v>679.24378075351717</c:v>
                </c:pt>
                <c:pt idx="5396">
                  <c:v>678.91120973669831</c:v>
                </c:pt>
                <c:pt idx="5397">
                  <c:v>678.80407354832676</c:v>
                </c:pt>
                <c:pt idx="5398">
                  <c:v>678.72956004068976</c:v>
                </c:pt>
                <c:pt idx="5399">
                  <c:v>678.39554036556012</c:v>
                </c:pt>
                <c:pt idx="5400">
                  <c:v>678.01985863950108</c:v>
                </c:pt>
                <c:pt idx="5401">
                  <c:v>677.66433631877112</c:v>
                </c:pt>
                <c:pt idx="5402">
                  <c:v>677.66125945597048</c:v>
                </c:pt>
                <c:pt idx="5403">
                  <c:v>677.53470365536668</c:v>
                </c:pt>
                <c:pt idx="5404">
                  <c:v>676.61360084782189</c:v>
                </c:pt>
                <c:pt idx="5405">
                  <c:v>675.56437461833059</c:v>
                </c:pt>
                <c:pt idx="5406">
                  <c:v>675.56067768567164</c:v>
                </c:pt>
                <c:pt idx="5407">
                  <c:v>675.28022703206841</c:v>
                </c:pt>
                <c:pt idx="5408">
                  <c:v>674.93160433848652</c:v>
                </c:pt>
                <c:pt idx="5409">
                  <c:v>674.84041199313265</c:v>
                </c:pt>
                <c:pt idx="5410">
                  <c:v>674.52250163696181</c:v>
                </c:pt>
                <c:pt idx="5411">
                  <c:v>674.34766953946803</c:v>
                </c:pt>
                <c:pt idx="5412">
                  <c:v>673.51227270450852</c:v>
                </c:pt>
                <c:pt idx="5413">
                  <c:v>673.00343404697867</c:v>
                </c:pt>
                <c:pt idx="5414">
                  <c:v>672.98697564297265</c:v>
                </c:pt>
                <c:pt idx="5415">
                  <c:v>672.81998780824222</c:v>
                </c:pt>
                <c:pt idx="5416">
                  <c:v>672.31554678879729</c:v>
                </c:pt>
                <c:pt idx="5417">
                  <c:v>672.24576046244977</c:v>
                </c:pt>
                <c:pt idx="5418">
                  <c:v>671.8160504271483</c:v>
                </c:pt>
                <c:pt idx="5419">
                  <c:v>671.65896857671498</c:v>
                </c:pt>
                <c:pt idx="5420">
                  <c:v>671.59228422321394</c:v>
                </c:pt>
                <c:pt idx="5421">
                  <c:v>671.52999123832421</c:v>
                </c:pt>
                <c:pt idx="5422">
                  <c:v>671.51904541393117</c:v>
                </c:pt>
                <c:pt idx="5423">
                  <c:v>671.50798426868812</c:v>
                </c:pt>
                <c:pt idx="5424">
                  <c:v>671.26687463785197</c:v>
                </c:pt>
                <c:pt idx="5425">
                  <c:v>670.65461731884227</c:v>
                </c:pt>
                <c:pt idx="5426">
                  <c:v>670.53999278168089</c:v>
                </c:pt>
                <c:pt idx="5427">
                  <c:v>669.34002598775771</c:v>
                </c:pt>
                <c:pt idx="5428">
                  <c:v>668.9132392610768</c:v>
                </c:pt>
                <c:pt idx="5429">
                  <c:v>668.16398071844537</c:v>
                </c:pt>
                <c:pt idx="5430">
                  <c:v>667.90594746854572</c:v>
                </c:pt>
                <c:pt idx="5431">
                  <c:v>667.73070889784231</c:v>
                </c:pt>
                <c:pt idx="5432">
                  <c:v>667.23886369828972</c:v>
                </c:pt>
                <c:pt idx="5433">
                  <c:v>667.1580303977388</c:v>
                </c:pt>
                <c:pt idx="5434">
                  <c:v>666.8911077835744</c:v>
                </c:pt>
                <c:pt idx="5435">
                  <c:v>666.71459617068365</c:v>
                </c:pt>
                <c:pt idx="5436">
                  <c:v>666.628823375205</c:v>
                </c:pt>
                <c:pt idx="5437">
                  <c:v>666.60750021268939</c:v>
                </c:pt>
                <c:pt idx="5438">
                  <c:v>666.17534750097332</c:v>
                </c:pt>
                <c:pt idx="5439">
                  <c:v>665.47112868867146</c:v>
                </c:pt>
                <c:pt idx="5440">
                  <c:v>665.42711688963891</c:v>
                </c:pt>
                <c:pt idx="5441">
                  <c:v>665.35473166343775</c:v>
                </c:pt>
                <c:pt idx="5442">
                  <c:v>665.31936444063763</c:v>
                </c:pt>
                <c:pt idx="5443">
                  <c:v>665.31814088302497</c:v>
                </c:pt>
                <c:pt idx="5444">
                  <c:v>664.9574586757816</c:v>
                </c:pt>
                <c:pt idx="5445">
                  <c:v>664.60609314786564</c:v>
                </c:pt>
                <c:pt idx="5446">
                  <c:v>664.13995706224296</c:v>
                </c:pt>
                <c:pt idx="5447">
                  <c:v>663.33608162177097</c:v>
                </c:pt>
                <c:pt idx="5448">
                  <c:v>663.23630925018142</c:v>
                </c:pt>
                <c:pt idx="5449">
                  <c:v>662.88329299181726</c:v>
                </c:pt>
                <c:pt idx="5450">
                  <c:v>662.86740578591821</c:v>
                </c:pt>
                <c:pt idx="5451">
                  <c:v>662.84333516664117</c:v>
                </c:pt>
                <c:pt idx="5452">
                  <c:v>662.78213447110534</c:v>
                </c:pt>
                <c:pt idx="5453">
                  <c:v>662.50831149900125</c:v>
                </c:pt>
                <c:pt idx="5454">
                  <c:v>662.41665060209743</c:v>
                </c:pt>
                <c:pt idx="5455">
                  <c:v>662.26657996972415</c:v>
                </c:pt>
                <c:pt idx="5456">
                  <c:v>662.16469165384763</c:v>
                </c:pt>
                <c:pt idx="5457">
                  <c:v>661.97795084903635</c:v>
                </c:pt>
                <c:pt idx="5458">
                  <c:v>661.9562613021892</c:v>
                </c:pt>
                <c:pt idx="5459">
                  <c:v>661.19032902128163</c:v>
                </c:pt>
                <c:pt idx="5460">
                  <c:v>661.05220138852803</c:v>
                </c:pt>
                <c:pt idx="5461">
                  <c:v>660.99659655057724</c:v>
                </c:pt>
                <c:pt idx="5462">
                  <c:v>660.79074479170981</c:v>
                </c:pt>
                <c:pt idx="5463">
                  <c:v>660.75683335021972</c:v>
                </c:pt>
                <c:pt idx="5464">
                  <c:v>660.73326276103671</c:v>
                </c:pt>
                <c:pt idx="5465">
                  <c:v>660.67239838964406</c:v>
                </c:pt>
                <c:pt idx="5466">
                  <c:v>660.64588603619438</c:v>
                </c:pt>
                <c:pt idx="5467">
                  <c:v>660.53747773897305</c:v>
                </c:pt>
                <c:pt idx="5468">
                  <c:v>660.28524177918825</c:v>
                </c:pt>
                <c:pt idx="5469">
                  <c:v>659.92563087821009</c:v>
                </c:pt>
                <c:pt idx="5470">
                  <c:v>659.89253695306559</c:v>
                </c:pt>
                <c:pt idx="5471">
                  <c:v>659.1146871603363</c:v>
                </c:pt>
                <c:pt idx="5472">
                  <c:v>659.04109421278042</c:v>
                </c:pt>
                <c:pt idx="5473">
                  <c:v>659.03501958098661</c:v>
                </c:pt>
                <c:pt idx="5474">
                  <c:v>658.95970847570231</c:v>
                </c:pt>
                <c:pt idx="5475">
                  <c:v>658.89317862516657</c:v>
                </c:pt>
                <c:pt idx="5476">
                  <c:v>658.67496171605353</c:v>
                </c:pt>
                <c:pt idx="5477">
                  <c:v>658.63332801318029</c:v>
                </c:pt>
                <c:pt idx="5478">
                  <c:v>658.55396924285401</c:v>
                </c:pt>
                <c:pt idx="5479">
                  <c:v>658.29330481461363</c:v>
                </c:pt>
                <c:pt idx="5480">
                  <c:v>658.1241568267676</c:v>
                </c:pt>
                <c:pt idx="5481">
                  <c:v>657.99891304558957</c:v>
                </c:pt>
                <c:pt idx="5482">
                  <c:v>657.98426826079697</c:v>
                </c:pt>
                <c:pt idx="5483">
                  <c:v>657.44399211871962</c:v>
                </c:pt>
                <c:pt idx="5484">
                  <c:v>657.21385393846356</c:v>
                </c:pt>
                <c:pt idx="5485">
                  <c:v>656.99488427640813</c:v>
                </c:pt>
                <c:pt idx="5486">
                  <c:v>656.96631143240791</c:v>
                </c:pt>
                <c:pt idx="5487">
                  <c:v>656.95402241890622</c:v>
                </c:pt>
                <c:pt idx="5488">
                  <c:v>656.80020892005814</c:v>
                </c:pt>
                <c:pt idx="5489">
                  <c:v>656.33845834023191</c:v>
                </c:pt>
                <c:pt idx="5490">
                  <c:v>656.28002932091567</c:v>
                </c:pt>
                <c:pt idx="5491">
                  <c:v>655.87896854767212</c:v>
                </c:pt>
                <c:pt idx="5492">
                  <c:v>655.76728391307915</c:v>
                </c:pt>
                <c:pt idx="5493">
                  <c:v>655.18751071734289</c:v>
                </c:pt>
                <c:pt idx="5494">
                  <c:v>654.95781558218937</c:v>
                </c:pt>
                <c:pt idx="5495">
                  <c:v>654.56526168526875</c:v>
                </c:pt>
                <c:pt idx="5496">
                  <c:v>654.51561112071079</c:v>
                </c:pt>
                <c:pt idx="5497">
                  <c:v>654.40968779921525</c:v>
                </c:pt>
                <c:pt idx="5498">
                  <c:v>653.72765777870188</c:v>
                </c:pt>
                <c:pt idx="5499">
                  <c:v>653.62396400457055</c:v>
                </c:pt>
                <c:pt idx="5500">
                  <c:v>653.34706346397479</c:v>
                </c:pt>
                <c:pt idx="5501">
                  <c:v>653.05130600429254</c:v>
                </c:pt>
                <c:pt idx="5502">
                  <c:v>653.02831302000413</c:v>
                </c:pt>
                <c:pt idx="5503">
                  <c:v>652.66994412713586</c:v>
                </c:pt>
                <c:pt idx="5504">
                  <c:v>652.55564981279065</c:v>
                </c:pt>
                <c:pt idx="5505">
                  <c:v>652.25703072585156</c:v>
                </c:pt>
                <c:pt idx="5506">
                  <c:v>652.19676746341929</c:v>
                </c:pt>
                <c:pt idx="5507">
                  <c:v>651.83121886137462</c:v>
                </c:pt>
                <c:pt idx="5508">
                  <c:v>651.55699679023689</c:v>
                </c:pt>
                <c:pt idx="5509">
                  <c:v>651.54014438334445</c:v>
                </c:pt>
                <c:pt idx="5510">
                  <c:v>651.46496941164969</c:v>
                </c:pt>
                <c:pt idx="5511">
                  <c:v>651.21938865616926</c:v>
                </c:pt>
                <c:pt idx="5512">
                  <c:v>650.71361971017802</c:v>
                </c:pt>
                <c:pt idx="5513">
                  <c:v>650.33294487728017</c:v>
                </c:pt>
                <c:pt idx="5514">
                  <c:v>650.14310409721395</c:v>
                </c:pt>
                <c:pt idx="5515">
                  <c:v>649.49295971231334</c:v>
                </c:pt>
                <c:pt idx="5516">
                  <c:v>648.9236510654622</c:v>
                </c:pt>
                <c:pt idx="5517">
                  <c:v>648.29700046698258</c:v>
                </c:pt>
                <c:pt idx="5518">
                  <c:v>648.28338447881663</c:v>
                </c:pt>
                <c:pt idx="5519">
                  <c:v>647.70474784459509</c:v>
                </c:pt>
                <c:pt idx="5520">
                  <c:v>647.47690174812658</c:v>
                </c:pt>
                <c:pt idx="5521">
                  <c:v>646.92862511486646</c:v>
                </c:pt>
                <c:pt idx="5522">
                  <c:v>646.66563586446989</c:v>
                </c:pt>
                <c:pt idx="5523">
                  <c:v>646.48072785288105</c:v>
                </c:pt>
                <c:pt idx="5524">
                  <c:v>646.0846422331864</c:v>
                </c:pt>
                <c:pt idx="5525">
                  <c:v>645.83116886739538</c:v>
                </c:pt>
                <c:pt idx="5526">
                  <c:v>645.55681960778952</c:v>
                </c:pt>
                <c:pt idx="5527">
                  <c:v>645.40614473057315</c:v>
                </c:pt>
                <c:pt idx="5528">
                  <c:v>645.25111953995975</c:v>
                </c:pt>
                <c:pt idx="5529">
                  <c:v>644.47211335326062</c:v>
                </c:pt>
                <c:pt idx="5530">
                  <c:v>644.36549330775517</c:v>
                </c:pt>
                <c:pt idx="5531">
                  <c:v>644.05728083624626</c:v>
                </c:pt>
                <c:pt idx="5532">
                  <c:v>643.77428413532709</c:v>
                </c:pt>
                <c:pt idx="5533">
                  <c:v>643.59180574905054</c:v>
                </c:pt>
                <c:pt idx="5534">
                  <c:v>643.5225505923562</c:v>
                </c:pt>
                <c:pt idx="5535">
                  <c:v>643.31555186655794</c:v>
                </c:pt>
                <c:pt idx="5536">
                  <c:v>643.24530670503782</c:v>
                </c:pt>
                <c:pt idx="5537">
                  <c:v>642.86379140125382</c:v>
                </c:pt>
                <c:pt idx="5538">
                  <c:v>642.49550978472359</c:v>
                </c:pt>
                <c:pt idx="5539">
                  <c:v>642.14066620242272</c:v>
                </c:pt>
                <c:pt idx="5540">
                  <c:v>641.65356583139408</c:v>
                </c:pt>
                <c:pt idx="5541">
                  <c:v>641.4634963229629</c:v>
                </c:pt>
                <c:pt idx="5542">
                  <c:v>641.36381307548118</c:v>
                </c:pt>
                <c:pt idx="5543">
                  <c:v>641.22401315245054</c:v>
                </c:pt>
                <c:pt idx="5544">
                  <c:v>641.00529387954202</c:v>
                </c:pt>
                <c:pt idx="5545">
                  <c:v>640.77997629602737</c:v>
                </c:pt>
                <c:pt idx="5546">
                  <c:v>640.46885948952695</c:v>
                </c:pt>
                <c:pt idx="5547">
                  <c:v>640.30300850356593</c:v>
                </c:pt>
                <c:pt idx="5548">
                  <c:v>640.2630860779575</c:v>
                </c:pt>
                <c:pt idx="5549">
                  <c:v>640.03456187176425</c:v>
                </c:pt>
                <c:pt idx="5550">
                  <c:v>639.70262847469905</c:v>
                </c:pt>
                <c:pt idx="5551">
                  <c:v>639.56678381109396</c:v>
                </c:pt>
                <c:pt idx="5552">
                  <c:v>639.33372646663531</c:v>
                </c:pt>
                <c:pt idx="5553">
                  <c:v>639.00948059533926</c:v>
                </c:pt>
                <c:pt idx="5554">
                  <c:v>638.07111518444276</c:v>
                </c:pt>
                <c:pt idx="5555">
                  <c:v>637.61758315449788</c:v>
                </c:pt>
                <c:pt idx="5556">
                  <c:v>637.5555888920029</c:v>
                </c:pt>
                <c:pt idx="5557">
                  <c:v>637.32508092403407</c:v>
                </c:pt>
                <c:pt idx="5558">
                  <c:v>636.9527940355531</c:v>
                </c:pt>
                <c:pt idx="5559">
                  <c:v>636.81129322522929</c:v>
                </c:pt>
                <c:pt idx="5560">
                  <c:v>636.80713456998251</c:v>
                </c:pt>
                <c:pt idx="5561">
                  <c:v>636.55580157108773</c:v>
                </c:pt>
                <c:pt idx="5562">
                  <c:v>636.55268653386167</c:v>
                </c:pt>
                <c:pt idx="5563">
                  <c:v>636.49235668740334</c:v>
                </c:pt>
                <c:pt idx="5564">
                  <c:v>636.34532396968928</c:v>
                </c:pt>
                <c:pt idx="5565">
                  <c:v>635.38135924435335</c:v>
                </c:pt>
                <c:pt idx="5566">
                  <c:v>635.35645337608139</c:v>
                </c:pt>
                <c:pt idx="5567">
                  <c:v>635.29271173828192</c:v>
                </c:pt>
                <c:pt idx="5568">
                  <c:v>635.20762233371534</c:v>
                </c:pt>
                <c:pt idx="5569">
                  <c:v>634.5627087446054</c:v>
                </c:pt>
                <c:pt idx="5570">
                  <c:v>634.52419270550217</c:v>
                </c:pt>
                <c:pt idx="5571">
                  <c:v>634.49591220257594</c:v>
                </c:pt>
                <c:pt idx="5572">
                  <c:v>634.36552943390484</c:v>
                </c:pt>
                <c:pt idx="5573">
                  <c:v>634.26985061052778</c:v>
                </c:pt>
                <c:pt idx="5574">
                  <c:v>634.22560501278667</c:v>
                </c:pt>
                <c:pt idx="5575">
                  <c:v>634.17290620015626</c:v>
                </c:pt>
                <c:pt idx="5576">
                  <c:v>633.17838276350051</c:v>
                </c:pt>
                <c:pt idx="5577">
                  <c:v>633.06045307350803</c:v>
                </c:pt>
                <c:pt idx="5578">
                  <c:v>632.64509953881304</c:v>
                </c:pt>
                <c:pt idx="5579">
                  <c:v>632.58942110366286</c:v>
                </c:pt>
                <c:pt idx="5580">
                  <c:v>632.49372079071077</c:v>
                </c:pt>
                <c:pt idx="5581">
                  <c:v>631.86512586553908</c:v>
                </c:pt>
                <c:pt idx="5582">
                  <c:v>631.833425148684</c:v>
                </c:pt>
                <c:pt idx="5583">
                  <c:v>631.81238650036096</c:v>
                </c:pt>
                <c:pt idx="5584">
                  <c:v>631.63094325264296</c:v>
                </c:pt>
                <c:pt idx="5585">
                  <c:v>631.59600447145385</c:v>
                </c:pt>
                <c:pt idx="5586">
                  <c:v>631.52575797078043</c:v>
                </c:pt>
                <c:pt idx="5587">
                  <c:v>631.51979424361093</c:v>
                </c:pt>
                <c:pt idx="5588">
                  <c:v>631.13595689264037</c:v>
                </c:pt>
                <c:pt idx="5589">
                  <c:v>631.12619845711004</c:v>
                </c:pt>
                <c:pt idx="5590">
                  <c:v>630.85861450251605</c:v>
                </c:pt>
                <c:pt idx="5591">
                  <c:v>630.70251511908236</c:v>
                </c:pt>
                <c:pt idx="5592">
                  <c:v>630.2970946214266</c:v>
                </c:pt>
                <c:pt idx="5593">
                  <c:v>629.79632103366976</c:v>
                </c:pt>
                <c:pt idx="5594">
                  <c:v>629.54255436317055</c:v>
                </c:pt>
                <c:pt idx="5595">
                  <c:v>629.15017928057239</c:v>
                </c:pt>
                <c:pt idx="5596">
                  <c:v>629.01898467895069</c:v>
                </c:pt>
                <c:pt idx="5597">
                  <c:v>628.84468904008475</c:v>
                </c:pt>
                <c:pt idx="5598">
                  <c:v>628.68904345266117</c:v>
                </c:pt>
                <c:pt idx="5599">
                  <c:v>628.47508688996231</c:v>
                </c:pt>
                <c:pt idx="5600">
                  <c:v>628.28227005971814</c:v>
                </c:pt>
                <c:pt idx="5601">
                  <c:v>628.16839014989205</c:v>
                </c:pt>
                <c:pt idx="5602">
                  <c:v>628.10283124147509</c:v>
                </c:pt>
                <c:pt idx="5603">
                  <c:v>628.04149562696637</c:v>
                </c:pt>
                <c:pt idx="5604">
                  <c:v>627.98773994313353</c:v>
                </c:pt>
                <c:pt idx="5605">
                  <c:v>627.23934773397036</c:v>
                </c:pt>
                <c:pt idx="5606">
                  <c:v>627.11017666796852</c:v>
                </c:pt>
                <c:pt idx="5607">
                  <c:v>626.60408244768882</c:v>
                </c:pt>
                <c:pt idx="5608">
                  <c:v>626.2970080172355</c:v>
                </c:pt>
                <c:pt idx="5609">
                  <c:v>626.08512383024311</c:v>
                </c:pt>
                <c:pt idx="5610">
                  <c:v>625.92885141995203</c:v>
                </c:pt>
                <c:pt idx="5611">
                  <c:v>625.60096005186438</c:v>
                </c:pt>
                <c:pt idx="5612">
                  <c:v>625.3250272881985</c:v>
                </c:pt>
                <c:pt idx="5613">
                  <c:v>624.99337522639451</c:v>
                </c:pt>
                <c:pt idx="5614">
                  <c:v>624.94834932047991</c:v>
                </c:pt>
                <c:pt idx="5615">
                  <c:v>624.90694297696984</c:v>
                </c:pt>
                <c:pt idx="5616">
                  <c:v>624.85960128194756</c:v>
                </c:pt>
                <c:pt idx="5617">
                  <c:v>624.56368639583388</c:v>
                </c:pt>
                <c:pt idx="5618">
                  <c:v>624.51413607843836</c:v>
                </c:pt>
                <c:pt idx="5619">
                  <c:v>624.16759414779085</c:v>
                </c:pt>
                <c:pt idx="5620">
                  <c:v>624.13137447284328</c:v>
                </c:pt>
                <c:pt idx="5621">
                  <c:v>624.00300532175436</c:v>
                </c:pt>
                <c:pt idx="5622">
                  <c:v>623.92560543549246</c:v>
                </c:pt>
                <c:pt idx="5623">
                  <c:v>623.78600119514169</c:v>
                </c:pt>
                <c:pt idx="5624">
                  <c:v>623.66299538199792</c:v>
                </c:pt>
                <c:pt idx="5625">
                  <c:v>623.53529388851598</c:v>
                </c:pt>
                <c:pt idx="5626">
                  <c:v>623.49684320423341</c:v>
                </c:pt>
                <c:pt idx="5627">
                  <c:v>623.2741117109565</c:v>
                </c:pt>
                <c:pt idx="5628">
                  <c:v>623.16106422445205</c:v>
                </c:pt>
                <c:pt idx="5629">
                  <c:v>623.0811992546669</c:v>
                </c:pt>
                <c:pt idx="5630">
                  <c:v>623.03138886840395</c:v>
                </c:pt>
                <c:pt idx="5631">
                  <c:v>622.46484532294176</c:v>
                </c:pt>
                <c:pt idx="5632">
                  <c:v>622.30935528831355</c:v>
                </c:pt>
                <c:pt idx="5633">
                  <c:v>621.96861242273189</c:v>
                </c:pt>
                <c:pt idx="5634">
                  <c:v>621.9315633856753</c:v>
                </c:pt>
                <c:pt idx="5635">
                  <c:v>621.86476315149639</c:v>
                </c:pt>
                <c:pt idx="5636">
                  <c:v>621.81170393889954</c:v>
                </c:pt>
                <c:pt idx="5637">
                  <c:v>621.58148673954099</c:v>
                </c:pt>
                <c:pt idx="5638">
                  <c:v>621.53039489385981</c:v>
                </c:pt>
                <c:pt idx="5639">
                  <c:v>621.52188488644856</c:v>
                </c:pt>
                <c:pt idx="5640">
                  <c:v>621.43452875918808</c:v>
                </c:pt>
                <c:pt idx="5641">
                  <c:v>621.38106281961007</c:v>
                </c:pt>
                <c:pt idx="5642">
                  <c:v>621.20745173591695</c:v>
                </c:pt>
                <c:pt idx="5643">
                  <c:v>621.08992436587812</c:v>
                </c:pt>
                <c:pt idx="5644">
                  <c:v>620.98214880886599</c:v>
                </c:pt>
                <c:pt idx="5645">
                  <c:v>620.9814215286508</c:v>
                </c:pt>
                <c:pt idx="5646">
                  <c:v>620.67726610196974</c:v>
                </c:pt>
                <c:pt idx="5647">
                  <c:v>620.62904179200791</c:v>
                </c:pt>
                <c:pt idx="5648">
                  <c:v>620.26824005087212</c:v>
                </c:pt>
                <c:pt idx="5649">
                  <c:v>620.10685913726672</c:v>
                </c:pt>
                <c:pt idx="5650">
                  <c:v>619.97081321345433</c:v>
                </c:pt>
                <c:pt idx="5651">
                  <c:v>619.67237711732037</c:v>
                </c:pt>
                <c:pt idx="5652">
                  <c:v>619.5562193650668</c:v>
                </c:pt>
                <c:pt idx="5653">
                  <c:v>618.87606367688625</c:v>
                </c:pt>
                <c:pt idx="5654">
                  <c:v>617.9301896394137</c:v>
                </c:pt>
                <c:pt idx="5655">
                  <c:v>617.58918463167208</c:v>
                </c:pt>
                <c:pt idx="5656">
                  <c:v>617.11853563272916</c:v>
                </c:pt>
                <c:pt idx="5657">
                  <c:v>617.0970838471668</c:v>
                </c:pt>
                <c:pt idx="5658">
                  <c:v>616.25784799690882</c:v>
                </c:pt>
                <c:pt idx="5659">
                  <c:v>616.14464064580932</c:v>
                </c:pt>
                <c:pt idx="5660">
                  <c:v>616.1136661818399</c:v>
                </c:pt>
                <c:pt idx="5661">
                  <c:v>615.88841170986495</c:v>
                </c:pt>
                <c:pt idx="5662">
                  <c:v>615.85636616270995</c:v>
                </c:pt>
                <c:pt idx="5663">
                  <c:v>615.4442225877691</c:v>
                </c:pt>
                <c:pt idx="5664">
                  <c:v>615.10726838817197</c:v>
                </c:pt>
                <c:pt idx="5665">
                  <c:v>615.08728445178508</c:v>
                </c:pt>
                <c:pt idx="5666">
                  <c:v>614.86349103723967</c:v>
                </c:pt>
                <c:pt idx="5667">
                  <c:v>614.76333937416484</c:v>
                </c:pt>
                <c:pt idx="5668">
                  <c:v>614.63270714869407</c:v>
                </c:pt>
                <c:pt idx="5669">
                  <c:v>614.60623737686217</c:v>
                </c:pt>
                <c:pt idx="5670">
                  <c:v>614.53940102274214</c:v>
                </c:pt>
                <c:pt idx="5671">
                  <c:v>614.40307758760116</c:v>
                </c:pt>
                <c:pt idx="5672">
                  <c:v>614.3912440297338</c:v>
                </c:pt>
                <c:pt idx="5673">
                  <c:v>614.36766658795068</c:v>
                </c:pt>
                <c:pt idx="5674">
                  <c:v>614.3036689651675</c:v>
                </c:pt>
                <c:pt idx="5675">
                  <c:v>614.21816091184394</c:v>
                </c:pt>
                <c:pt idx="5676">
                  <c:v>614.10823057977677</c:v>
                </c:pt>
                <c:pt idx="5677">
                  <c:v>613.88450565061623</c:v>
                </c:pt>
                <c:pt idx="5678">
                  <c:v>613.83951823373627</c:v>
                </c:pt>
                <c:pt idx="5679">
                  <c:v>613.59259628085272</c:v>
                </c:pt>
                <c:pt idx="5680">
                  <c:v>613.26438066446951</c:v>
                </c:pt>
                <c:pt idx="5681">
                  <c:v>612.95471508785261</c:v>
                </c:pt>
                <c:pt idx="5682">
                  <c:v>612.69810782174375</c:v>
                </c:pt>
                <c:pt idx="5683">
                  <c:v>612.61892085784007</c:v>
                </c:pt>
                <c:pt idx="5684">
                  <c:v>612.5904994833802</c:v>
                </c:pt>
                <c:pt idx="5685">
                  <c:v>612.57553791279577</c:v>
                </c:pt>
                <c:pt idx="5686">
                  <c:v>612.42536605327223</c:v>
                </c:pt>
                <c:pt idx="5687">
                  <c:v>612.17286171688806</c:v>
                </c:pt>
                <c:pt idx="5688">
                  <c:v>611.81410679826831</c:v>
                </c:pt>
                <c:pt idx="5689">
                  <c:v>611.80236889869377</c:v>
                </c:pt>
                <c:pt idx="5690">
                  <c:v>611.46868541790889</c:v>
                </c:pt>
                <c:pt idx="5691">
                  <c:v>611.26482045020691</c:v>
                </c:pt>
                <c:pt idx="5692">
                  <c:v>610.65936014320914</c:v>
                </c:pt>
                <c:pt idx="5693">
                  <c:v>610.18957174814773</c:v>
                </c:pt>
                <c:pt idx="5694">
                  <c:v>610.08234102828737</c:v>
                </c:pt>
                <c:pt idx="5695">
                  <c:v>610.05541329168625</c:v>
                </c:pt>
                <c:pt idx="5696">
                  <c:v>609.88867740486739</c:v>
                </c:pt>
                <c:pt idx="5697">
                  <c:v>609.69612078068155</c:v>
                </c:pt>
                <c:pt idx="5698">
                  <c:v>609.06069137413203</c:v>
                </c:pt>
                <c:pt idx="5699">
                  <c:v>608.63325299074245</c:v>
                </c:pt>
                <c:pt idx="5700">
                  <c:v>608.21796456605193</c:v>
                </c:pt>
                <c:pt idx="5701">
                  <c:v>608.12972867382905</c:v>
                </c:pt>
                <c:pt idx="5702">
                  <c:v>607.55732723106678</c:v>
                </c:pt>
                <c:pt idx="5703">
                  <c:v>607.49795046062934</c:v>
                </c:pt>
                <c:pt idx="5704">
                  <c:v>607.00650439129538</c:v>
                </c:pt>
                <c:pt idx="5705">
                  <c:v>606.89940933220919</c:v>
                </c:pt>
                <c:pt idx="5706">
                  <c:v>606.62653379942765</c:v>
                </c:pt>
                <c:pt idx="5707">
                  <c:v>606.14846568474343</c:v>
                </c:pt>
                <c:pt idx="5708">
                  <c:v>606.10094281892054</c:v>
                </c:pt>
                <c:pt idx="5709">
                  <c:v>605.96131514566957</c:v>
                </c:pt>
                <c:pt idx="5710">
                  <c:v>605.5551376888485</c:v>
                </c:pt>
                <c:pt idx="5711">
                  <c:v>605.54502933941262</c:v>
                </c:pt>
                <c:pt idx="5712">
                  <c:v>605.2263181179203</c:v>
                </c:pt>
                <c:pt idx="5713">
                  <c:v>605.03567406153093</c:v>
                </c:pt>
                <c:pt idx="5714">
                  <c:v>604.72988969092569</c:v>
                </c:pt>
                <c:pt idx="5715">
                  <c:v>604.34681405487163</c:v>
                </c:pt>
                <c:pt idx="5716">
                  <c:v>604.0037721366848</c:v>
                </c:pt>
                <c:pt idx="5717">
                  <c:v>603.78063975110035</c:v>
                </c:pt>
                <c:pt idx="5718">
                  <c:v>603.68510121618692</c:v>
                </c:pt>
                <c:pt idx="5719">
                  <c:v>603.5926441453563</c:v>
                </c:pt>
                <c:pt idx="5720">
                  <c:v>603.53801244854935</c:v>
                </c:pt>
                <c:pt idx="5721">
                  <c:v>603.48574985966093</c:v>
                </c:pt>
                <c:pt idx="5722">
                  <c:v>603.45111423449805</c:v>
                </c:pt>
                <c:pt idx="5723">
                  <c:v>603.22949980361614</c:v>
                </c:pt>
                <c:pt idx="5724">
                  <c:v>603.02002387240202</c:v>
                </c:pt>
                <c:pt idx="5725">
                  <c:v>602.98444730995413</c:v>
                </c:pt>
                <c:pt idx="5726">
                  <c:v>602.68653783712114</c:v>
                </c:pt>
                <c:pt idx="5727">
                  <c:v>602.37996413048779</c:v>
                </c:pt>
                <c:pt idx="5728">
                  <c:v>601.67533847666448</c:v>
                </c:pt>
                <c:pt idx="5729">
                  <c:v>601.62968497365739</c:v>
                </c:pt>
                <c:pt idx="5730">
                  <c:v>601.45908670021413</c:v>
                </c:pt>
                <c:pt idx="5731">
                  <c:v>601.00468911496296</c:v>
                </c:pt>
                <c:pt idx="5732">
                  <c:v>600.90758157167181</c:v>
                </c:pt>
                <c:pt idx="5733">
                  <c:v>600.89345945371838</c:v>
                </c:pt>
                <c:pt idx="5734">
                  <c:v>600.8722929480009</c:v>
                </c:pt>
                <c:pt idx="5735">
                  <c:v>600.78446246655346</c:v>
                </c:pt>
                <c:pt idx="5736">
                  <c:v>600.75784368678922</c:v>
                </c:pt>
                <c:pt idx="5737">
                  <c:v>600.51253158880604</c:v>
                </c:pt>
                <c:pt idx="5738">
                  <c:v>599.79777742543979</c:v>
                </c:pt>
                <c:pt idx="5739">
                  <c:v>599.7755044839779</c:v>
                </c:pt>
                <c:pt idx="5740">
                  <c:v>599.69988123387088</c:v>
                </c:pt>
                <c:pt idx="5741">
                  <c:v>599.40358010363252</c:v>
                </c:pt>
                <c:pt idx="5742">
                  <c:v>599.18025518573404</c:v>
                </c:pt>
                <c:pt idx="5743">
                  <c:v>598.86214098296011</c:v>
                </c:pt>
                <c:pt idx="5744">
                  <c:v>598.75499403681613</c:v>
                </c:pt>
                <c:pt idx="5745">
                  <c:v>598.48432005559403</c:v>
                </c:pt>
                <c:pt idx="5746">
                  <c:v>598.47419445615674</c:v>
                </c:pt>
                <c:pt idx="5747">
                  <c:v>598.39922183406134</c:v>
                </c:pt>
                <c:pt idx="5748">
                  <c:v>598.01513014384034</c:v>
                </c:pt>
                <c:pt idx="5749">
                  <c:v>597.93456260641426</c:v>
                </c:pt>
                <c:pt idx="5750">
                  <c:v>597.80558620942963</c:v>
                </c:pt>
                <c:pt idx="5751">
                  <c:v>597.75104834305751</c:v>
                </c:pt>
                <c:pt idx="5752">
                  <c:v>597.54995339580728</c:v>
                </c:pt>
                <c:pt idx="5753">
                  <c:v>597.3528405767679</c:v>
                </c:pt>
                <c:pt idx="5754">
                  <c:v>596.98856589781121</c:v>
                </c:pt>
                <c:pt idx="5755">
                  <c:v>596.23625536093277</c:v>
                </c:pt>
                <c:pt idx="5756">
                  <c:v>596.2202861285075</c:v>
                </c:pt>
                <c:pt idx="5757">
                  <c:v>595.48892875505157</c:v>
                </c:pt>
                <c:pt idx="5758">
                  <c:v>595.17805150470372</c:v>
                </c:pt>
                <c:pt idx="5759">
                  <c:v>595.10458750369435</c:v>
                </c:pt>
                <c:pt idx="5760">
                  <c:v>595.08040088684186</c:v>
                </c:pt>
                <c:pt idx="5761">
                  <c:v>594.73141480131346</c:v>
                </c:pt>
                <c:pt idx="5762">
                  <c:v>594.68827390626075</c:v>
                </c:pt>
                <c:pt idx="5763">
                  <c:v>594.55084174269189</c:v>
                </c:pt>
                <c:pt idx="5764">
                  <c:v>594.42279911974651</c:v>
                </c:pt>
                <c:pt idx="5765">
                  <c:v>594.29839250445468</c:v>
                </c:pt>
                <c:pt idx="5766">
                  <c:v>594.25682335945464</c:v>
                </c:pt>
                <c:pt idx="5767">
                  <c:v>593.7706867552431</c:v>
                </c:pt>
                <c:pt idx="5768">
                  <c:v>593.03625315923205</c:v>
                </c:pt>
                <c:pt idx="5769">
                  <c:v>592.79481972927022</c:v>
                </c:pt>
                <c:pt idx="5770">
                  <c:v>592.78918615647899</c:v>
                </c:pt>
                <c:pt idx="5771">
                  <c:v>592.78069741296679</c:v>
                </c:pt>
                <c:pt idx="5772">
                  <c:v>592.18998735996934</c:v>
                </c:pt>
                <c:pt idx="5773">
                  <c:v>592.12484917057895</c:v>
                </c:pt>
                <c:pt idx="5774">
                  <c:v>591.85498216997667</c:v>
                </c:pt>
                <c:pt idx="5775">
                  <c:v>591.84150792360299</c:v>
                </c:pt>
                <c:pt idx="5776">
                  <c:v>591.77479992282474</c:v>
                </c:pt>
                <c:pt idx="5777">
                  <c:v>591.60051430747751</c:v>
                </c:pt>
                <c:pt idx="5778">
                  <c:v>591.19744645835624</c:v>
                </c:pt>
                <c:pt idx="5779">
                  <c:v>591.19235540654904</c:v>
                </c:pt>
                <c:pt idx="5780">
                  <c:v>591.15455256715006</c:v>
                </c:pt>
                <c:pt idx="5781">
                  <c:v>590.95803368121381</c:v>
                </c:pt>
                <c:pt idx="5782">
                  <c:v>590.69640163902602</c:v>
                </c:pt>
                <c:pt idx="5783">
                  <c:v>590.39312565314583</c:v>
                </c:pt>
                <c:pt idx="5784">
                  <c:v>590.37456955579285</c:v>
                </c:pt>
                <c:pt idx="5785">
                  <c:v>590.19715134408739</c:v>
                </c:pt>
                <c:pt idx="5786">
                  <c:v>590.11297489514914</c:v>
                </c:pt>
                <c:pt idx="5787">
                  <c:v>589.97360407566043</c:v>
                </c:pt>
                <c:pt idx="5788">
                  <c:v>589.9508241695994</c:v>
                </c:pt>
                <c:pt idx="5789">
                  <c:v>589.93913440228323</c:v>
                </c:pt>
                <c:pt idx="5790">
                  <c:v>589.65619605974666</c:v>
                </c:pt>
                <c:pt idx="5791">
                  <c:v>589.53743326299707</c:v>
                </c:pt>
                <c:pt idx="5792">
                  <c:v>589.49406683950485</c:v>
                </c:pt>
                <c:pt idx="5793">
                  <c:v>589.36494021573412</c:v>
                </c:pt>
                <c:pt idx="5794">
                  <c:v>588.82383105426607</c:v>
                </c:pt>
                <c:pt idx="5795">
                  <c:v>588.80936946308736</c:v>
                </c:pt>
                <c:pt idx="5796">
                  <c:v>588.63587888507072</c:v>
                </c:pt>
                <c:pt idx="5797">
                  <c:v>588.36118849214586</c:v>
                </c:pt>
                <c:pt idx="5798">
                  <c:v>587.7406873194542</c:v>
                </c:pt>
                <c:pt idx="5799">
                  <c:v>587.47870917013529</c:v>
                </c:pt>
                <c:pt idx="5800">
                  <c:v>586.80717807261067</c:v>
                </c:pt>
                <c:pt idx="5801">
                  <c:v>586.03343311432752</c:v>
                </c:pt>
                <c:pt idx="5802">
                  <c:v>585.93724336377659</c:v>
                </c:pt>
                <c:pt idx="5803">
                  <c:v>585.79833114981329</c:v>
                </c:pt>
                <c:pt idx="5804">
                  <c:v>585.74075947677102</c:v>
                </c:pt>
                <c:pt idx="5805">
                  <c:v>585.451987566865</c:v>
                </c:pt>
                <c:pt idx="5806">
                  <c:v>585.09544804020061</c:v>
                </c:pt>
                <c:pt idx="5807">
                  <c:v>584.83628830572991</c:v>
                </c:pt>
                <c:pt idx="5808">
                  <c:v>584.80369252255082</c:v>
                </c:pt>
                <c:pt idx="5809">
                  <c:v>584.749208440698</c:v>
                </c:pt>
                <c:pt idx="5810">
                  <c:v>584.55407199074807</c:v>
                </c:pt>
                <c:pt idx="5811">
                  <c:v>584.34199762738422</c:v>
                </c:pt>
                <c:pt idx="5812">
                  <c:v>584.31839325920987</c:v>
                </c:pt>
                <c:pt idx="5813">
                  <c:v>584.27030639148416</c:v>
                </c:pt>
                <c:pt idx="5814">
                  <c:v>584.02002293837199</c:v>
                </c:pt>
                <c:pt idx="5815">
                  <c:v>583.96325611776763</c:v>
                </c:pt>
                <c:pt idx="5816">
                  <c:v>583.54909925368088</c:v>
                </c:pt>
                <c:pt idx="5817">
                  <c:v>582.93560954542772</c:v>
                </c:pt>
                <c:pt idx="5818">
                  <c:v>582.661418471361</c:v>
                </c:pt>
                <c:pt idx="5819">
                  <c:v>581.8820993793762</c:v>
                </c:pt>
                <c:pt idx="5820">
                  <c:v>581.87087677056797</c:v>
                </c:pt>
                <c:pt idx="5821">
                  <c:v>581.62230631711589</c:v>
                </c:pt>
                <c:pt idx="5822">
                  <c:v>581.59376417107057</c:v>
                </c:pt>
                <c:pt idx="5823">
                  <c:v>581.39637499238052</c:v>
                </c:pt>
                <c:pt idx="5824">
                  <c:v>580.90066164228654</c:v>
                </c:pt>
                <c:pt idx="5825">
                  <c:v>580.75610796814749</c:v>
                </c:pt>
                <c:pt idx="5826">
                  <c:v>580.71431580164369</c:v>
                </c:pt>
                <c:pt idx="5827">
                  <c:v>580.71196778187323</c:v>
                </c:pt>
                <c:pt idx="5828">
                  <c:v>580.48343483322208</c:v>
                </c:pt>
                <c:pt idx="5829">
                  <c:v>580.21450279820544</c:v>
                </c:pt>
                <c:pt idx="5830">
                  <c:v>580.11217385933219</c:v>
                </c:pt>
                <c:pt idx="5831">
                  <c:v>580.10919696027509</c:v>
                </c:pt>
                <c:pt idx="5832">
                  <c:v>579.97622309191354</c:v>
                </c:pt>
                <c:pt idx="5833">
                  <c:v>579.87566223426029</c:v>
                </c:pt>
                <c:pt idx="5834">
                  <c:v>579.40617700200949</c:v>
                </c:pt>
                <c:pt idx="5835">
                  <c:v>579.29931033968921</c:v>
                </c:pt>
                <c:pt idx="5836">
                  <c:v>579.25625275888785</c:v>
                </c:pt>
                <c:pt idx="5837">
                  <c:v>579.07714565747301</c:v>
                </c:pt>
                <c:pt idx="5838">
                  <c:v>578.89340740572584</c:v>
                </c:pt>
                <c:pt idx="5839">
                  <c:v>578.79258626866886</c:v>
                </c:pt>
                <c:pt idx="5840">
                  <c:v>578.52507861835898</c:v>
                </c:pt>
                <c:pt idx="5841">
                  <c:v>578.51615392444501</c:v>
                </c:pt>
                <c:pt idx="5842">
                  <c:v>578.32300929814585</c:v>
                </c:pt>
                <c:pt idx="5843">
                  <c:v>578.15765337391861</c:v>
                </c:pt>
                <c:pt idx="5844">
                  <c:v>578.02197073699074</c:v>
                </c:pt>
                <c:pt idx="5845">
                  <c:v>577.80554283058746</c:v>
                </c:pt>
                <c:pt idx="5846">
                  <c:v>577.48239813427119</c:v>
                </c:pt>
                <c:pt idx="5847">
                  <c:v>577.35936914844706</c:v>
                </c:pt>
                <c:pt idx="5848">
                  <c:v>577.3489069570104</c:v>
                </c:pt>
                <c:pt idx="5849">
                  <c:v>577.3423357512554</c:v>
                </c:pt>
                <c:pt idx="5850">
                  <c:v>577.10888604677393</c:v>
                </c:pt>
                <c:pt idx="5851">
                  <c:v>577.06436920254259</c:v>
                </c:pt>
                <c:pt idx="5852">
                  <c:v>576.76780050968125</c:v>
                </c:pt>
                <c:pt idx="5853">
                  <c:v>576.54714612228997</c:v>
                </c:pt>
                <c:pt idx="5854">
                  <c:v>576.45961451140954</c:v>
                </c:pt>
                <c:pt idx="5855">
                  <c:v>576.32675697089178</c:v>
                </c:pt>
                <c:pt idx="5856">
                  <c:v>576.24460548679042</c:v>
                </c:pt>
                <c:pt idx="5857">
                  <c:v>575.96412108832135</c:v>
                </c:pt>
                <c:pt idx="5858">
                  <c:v>575.93775460600034</c:v>
                </c:pt>
                <c:pt idx="5859">
                  <c:v>575.82166619873715</c:v>
                </c:pt>
                <c:pt idx="5860">
                  <c:v>575.56092624422581</c:v>
                </c:pt>
                <c:pt idx="5861">
                  <c:v>575.2057011917027</c:v>
                </c:pt>
                <c:pt idx="5862">
                  <c:v>575.04439233961216</c:v>
                </c:pt>
                <c:pt idx="5863">
                  <c:v>575.03999729746238</c:v>
                </c:pt>
                <c:pt idx="5864">
                  <c:v>574.96023484543798</c:v>
                </c:pt>
                <c:pt idx="5865">
                  <c:v>574.89111461725918</c:v>
                </c:pt>
                <c:pt idx="5866">
                  <c:v>574.79397982190051</c:v>
                </c:pt>
                <c:pt idx="5867">
                  <c:v>574.79228118384879</c:v>
                </c:pt>
                <c:pt idx="5868">
                  <c:v>574.22091692881452</c:v>
                </c:pt>
                <c:pt idx="5869">
                  <c:v>573.76517131605897</c:v>
                </c:pt>
                <c:pt idx="5870">
                  <c:v>573.66185875014207</c:v>
                </c:pt>
                <c:pt idx="5871">
                  <c:v>573.6333315299787</c:v>
                </c:pt>
                <c:pt idx="5872">
                  <c:v>573.56180473509039</c:v>
                </c:pt>
                <c:pt idx="5873">
                  <c:v>573.45644698158276</c:v>
                </c:pt>
                <c:pt idx="5874">
                  <c:v>573.44784202981316</c:v>
                </c:pt>
                <c:pt idx="5875">
                  <c:v>573.0496132994358</c:v>
                </c:pt>
                <c:pt idx="5876">
                  <c:v>572.85618308119479</c:v>
                </c:pt>
                <c:pt idx="5877">
                  <c:v>572.60976759605944</c:v>
                </c:pt>
                <c:pt idx="5878">
                  <c:v>572.5777971048758</c:v>
                </c:pt>
                <c:pt idx="5879">
                  <c:v>572.28771340939716</c:v>
                </c:pt>
                <c:pt idx="5880">
                  <c:v>571.92725019975671</c:v>
                </c:pt>
                <c:pt idx="5881">
                  <c:v>571.83210370101233</c:v>
                </c:pt>
                <c:pt idx="5882">
                  <c:v>571.62922316524725</c:v>
                </c:pt>
                <c:pt idx="5883">
                  <c:v>571.53284829203346</c:v>
                </c:pt>
                <c:pt idx="5884">
                  <c:v>571.50214188777727</c:v>
                </c:pt>
                <c:pt idx="5885">
                  <c:v>571.12310660409435</c:v>
                </c:pt>
                <c:pt idx="5886">
                  <c:v>570.89136016195846</c:v>
                </c:pt>
                <c:pt idx="5887">
                  <c:v>570.75575215668312</c:v>
                </c:pt>
                <c:pt idx="5888">
                  <c:v>570.41760153937685</c:v>
                </c:pt>
                <c:pt idx="5889">
                  <c:v>570.13762171618998</c:v>
                </c:pt>
                <c:pt idx="5890">
                  <c:v>569.83673019476646</c:v>
                </c:pt>
                <c:pt idx="5891">
                  <c:v>569.75333220772859</c:v>
                </c:pt>
                <c:pt idx="5892">
                  <c:v>569.36728974204914</c:v>
                </c:pt>
                <c:pt idx="5893">
                  <c:v>569.31228125053235</c:v>
                </c:pt>
                <c:pt idx="5894">
                  <c:v>568.92615207890663</c:v>
                </c:pt>
                <c:pt idx="5895">
                  <c:v>568.45227853364429</c:v>
                </c:pt>
                <c:pt idx="5896">
                  <c:v>568.10450925934754</c:v>
                </c:pt>
                <c:pt idx="5897">
                  <c:v>567.83287980110958</c:v>
                </c:pt>
                <c:pt idx="5898">
                  <c:v>567.82176217243818</c:v>
                </c:pt>
                <c:pt idx="5899">
                  <c:v>567.76991454506503</c:v>
                </c:pt>
                <c:pt idx="5900">
                  <c:v>567.23224628720834</c:v>
                </c:pt>
                <c:pt idx="5901">
                  <c:v>567.06574665622975</c:v>
                </c:pt>
                <c:pt idx="5902">
                  <c:v>566.79678313627028</c:v>
                </c:pt>
                <c:pt idx="5903">
                  <c:v>566.52967869076042</c:v>
                </c:pt>
                <c:pt idx="5904">
                  <c:v>566.47220452427871</c:v>
                </c:pt>
                <c:pt idx="5905">
                  <c:v>565.93073242382877</c:v>
                </c:pt>
                <c:pt idx="5906">
                  <c:v>565.72510485694431</c:v>
                </c:pt>
                <c:pt idx="5907">
                  <c:v>565.41091892249278</c:v>
                </c:pt>
                <c:pt idx="5908">
                  <c:v>564.98019517882005</c:v>
                </c:pt>
                <c:pt idx="5909">
                  <c:v>564.97800450502996</c:v>
                </c:pt>
                <c:pt idx="5910">
                  <c:v>564.85332146887379</c:v>
                </c:pt>
                <c:pt idx="5911">
                  <c:v>564.61556952431806</c:v>
                </c:pt>
                <c:pt idx="5912">
                  <c:v>564.44322513507052</c:v>
                </c:pt>
                <c:pt idx="5913">
                  <c:v>563.79394293751989</c:v>
                </c:pt>
                <c:pt idx="5914">
                  <c:v>563.73752910425264</c:v>
                </c:pt>
                <c:pt idx="5915">
                  <c:v>563.28853827685111</c:v>
                </c:pt>
                <c:pt idx="5916">
                  <c:v>563.17809322522749</c:v>
                </c:pt>
                <c:pt idx="5917">
                  <c:v>563.17601966321467</c:v>
                </c:pt>
                <c:pt idx="5918">
                  <c:v>563.0406339133034</c:v>
                </c:pt>
                <c:pt idx="5919">
                  <c:v>562.70700942523979</c:v>
                </c:pt>
                <c:pt idx="5920">
                  <c:v>562.65193343425801</c:v>
                </c:pt>
                <c:pt idx="5921">
                  <c:v>562.6410944709512</c:v>
                </c:pt>
                <c:pt idx="5922">
                  <c:v>562.61022508912617</c:v>
                </c:pt>
                <c:pt idx="5923">
                  <c:v>562.12626390962976</c:v>
                </c:pt>
                <c:pt idx="5924">
                  <c:v>561.87839884170228</c:v>
                </c:pt>
                <c:pt idx="5925">
                  <c:v>561.64502994935424</c:v>
                </c:pt>
                <c:pt idx="5926">
                  <c:v>561.61722005335866</c:v>
                </c:pt>
                <c:pt idx="5927">
                  <c:v>561.54115753892381</c:v>
                </c:pt>
                <c:pt idx="5928">
                  <c:v>561.53962326668216</c:v>
                </c:pt>
                <c:pt idx="5929">
                  <c:v>561.43129860949591</c:v>
                </c:pt>
                <c:pt idx="5930">
                  <c:v>561.35585398679166</c:v>
                </c:pt>
                <c:pt idx="5931">
                  <c:v>561.17938453615432</c:v>
                </c:pt>
                <c:pt idx="5932">
                  <c:v>561.01902019431191</c:v>
                </c:pt>
                <c:pt idx="5933">
                  <c:v>561.0135335001205</c:v>
                </c:pt>
                <c:pt idx="5934">
                  <c:v>560.99223170911273</c:v>
                </c:pt>
                <c:pt idx="5935">
                  <c:v>560.84537649249387</c:v>
                </c:pt>
                <c:pt idx="5936">
                  <c:v>559.70834515213983</c:v>
                </c:pt>
                <c:pt idx="5937">
                  <c:v>559.34179706294663</c:v>
                </c:pt>
                <c:pt idx="5938">
                  <c:v>559.15217915799417</c:v>
                </c:pt>
                <c:pt idx="5939">
                  <c:v>559.09965282806081</c:v>
                </c:pt>
                <c:pt idx="5940">
                  <c:v>558.68549673872485</c:v>
                </c:pt>
                <c:pt idx="5941">
                  <c:v>558.23376331942416</c:v>
                </c:pt>
                <c:pt idx="5942">
                  <c:v>558.2051837250259</c:v>
                </c:pt>
                <c:pt idx="5943">
                  <c:v>558.15481212166753</c:v>
                </c:pt>
                <c:pt idx="5944">
                  <c:v>557.64666655511746</c:v>
                </c:pt>
                <c:pt idx="5945">
                  <c:v>557.32729074768372</c:v>
                </c:pt>
                <c:pt idx="5946">
                  <c:v>557.05459877795636</c:v>
                </c:pt>
                <c:pt idx="5947">
                  <c:v>556.98122425439158</c:v>
                </c:pt>
                <c:pt idx="5948">
                  <c:v>556.60124910136904</c:v>
                </c:pt>
                <c:pt idx="5949">
                  <c:v>556.308597287412</c:v>
                </c:pt>
                <c:pt idx="5950">
                  <c:v>556.2477888153029</c:v>
                </c:pt>
                <c:pt idx="5951">
                  <c:v>556.23270215611922</c:v>
                </c:pt>
                <c:pt idx="5952">
                  <c:v>556.14971582724002</c:v>
                </c:pt>
                <c:pt idx="5953">
                  <c:v>556.11266394022437</c:v>
                </c:pt>
                <c:pt idx="5954">
                  <c:v>556.03299795458304</c:v>
                </c:pt>
                <c:pt idx="5955">
                  <c:v>555.84372580995159</c:v>
                </c:pt>
                <c:pt idx="5956">
                  <c:v>555.71870469583405</c:v>
                </c:pt>
                <c:pt idx="5957">
                  <c:v>555.26805213563455</c:v>
                </c:pt>
                <c:pt idx="5958">
                  <c:v>555.26100760900317</c:v>
                </c:pt>
                <c:pt idx="5959">
                  <c:v>554.91844650995415</c:v>
                </c:pt>
                <c:pt idx="5960">
                  <c:v>554.60583194612627</c:v>
                </c:pt>
                <c:pt idx="5961">
                  <c:v>554.40784751564263</c:v>
                </c:pt>
                <c:pt idx="5962">
                  <c:v>554.33654215782053</c:v>
                </c:pt>
                <c:pt idx="5963">
                  <c:v>553.81037787836453</c:v>
                </c:pt>
                <c:pt idx="5964">
                  <c:v>553.26468764887102</c:v>
                </c:pt>
                <c:pt idx="5965">
                  <c:v>553.14681808073487</c:v>
                </c:pt>
                <c:pt idx="5966">
                  <c:v>552.66862769373392</c:v>
                </c:pt>
                <c:pt idx="5967">
                  <c:v>552.66541087988253</c:v>
                </c:pt>
                <c:pt idx="5968">
                  <c:v>552.55588599290286</c:v>
                </c:pt>
                <c:pt idx="5969">
                  <c:v>552.42666775168357</c:v>
                </c:pt>
                <c:pt idx="5970">
                  <c:v>552.29562553574635</c:v>
                </c:pt>
                <c:pt idx="5971">
                  <c:v>552.26450357709427</c:v>
                </c:pt>
                <c:pt idx="5972">
                  <c:v>552.1531218106486</c:v>
                </c:pt>
                <c:pt idx="5973">
                  <c:v>552.05441586588825</c:v>
                </c:pt>
                <c:pt idx="5974">
                  <c:v>551.87184756828674</c:v>
                </c:pt>
                <c:pt idx="5975">
                  <c:v>551.60665889612903</c:v>
                </c:pt>
                <c:pt idx="5976">
                  <c:v>551.59723447610929</c:v>
                </c:pt>
                <c:pt idx="5977">
                  <c:v>551.5831570660489</c:v>
                </c:pt>
                <c:pt idx="5978">
                  <c:v>551.5430462629505</c:v>
                </c:pt>
                <c:pt idx="5979">
                  <c:v>551.25547414979997</c:v>
                </c:pt>
                <c:pt idx="5980">
                  <c:v>551.14274823057838</c:v>
                </c:pt>
                <c:pt idx="5981">
                  <c:v>550.98392575945093</c:v>
                </c:pt>
                <c:pt idx="5982">
                  <c:v>550.76235293168986</c:v>
                </c:pt>
                <c:pt idx="5983">
                  <c:v>550.74586164976574</c:v>
                </c:pt>
                <c:pt idx="5984">
                  <c:v>550.61344520162697</c:v>
                </c:pt>
                <c:pt idx="5985">
                  <c:v>550.58161383857191</c:v>
                </c:pt>
                <c:pt idx="5986">
                  <c:v>550.33743413110597</c:v>
                </c:pt>
                <c:pt idx="5987">
                  <c:v>550.00556943232471</c:v>
                </c:pt>
                <c:pt idx="5988">
                  <c:v>549.68105645050605</c:v>
                </c:pt>
                <c:pt idx="5989">
                  <c:v>549.58244968562553</c:v>
                </c:pt>
                <c:pt idx="5990">
                  <c:v>549.46263544459714</c:v>
                </c:pt>
                <c:pt idx="5991">
                  <c:v>549.42795365307052</c:v>
                </c:pt>
                <c:pt idx="5992">
                  <c:v>549.36313601698362</c:v>
                </c:pt>
                <c:pt idx="5993">
                  <c:v>549.34056357156794</c:v>
                </c:pt>
                <c:pt idx="5994">
                  <c:v>549.26257386888483</c:v>
                </c:pt>
                <c:pt idx="5995">
                  <c:v>549.24671753104769</c:v>
                </c:pt>
                <c:pt idx="5996">
                  <c:v>549.14734490019725</c:v>
                </c:pt>
                <c:pt idx="5997">
                  <c:v>548.91976898355813</c:v>
                </c:pt>
                <c:pt idx="5998">
                  <c:v>548.26532750890897</c:v>
                </c:pt>
                <c:pt idx="5999">
                  <c:v>547.79347349396187</c:v>
                </c:pt>
                <c:pt idx="6000">
                  <c:v>547.51762288111263</c:v>
                </c:pt>
                <c:pt idx="6001">
                  <c:v>547.42336345748754</c:v>
                </c:pt>
                <c:pt idx="6002">
                  <c:v>546.79710090235699</c:v>
                </c:pt>
                <c:pt idx="6003">
                  <c:v>546.76600648315411</c:v>
                </c:pt>
                <c:pt idx="6004">
                  <c:v>546.39968762834872</c:v>
                </c:pt>
                <c:pt idx="6005">
                  <c:v>546.32831211829364</c:v>
                </c:pt>
                <c:pt idx="6006">
                  <c:v>546.18544830534188</c:v>
                </c:pt>
                <c:pt idx="6007">
                  <c:v>545.67921608544066</c:v>
                </c:pt>
                <c:pt idx="6008">
                  <c:v>545.36862796523496</c:v>
                </c:pt>
                <c:pt idx="6009">
                  <c:v>545.35013506756911</c:v>
                </c:pt>
                <c:pt idx="6010">
                  <c:v>545.16955597499646</c:v>
                </c:pt>
                <c:pt idx="6011">
                  <c:v>545.11405336684447</c:v>
                </c:pt>
                <c:pt idx="6012">
                  <c:v>545.08688874808445</c:v>
                </c:pt>
                <c:pt idx="6013">
                  <c:v>545.01454095408735</c:v>
                </c:pt>
                <c:pt idx="6014">
                  <c:v>544.94715386610267</c:v>
                </c:pt>
                <c:pt idx="6015">
                  <c:v>544.59597544115968</c:v>
                </c:pt>
                <c:pt idx="6016">
                  <c:v>544.40532409035507</c:v>
                </c:pt>
                <c:pt idx="6017">
                  <c:v>544.03189120624631</c:v>
                </c:pt>
                <c:pt idx="6018">
                  <c:v>543.79086026206198</c:v>
                </c:pt>
                <c:pt idx="6019">
                  <c:v>543.7888160425756</c:v>
                </c:pt>
                <c:pt idx="6020">
                  <c:v>543.7157097761293</c:v>
                </c:pt>
                <c:pt idx="6021">
                  <c:v>543.65600113668643</c:v>
                </c:pt>
                <c:pt idx="6022">
                  <c:v>543.64394672062247</c:v>
                </c:pt>
                <c:pt idx="6023">
                  <c:v>543.40337861158628</c:v>
                </c:pt>
                <c:pt idx="6024">
                  <c:v>543.38638930443267</c:v>
                </c:pt>
                <c:pt idx="6025">
                  <c:v>543.01467266884106</c:v>
                </c:pt>
                <c:pt idx="6026">
                  <c:v>542.92647399700547</c:v>
                </c:pt>
                <c:pt idx="6027">
                  <c:v>542.79896004808859</c:v>
                </c:pt>
                <c:pt idx="6028">
                  <c:v>542.65720220762421</c:v>
                </c:pt>
                <c:pt idx="6029">
                  <c:v>542.5626018789327</c:v>
                </c:pt>
                <c:pt idx="6030">
                  <c:v>542.54278169232111</c:v>
                </c:pt>
                <c:pt idx="6031">
                  <c:v>542.1872088914447</c:v>
                </c:pt>
                <c:pt idx="6032">
                  <c:v>542.17890852710173</c:v>
                </c:pt>
                <c:pt idx="6033">
                  <c:v>541.82897373218873</c:v>
                </c:pt>
                <c:pt idx="6034">
                  <c:v>541.31736874656542</c:v>
                </c:pt>
                <c:pt idx="6035">
                  <c:v>541.27304483731325</c:v>
                </c:pt>
                <c:pt idx="6036">
                  <c:v>540.89145202540169</c:v>
                </c:pt>
                <c:pt idx="6037">
                  <c:v>540.55039445185002</c:v>
                </c:pt>
                <c:pt idx="6038">
                  <c:v>539.48848897358619</c:v>
                </c:pt>
                <c:pt idx="6039">
                  <c:v>539.45376683113216</c:v>
                </c:pt>
                <c:pt idx="6040">
                  <c:v>539.43064399951459</c:v>
                </c:pt>
                <c:pt idx="6041">
                  <c:v>539.1258679083021</c:v>
                </c:pt>
                <c:pt idx="6042">
                  <c:v>538.84441821151313</c:v>
                </c:pt>
                <c:pt idx="6043">
                  <c:v>538.84124277521403</c:v>
                </c:pt>
                <c:pt idx="6044">
                  <c:v>538.60357605534386</c:v>
                </c:pt>
                <c:pt idx="6045">
                  <c:v>538.52264246748564</c:v>
                </c:pt>
                <c:pt idx="6046">
                  <c:v>538.33063504017889</c:v>
                </c:pt>
                <c:pt idx="6047">
                  <c:v>537.87264890977599</c:v>
                </c:pt>
                <c:pt idx="6048">
                  <c:v>537.66916929459262</c:v>
                </c:pt>
                <c:pt idx="6049">
                  <c:v>537.6087442404405</c:v>
                </c:pt>
                <c:pt idx="6050">
                  <c:v>537.38658201903934</c:v>
                </c:pt>
                <c:pt idx="6051">
                  <c:v>537.21014271900049</c:v>
                </c:pt>
                <c:pt idx="6052">
                  <c:v>537.12345291536303</c:v>
                </c:pt>
                <c:pt idx="6053">
                  <c:v>537.03211792142031</c:v>
                </c:pt>
                <c:pt idx="6054">
                  <c:v>536.3845951645759</c:v>
                </c:pt>
                <c:pt idx="6055">
                  <c:v>536.3776331092397</c:v>
                </c:pt>
                <c:pt idx="6056">
                  <c:v>536.07397062269354</c:v>
                </c:pt>
                <c:pt idx="6057">
                  <c:v>535.88987152381492</c:v>
                </c:pt>
                <c:pt idx="6058">
                  <c:v>535.81673176275262</c:v>
                </c:pt>
                <c:pt idx="6059">
                  <c:v>535.59987068391717</c:v>
                </c:pt>
                <c:pt idx="6060">
                  <c:v>535.50906230910164</c:v>
                </c:pt>
                <c:pt idx="6061">
                  <c:v>535.47137070957115</c:v>
                </c:pt>
                <c:pt idx="6062">
                  <c:v>535.20454672422682</c:v>
                </c:pt>
                <c:pt idx="6063">
                  <c:v>535.19169302140676</c:v>
                </c:pt>
                <c:pt idx="6064">
                  <c:v>535.01167295969788</c:v>
                </c:pt>
                <c:pt idx="6065">
                  <c:v>534.84942267232054</c:v>
                </c:pt>
                <c:pt idx="6066">
                  <c:v>534.32044835551756</c:v>
                </c:pt>
                <c:pt idx="6067">
                  <c:v>534.25731818166457</c:v>
                </c:pt>
                <c:pt idx="6068">
                  <c:v>533.9319126602843</c:v>
                </c:pt>
                <c:pt idx="6069">
                  <c:v>533.69985546121165</c:v>
                </c:pt>
                <c:pt idx="6070">
                  <c:v>533.61078891890895</c:v>
                </c:pt>
                <c:pt idx="6071">
                  <c:v>533.58966113347356</c:v>
                </c:pt>
                <c:pt idx="6072">
                  <c:v>533.25641547008104</c:v>
                </c:pt>
                <c:pt idx="6073">
                  <c:v>533.17420865486895</c:v>
                </c:pt>
                <c:pt idx="6074">
                  <c:v>532.90925375865572</c:v>
                </c:pt>
                <c:pt idx="6075">
                  <c:v>532.52463781109873</c:v>
                </c:pt>
                <c:pt idx="6076">
                  <c:v>532.50987245716465</c:v>
                </c:pt>
                <c:pt idx="6077">
                  <c:v>532.11193906635049</c:v>
                </c:pt>
                <c:pt idx="6078">
                  <c:v>531.79348538951751</c:v>
                </c:pt>
                <c:pt idx="6079">
                  <c:v>531.77467477810887</c:v>
                </c:pt>
                <c:pt idx="6080">
                  <c:v>531.75721690113335</c:v>
                </c:pt>
                <c:pt idx="6081">
                  <c:v>531.6077996123604</c:v>
                </c:pt>
                <c:pt idx="6082">
                  <c:v>531.05382624436618</c:v>
                </c:pt>
                <c:pt idx="6083">
                  <c:v>530.43425427114983</c:v>
                </c:pt>
                <c:pt idx="6084">
                  <c:v>530.28792669382403</c:v>
                </c:pt>
                <c:pt idx="6085">
                  <c:v>529.89958159697971</c:v>
                </c:pt>
                <c:pt idx="6086">
                  <c:v>529.6448865284234</c:v>
                </c:pt>
                <c:pt idx="6087">
                  <c:v>529.50202116436424</c:v>
                </c:pt>
                <c:pt idx="6088">
                  <c:v>529.49988805118642</c:v>
                </c:pt>
                <c:pt idx="6089">
                  <c:v>529.41215426764552</c:v>
                </c:pt>
                <c:pt idx="6090">
                  <c:v>529.02181330867938</c:v>
                </c:pt>
                <c:pt idx="6091">
                  <c:v>528.99808180119419</c:v>
                </c:pt>
                <c:pt idx="6092">
                  <c:v>528.85463343032541</c:v>
                </c:pt>
                <c:pt idx="6093">
                  <c:v>528.69914318507392</c:v>
                </c:pt>
                <c:pt idx="6094">
                  <c:v>528.67914206010084</c:v>
                </c:pt>
                <c:pt idx="6095">
                  <c:v>528.59792413203252</c:v>
                </c:pt>
                <c:pt idx="6096">
                  <c:v>528.521467963188</c:v>
                </c:pt>
                <c:pt idx="6097">
                  <c:v>528.44465662266123</c:v>
                </c:pt>
                <c:pt idx="6098">
                  <c:v>528.13122425501842</c:v>
                </c:pt>
                <c:pt idx="6099">
                  <c:v>528.05903081582665</c:v>
                </c:pt>
                <c:pt idx="6100">
                  <c:v>527.59927911841032</c:v>
                </c:pt>
                <c:pt idx="6101">
                  <c:v>527.5010706552531</c:v>
                </c:pt>
                <c:pt idx="6102">
                  <c:v>527.36683265118552</c:v>
                </c:pt>
                <c:pt idx="6103">
                  <c:v>527.24322845167057</c:v>
                </c:pt>
                <c:pt idx="6104">
                  <c:v>527.15420924045554</c:v>
                </c:pt>
                <c:pt idx="6105">
                  <c:v>527.10823955516878</c:v>
                </c:pt>
                <c:pt idx="6106">
                  <c:v>526.84970462447654</c:v>
                </c:pt>
                <c:pt idx="6107">
                  <c:v>526.76207465404968</c:v>
                </c:pt>
                <c:pt idx="6108">
                  <c:v>526.73538704282714</c:v>
                </c:pt>
                <c:pt idx="6109">
                  <c:v>526.62579893556324</c:v>
                </c:pt>
                <c:pt idx="6110">
                  <c:v>526.49252017947435</c:v>
                </c:pt>
                <c:pt idx="6111">
                  <c:v>526.33090345987023</c:v>
                </c:pt>
                <c:pt idx="6112">
                  <c:v>526.14614084349728</c:v>
                </c:pt>
                <c:pt idx="6113">
                  <c:v>525.75818599502259</c:v>
                </c:pt>
                <c:pt idx="6114">
                  <c:v>525.58839121970868</c:v>
                </c:pt>
                <c:pt idx="6115">
                  <c:v>525.42488976273546</c:v>
                </c:pt>
                <c:pt idx="6116">
                  <c:v>525.41165875833281</c:v>
                </c:pt>
                <c:pt idx="6117">
                  <c:v>525.32335290353546</c:v>
                </c:pt>
                <c:pt idx="6118">
                  <c:v>525.12083258791108</c:v>
                </c:pt>
                <c:pt idx="6119">
                  <c:v>525.06788372309677</c:v>
                </c:pt>
                <c:pt idx="6120">
                  <c:v>524.88069229010898</c:v>
                </c:pt>
                <c:pt idx="6121">
                  <c:v>524.71361714665113</c:v>
                </c:pt>
                <c:pt idx="6122">
                  <c:v>524.23399431193445</c:v>
                </c:pt>
                <c:pt idx="6123">
                  <c:v>524.03803331223207</c:v>
                </c:pt>
                <c:pt idx="6124">
                  <c:v>524.00720575111291</c:v>
                </c:pt>
                <c:pt idx="6125">
                  <c:v>523.98762888834619</c:v>
                </c:pt>
                <c:pt idx="6126">
                  <c:v>523.80565425746249</c:v>
                </c:pt>
                <c:pt idx="6127">
                  <c:v>523.42781338941711</c:v>
                </c:pt>
                <c:pt idx="6128">
                  <c:v>523.03398308797011</c:v>
                </c:pt>
                <c:pt idx="6129">
                  <c:v>522.80630980792967</c:v>
                </c:pt>
                <c:pt idx="6130">
                  <c:v>522.68871797314955</c:v>
                </c:pt>
                <c:pt idx="6131">
                  <c:v>522.63671800091868</c:v>
                </c:pt>
                <c:pt idx="6132">
                  <c:v>522.62661208812767</c:v>
                </c:pt>
                <c:pt idx="6133">
                  <c:v>522.59919666604867</c:v>
                </c:pt>
                <c:pt idx="6134">
                  <c:v>522.02682548478867</c:v>
                </c:pt>
                <c:pt idx="6135">
                  <c:v>521.93051833246784</c:v>
                </c:pt>
                <c:pt idx="6136">
                  <c:v>521.87537481990773</c:v>
                </c:pt>
                <c:pt idx="6137">
                  <c:v>521.55245791806885</c:v>
                </c:pt>
                <c:pt idx="6138">
                  <c:v>521.42462041162992</c:v>
                </c:pt>
                <c:pt idx="6139">
                  <c:v>521.3348473467347</c:v>
                </c:pt>
                <c:pt idx="6140">
                  <c:v>521.29470738563282</c:v>
                </c:pt>
                <c:pt idx="6141">
                  <c:v>521.03865222690411</c:v>
                </c:pt>
                <c:pt idx="6142">
                  <c:v>520.76438672791642</c:v>
                </c:pt>
                <c:pt idx="6143">
                  <c:v>520.51764885488319</c:v>
                </c:pt>
                <c:pt idx="6144">
                  <c:v>520.5141862938724</c:v>
                </c:pt>
                <c:pt idx="6145">
                  <c:v>520.38052763568032</c:v>
                </c:pt>
                <c:pt idx="6146">
                  <c:v>520.06522856651395</c:v>
                </c:pt>
                <c:pt idx="6147">
                  <c:v>519.80462800860721</c:v>
                </c:pt>
                <c:pt idx="6148">
                  <c:v>519.54384546495146</c:v>
                </c:pt>
                <c:pt idx="6149">
                  <c:v>519.53632392504153</c:v>
                </c:pt>
                <c:pt idx="6150">
                  <c:v>519.36722906087005</c:v>
                </c:pt>
                <c:pt idx="6151">
                  <c:v>519.29643039051234</c:v>
                </c:pt>
                <c:pt idx="6152">
                  <c:v>519.07329026084813</c:v>
                </c:pt>
                <c:pt idx="6153">
                  <c:v>518.73584843327603</c:v>
                </c:pt>
                <c:pt idx="6154">
                  <c:v>518.68034391308834</c:v>
                </c:pt>
                <c:pt idx="6155">
                  <c:v>518.66227511990212</c:v>
                </c:pt>
                <c:pt idx="6156">
                  <c:v>518.57976846219344</c:v>
                </c:pt>
                <c:pt idx="6157">
                  <c:v>518.46879351272094</c:v>
                </c:pt>
                <c:pt idx="6158">
                  <c:v>518.37325064871038</c:v>
                </c:pt>
                <c:pt idx="6159">
                  <c:v>518.36382002903349</c:v>
                </c:pt>
                <c:pt idx="6160">
                  <c:v>518.17844295160626</c:v>
                </c:pt>
                <c:pt idx="6161">
                  <c:v>518.10607569317028</c:v>
                </c:pt>
                <c:pt idx="6162">
                  <c:v>517.86955098232261</c:v>
                </c:pt>
                <c:pt idx="6163">
                  <c:v>517.48514722439973</c:v>
                </c:pt>
                <c:pt idx="6164">
                  <c:v>516.54452284682543</c:v>
                </c:pt>
                <c:pt idx="6165">
                  <c:v>516.19643306246132</c:v>
                </c:pt>
                <c:pt idx="6166">
                  <c:v>515.9059487393539</c:v>
                </c:pt>
                <c:pt idx="6167">
                  <c:v>515.81109935285315</c:v>
                </c:pt>
                <c:pt idx="6168">
                  <c:v>515.62086112250256</c:v>
                </c:pt>
                <c:pt idx="6169">
                  <c:v>515.49286432408621</c:v>
                </c:pt>
                <c:pt idx="6170">
                  <c:v>515.04740363700523</c:v>
                </c:pt>
                <c:pt idx="6171">
                  <c:v>514.94821569016358</c:v>
                </c:pt>
                <c:pt idx="6172">
                  <c:v>514.93905092087891</c:v>
                </c:pt>
                <c:pt idx="6173">
                  <c:v>514.87203588367731</c:v>
                </c:pt>
                <c:pt idx="6174">
                  <c:v>514.85139879945234</c:v>
                </c:pt>
                <c:pt idx="6175">
                  <c:v>514.8115774061738</c:v>
                </c:pt>
                <c:pt idx="6176">
                  <c:v>514.6722599091263</c:v>
                </c:pt>
                <c:pt idx="6177">
                  <c:v>514.35528225639473</c:v>
                </c:pt>
                <c:pt idx="6178">
                  <c:v>514.34716523516295</c:v>
                </c:pt>
                <c:pt idx="6179">
                  <c:v>513.92209744279592</c:v>
                </c:pt>
                <c:pt idx="6180">
                  <c:v>513.67855085254291</c:v>
                </c:pt>
                <c:pt idx="6181">
                  <c:v>513.61912170313303</c:v>
                </c:pt>
                <c:pt idx="6182">
                  <c:v>513.48085424242129</c:v>
                </c:pt>
                <c:pt idx="6183">
                  <c:v>513.44080497410982</c:v>
                </c:pt>
                <c:pt idx="6184">
                  <c:v>513.39837498154907</c:v>
                </c:pt>
                <c:pt idx="6185">
                  <c:v>513.27214129558865</c:v>
                </c:pt>
                <c:pt idx="6186">
                  <c:v>513.01671563770617</c:v>
                </c:pt>
                <c:pt idx="6187">
                  <c:v>512.83667821887263</c:v>
                </c:pt>
                <c:pt idx="6188">
                  <c:v>512.54292105892875</c:v>
                </c:pt>
                <c:pt idx="6189">
                  <c:v>512.5426767329385</c:v>
                </c:pt>
                <c:pt idx="6190">
                  <c:v>512.49345809725423</c:v>
                </c:pt>
                <c:pt idx="6191">
                  <c:v>512.02921235753331</c:v>
                </c:pt>
                <c:pt idx="6192">
                  <c:v>511.87676611124022</c:v>
                </c:pt>
                <c:pt idx="6193">
                  <c:v>511.82660854867402</c:v>
                </c:pt>
                <c:pt idx="6194">
                  <c:v>511.62821764822019</c:v>
                </c:pt>
                <c:pt idx="6195">
                  <c:v>511.36596502674132</c:v>
                </c:pt>
                <c:pt idx="6196">
                  <c:v>511.28091892906463</c:v>
                </c:pt>
                <c:pt idx="6197">
                  <c:v>511.05693244856468</c:v>
                </c:pt>
                <c:pt idx="6198">
                  <c:v>511.03625853298445</c:v>
                </c:pt>
                <c:pt idx="6199">
                  <c:v>510.91761355530633</c:v>
                </c:pt>
                <c:pt idx="6200">
                  <c:v>510.87872370800216</c:v>
                </c:pt>
                <c:pt idx="6201">
                  <c:v>510.70482111944102</c:v>
                </c:pt>
                <c:pt idx="6202">
                  <c:v>510.58377810324237</c:v>
                </c:pt>
                <c:pt idx="6203">
                  <c:v>510.54850615940262</c:v>
                </c:pt>
                <c:pt idx="6204">
                  <c:v>510.3840118363064</c:v>
                </c:pt>
                <c:pt idx="6205">
                  <c:v>510.33564815848649</c:v>
                </c:pt>
                <c:pt idx="6206">
                  <c:v>510.29725982360333</c:v>
                </c:pt>
                <c:pt idx="6207">
                  <c:v>510.02807718650729</c:v>
                </c:pt>
                <c:pt idx="6208">
                  <c:v>509.94618624581233</c:v>
                </c:pt>
                <c:pt idx="6209">
                  <c:v>509.82438403495485</c:v>
                </c:pt>
                <c:pt idx="6210">
                  <c:v>509.43214690244849</c:v>
                </c:pt>
                <c:pt idx="6211">
                  <c:v>509.29374374006551</c:v>
                </c:pt>
                <c:pt idx="6212">
                  <c:v>509.13075894234959</c:v>
                </c:pt>
                <c:pt idx="6213">
                  <c:v>509.01752754238737</c:v>
                </c:pt>
                <c:pt idx="6214">
                  <c:v>508.68409322709982</c:v>
                </c:pt>
                <c:pt idx="6215">
                  <c:v>508.66954455843404</c:v>
                </c:pt>
                <c:pt idx="6216">
                  <c:v>508.63742287125854</c:v>
                </c:pt>
                <c:pt idx="6217">
                  <c:v>508.53143453615417</c:v>
                </c:pt>
                <c:pt idx="6218">
                  <c:v>508.32330742450222</c:v>
                </c:pt>
                <c:pt idx="6219">
                  <c:v>508.03586539410884</c:v>
                </c:pt>
                <c:pt idx="6220">
                  <c:v>507.54752450880966</c:v>
                </c:pt>
                <c:pt idx="6221">
                  <c:v>507.5351957724036</c:v>
                </c:pt>
                <c:pt idx="6222">
                  <c:v>507.46614988151526</c:v>
                </c:pt>
                <c:pt idx="6223">
                  <c:v>507.44779566853208</c:v>
                </c:pt>
                <c:pt idx="6224">
                  <c:v>507.4266082402898</c:v>
                </c:pt>
                <c:pt idx="6225">
                  <c:v>507.16038603274353</c:v>
                </c:pt>
                <c:pt idx="6226">
                  <c:v>507.15022930168811</c:v>
                </c:pt>
                <c:pt idx="6227">
                  <c:v>507.06198406314729</c:v>
                </c:pt>
                <c:pt idx="6228">
                  <c:v>507.00094196177179</c:v>
                </c:pt>
                <c:pt idx="6229">
                  <c:v>506.74622477176803</c:v>
                </c:pt>
                <c:pt idx="6230">
                  <c:v>506.12796912545963</c:v>
                </c:pt>
                <c:pt idx="6231">
                  <c:v>506.10724758859294</c:v>
                </c:pt>
                <c:pt idx="6232">
                  <c:v>505.56465574546002</c:v>
                </c:pt>
                <c:pt idx="6233">
                  <c:v>505.47264886072986</c:v>
                </c:pt>
                <c:pt idx="6234">
                  <c:v>505.39156941869186</c:v>
                </c:pt>
                <c:pt idx="6235">
                  <c:v>505.28834406657342</c:v>
                </c:pt>
                <c:pt idx="6236">
                  <c:v>504.97180157108437</c:v>
                </c:pt>
                <c:pt idx="6237">
                  <c:v>504.40967497591976</c:v>
                </c:pt>
                <c:pt idx="6238">
                  <c:v>503.83188626362221</c:v>
                </c:pt>
                <c:pt idx="6239">
                  <c:v>503.75742900990781</c:v>
                </c:pt>
                <c:pt idx="6240">
                  <c:v>503.61445054561943</c:v>
                </c:pt>
                <c:pt idx="6241">
                  <c:v>503.28210838483602</c:v>
                </c:pt>
                <c:pt idx="6242">
                  <c:v>503.26838860459213</c:v>
                </c:pt>
                <c:pt idx="6243">
                  <c:v>502.7361239939101</c:v>
                </c:pt>
                <c:pt idx="6244">
                  <c:v>502.62398837145889</c:v>
                </c:pt>
                <c:pt idx="6245">
                  <c:v>502.44530078059535</c:v>
                </c:pt>
                <c:pt idx="6246">
                  <c:v>502.29396001849921</c:v>
                </c:pt>
                <c:pt idx="6247">
                  <c:v>502.23169769856156</c:v>
                </c:pt>
                <c:pt idx="6248">
                  <c:v>502.18092583307885</c:v>
                </c:pt>
                <c:pt idx="6249">
                  <c:v>501.892101496012</c:v>
                </c:pt>
                <c:pt idx="6250">
                  <c:v>501.87387666047033</c:v>
                </c:pt>
                <c:pt idx="6251">
                  <c:v>501.63196975760155</c:v>
                </c:pt>
                <c:pt idx="6252">
                  <c:v>501.55047491667591</c:v>
                </c:pt>
                <c:pt idx="6253">
                  <c:v>501.35361466305136</c:v>
                </c:pt>
                <c:pt idx="6254">
                  <c:v>500.892836800466</c:v>
                </c:pt>
                <c:pt idx="6255">
                  <c:v>500.73038384546805</c:v>
                </c:pt>
                <c:pt idx="6256">
                  <c:v>500.70881602169743</c:v>
                </c:pt>
                <c:pt idx="6257">
                  <c:v>500.6966971988893</c:v>
                </c:pt>
                <c:pt idx="6258">
                  <c:v>500.63279139824306</c:v>
                </c:pt>
                <c:pt idx="6259">
                  <c:v>500.55938696738338</c:v>
                </c:pt>
                <c:pt idx="6260">
                  <c:v>500.53646997306504</c:v>
                </c:pt>
                <c:pt idx="6261">
                  <c:v>500.46107492815082</c:v>
                </c:pt>
                <c:pt idx="6262">
                  <c:v>500.12186209585178</c:v>
                </c:pt>
                <c:pt idx="6263">
                  <c:v>500.02279509827497</c:v>
                </c:pt>
                <c:pt idx="6264">
                  <c:v>499.9203917704379</c:v>
                </c:pt>
                <c:pt idx="6265">
                  <c:v>499.90336902038661</c:v>
                </c:pt>
                <c:pt idx="6266">
                  <c:v>499.8353984030685</c:v>
                </c:pt>
                <c:pt idx="6267">
                  <c:v>499.52416011518852</c:v>
                </c:pt>
                <c:pt idx="6268">
                  <c:v>499.51245655057636</c:v>
                </c:pt>
                <c:pt idx="6269">
                  <c:v>499.40265187561931</c:v>
                </c:pt>
                <c:pt idx="6270">
                  <c:v>499.39064382175599</c:v>
                </c:pt>
                <c:pt idx="6271">
                  <c:v>499.34569799158209</c:v>
                </c:pt>
                <c:pt idx="6272">
                  <c:v>499.26502353924838</c:v>
                </c:pt>
                <c:pt idx="6273">
                  <c:v>499.2071368928585</c:v>
                </c:pt>
                <c:pt idx="6274">
                  <c:v>498.84030856449158</c:v>
                </c:pt>
                <c:pt idx="6275">
                  <c:v>498.71861253205066</c:v>
                </c:pt>
                <c:pt idx="6276">
                  <c:v>498.60486128987543</c:v>
                </c:pt>
                <c:pt idx="6277">
                  <c:v>498.56611070949162</c:v>
                </c:pt>
                <c:pt idx="6278">
                  <c:v>498.48208929306929</c:v>
                </c:pt>
                <c:pt idx="6279">
                  <c:v>498.35107964256565</c:v>
                </c:pt>
                <c:pt idx="6280">
                  <c:v>497.88003984381766</c:v>
                </c:pt>
                <c:pt idx="6281">
                  <c:v>497.76202342702271</c:v>
                </c:pt>
                <c:pt idx="6282">
                  <c:v>497.62584569174379</c:v>
                </c:pt>
                <c:pt idx="6283">
                  <c:v>497.46235087318564</c:v>
                </c:pt>
                <c:pt idx="6284">
                  <c:v>497.40106397821671</c:v>
                </c:pt>
                <c:pt idx="6285">
                  <c:v>497.23821166070184</c:v>
                </c:pt>
                <c:pt idx="6286">
                  <c:v>497.16799956378929</c:v>
                </c:pt>
                <c:pt idx="6287">
                  <c:v>497.08053949718658</c:v>
                </c:pt>
                <c:pt idx="6288">
                  <c:v>496.79283756200016</c:v>
                </c:pt>
                <c:pt idx="6289">
                  <c:v>496.69097241378233</c:v>
                </c:pt>
                <c:pt idx="6290">
                  <c:v>496.66171818952586</c:v>
                </c:pt>
                <c:pt idx="6291">
                  <c:v>496.64745741757207</c:v>
                </c:pt>
                <c:pt idx="6292">
                  <c:v>496.33105823564659</c:v>
                </c:pt>
                <c:pt idx="6293">
                  <c:v>496.08533172084583</c:v>
                </c:pt>
                <c:pt idx="6294">
                  <c:v>496.08061309831578</c:v>
                </c:pt>
                <c:pt idx="6295">
                  <c:v>496.04953358236332</c:v>
                </c:pt>
                <c:pt idx="6296">
                  <c:v>495.8122799011071</c:v>
                </c:pt>
                <c:pt idx="6297">
                  <c:v>495.79576424085025</c:v>
                </c:pt>
                <c:pt idx="6298">
                  <c:v>495.52001931096117</c:v>
                </c:pt>
                <c:pt idx="6299">
                  <c:v>494.97559424859884</c:v>
                </c:pt>
                <c:pt idx="6300">
                  <c:v>494.74230372914064</c:v>
                </c:pt>
                <c:pt idx="6301">
                  <c:v>494.6116604931849</c:v>
                </c:pt>
                <c:pt idx="6302">
                  <c:v>494.27828642129072</c:v>
                </c:pt>
                <c:pt idx="6303">
                  <c:v>494.04126793821644</c:v>
                </c:pt>
                <c:pt idx="6304">
                  <c:v>493.86634759627293</c:v>
                </c:pt>
                <c:pt idx="6305">
                  <c:v>493.81065953628985</c:v>
                </c:pt>
                <c:pt idx="6306">
                  <c:v>493.74443251980671</c:v>
                </c:pt>
                <c:pt idx="6307">
                  <c:v>493.51879491619866</c:v>
                </c:pt>
                <c:pt idx="6308">
                  <c:v>493.49620002361269</c:v>
                </c:pt>
                <c:pt idx="6309">
                  <c:v>493.356279247207</c:v>
                </c:pt>
                <c:pt idx="6310">
                  <c:v>493.12524100073097</c:v>
                </c:pt>
                <c:pt idx="6311">
                  <c:v>493.08917088054943</c:v>
                </c:pt>
                <c:pt idx="6312">
                  <c:v>492.81847439569367</c:v>
                </c:pt>
                <c:pt idx="6313">
                  <c:v>492.6954139808239</c:v>
                </c:pt>
                <c:pt idx="6314">
                  <c:v>492.64817921865324</c:v>
                </c:pt>
                <c:pt idx="6315">
                  <c:v>492.5856940554724</c:v>
                </c:pt>
                <c:pt idx="6316">
                  <c:v>492.52563240573443</c:v>
                </c:pt>
                <c:pt idx="6317">
                  <c:v>492.29304111894623</c:v>
                </c:pt>
                <c:pt idx="6318">
                  <c:v>492.26551950007678</c:v>
                </c:pt>
                <c:pt idx="6319">
                  <c:v>491.98057151456675</c:v>
                </c:pt>
                <c:pt idx="6320">
                  <c:v>491.44278959186539</c:v>
                </c:pt>
                <c:pt idx="6321">
                  <c:v>491.09500672939492</c:v>
                </c:pt>
                <c:pt idx="6322">
                  <c:v>490.97459081042973</c:v>
                </c:pt>
                <c:pt idx="6323">
                  <c:v>490.84669429384996</c:v>
                </c:pt>
                <c:pt idx="6324">
                  <c:v>490.64031683163711</c:v>
                </c:pt>
                <c:pt idx="6325">
                  <c:v>490.60729810260239</c:v>
                </c:pt>
                <c:pt idx="6326">
                  <c:v>490.60417585591404</c:v>
                </c:pt>
                <c:pt idx="6327">
                  <c:v>490.5395344713661</c:v>
                </c:pt>
                <c:pt idx="6328">
                  <c:v>490.47874208036393</c:v>
                </c:pt>
                <c:pt idx="6329">
                  <c:v>490.20687604625306</c:v>
                </c:pt>
                <c:pt idx="6330">
                  <c:v>489.93628479509306</c:v>
                </c:pt>
                <c:pt idx="6331">
                  <c:v>489.6023438077782</c:v>
                </c:pt>
                <c:pt idx="6332">
                  <c:v>489.26982739081762</c:v>
                </c:pt>
                <c:pt idx="6333">
                  <c:v>489.17459575015647</c:v>
                </c:pt>
                <c:pt idx="6334">
                  <c:v>489.08910331974397</c:v>
                </c:pt>
                <c:pt idx="6335">
                  <c:v>488.83860682361654</c:v>
                </c:pt>
                <c:pt idx="6336">
                  <c:v>488.66511183521055</c:v>
                </c:pt>
                <c:pt idx="6337">
                  <c:v>487.93462131176562</c:v>
                </c:pt>
                <c:pt idx="6338">
                  <c:v>487.70433062312094</c:v>
                </c:pt>
                <c:pt idx="6339">
                  <c:v>487.62343141410781</c:v>
                </c:pt>
                <c:pt idx="6340">
                  <c:v>487.37966146588121</c:v>
                </c:pt>
                <c:pt idx="6341">
                  <c:v>486.77229249964608</c:v>
                </c:pt>
                <c:pt idx="6342">
                  <c:v>486.43833791763188</c:v>
                </c:pt>
                <c:pt idx="6343">
                  <c:v>485.88962993174579</c:v>
                </c:pt>
                <c:pt idx="6344">
                  <c:v>485.7295876030193</c:v>
                </c:pt>
                <c:pt idx="6345">
                  <c:v>485.6665906783814</c:v>
                </c:pt>
                <c:pt idx="6346">
                  <c:v>485.20862662485496</c:v>
                </c:pt>
                <c:pt idx="6347">
                  <c:v>485.20642787471928</c:v>
                </c:pt>
                <c:pt idx="6348">
                  <c:v>485.08770800736221</c:v>
                </c:pt>
                <c:pt idx="6349">
                  <c:v>485.03608617606881</c:v>
                </c:pt>
                <c:pt idx="6350">
                  <c:v>484.8307388297157</c:v>
                </c:pt>
                <c:pt idx="6351">
                  <c:v>484.74354185553068</c:v>
                </c:pt>
                <c:pt idx="6352">
                  <c:v>484.72352581386764</c:v>
                </c:pt>
                <c:pt idx="6353">
                  <c:v>484.53798256005683</c:v>
                </c:pt>
                <c:pt idx="6354">
                  <c:v>484.35914922148714</c:v>
                </c:pt>
                <c:pt idx="6355">
                  <c:v>484.32659009989771</c:v>
                </c:pt>
                <c:pt idx="6356">
                  <c:v>484.20675787006195</c:v>
                </c:pt>
                <c:pt idx="6357">
                  <c:v>484.16352273139682</c:v>
                </c:pt>
                <c:pt idx="6358">
                  <c:v>484.10887102933492</c:v>
                </c:pt>
                <c:pt idx="6359">
                  <c:v>484.06415752344657</c:v>
                </c:pt>
                <c:pt idx="6360">
                  <c:v>483.71242137328812</c:v>
                </c:pt>
                <c:pt idx="6361">
                  <c:v>483.42448886879413</c:v>
                </c:pt>
                <c:pt idx="6362">
                  <c:v>482.48197347464384</c:v>
                </c:pt>
                <c:pt idx="6363">
                  <c:v>482.42639405249304</c:v>
                </c:pt>
                <c:pt idx="6364">
                  <c:v>482.41484695633261</c:v>
                </c:pt>
                <c:pt idx="6365">
                  <c:v>482.1574879304568</c:v>
                </c:pt>
                <c:pt idx="6366">
                  <c:v>481.87201826686191</c:v>
                </c:pt>
                <c:pt idx="6367">
                  <c:v>481.85501898931136</c:v>
                </c:pt>
                <c:pt idx="6368">
                  <c:v>481.62621354797648</c:v>
                </c:pt>
                <c:pt idx="6369">
                  <c:v>481.22047097142428</c:v>
                </c:pt>
                <c:pt idx="6370">
                  <c:v>480.88996076616144</c:v>
                </c:pt>
                <c:pt idx="6371">
                  <c:v>480.44844665565847</c:v>
                </c:pt>
                <c:pt idx="6372">
                  <c:v>480.30128650201789</c:v>
                </c:pt>
                <c:pt idx="6373">
                  <c:v>480.29044021868867</c:v>
                </c:pt>
                <c:pt idx="6374">
                  <c:v>480.16932827281556</c:v>
                </c:pt>
                <c:pt idx="6375">
                  <c:v>480.15704749178968</c:v>
                </c:pt>
                <c:pt idx="6376">
                  <c:v>479.99448551558788</c:v>
                </c:pt>
                <c:pt idx="6377">
                  <c:v>479.39993861509686</c:v>
                </c:pt>
                <c:pt idx="6378">
                  <c:v>478.42955230070481</c:v>
                </c:pt>
                <c:pt idx="6379">
                  <c:v>478.42127787204771</c:v>
                </c:pt>
                <c:pt idx="6380">
                  <c:v>478.18149266651938</c:v>
                </c:pt>
                <c:pt idx="6381">
                  <c:v>478.10559906639162</c:v>
                </c:pt>
                <c:pt idx="6382">
                  <c:v>477.59192979142074</c:v>
                </c:pt>
                <c:pt idx="6383">
                  <c:v>477.52726666852431</c:v>
                </c:pt>
                <c:pt idx="6384">
                  <c:v>477.3293006999956</c:v>
                </c:pt>
                <c:pt idx="6385">
                  <c:v>477.30968972633286</c:v>
                </c:pt>
                <c:pt idx="6386">
                  <c:v>476.56867905020505</c:v>
                </c:pt>
                <c:pt idx="6387">
                  <c:v>476.43793378733665</c:v>
                </c:pt>
                <c:pt idx="6388">
                  <c:v>476.23223568018932</c:v>
                </c:pt>
                <c:pt idx="6389">
                  <c:v>476.08371512422855</c:v>
                </c:pt>
                <c:pt idx="6390">
                  <c:v>476.01959783660561</c:v>
                </c:pt>
                <c:pt idx="6391">
                  <c:v>475.68300585226416</c:v>
                </c:pt>
                <c:pt idx="6392">
                  <c:v>475.28881915243966</c:v>
                </c:pt>
                <c:pt idx="6393">
                  <c:v>475.04294575314975</c:v>
                </c:pt>
                <c:pt idx="6394">
                  <c:v>474.81900868347952</c:v>
                </c:pt>
                <c:pt idx="6395">
                  <c:v>474.6386715056039</c:v>
                </c:pt>
                <c:pt idx="6396">
                  <c:v>474.4801687122964</c:v>
                </c:pt>
                <c:pt idx="6397">
                  <c:v>474.22034114387714</c:v>
                </c:pt>
                <c:pt idx="6398">
                  <c:v>474.08845388129151</c:v>
                </c:pt>
                <c:pt idx="6399">
                  <c:v>474.03061853452897</c:v>
                </c:pt>
                <c:pt idx="6400">
                  <c:v>473.62154906754557</c:v>
                </c:pt>
                <c:pt idx="6401">
                  <c:v>473.60905871363553</c:v>
                </c:pt>
                <c:pt idx="6402">
                  <c:v>473.15822756469254</c:v>
                </c:pt>
                <c:pt idx="6403">
                  <c:v>473.04443079236785</c:v>
                </c:pt>
                <c:pt idx="6404">
                  <c:v>472.95760747665128</c:v>
                </c:pt>
                <c:pt idx="6405">
                  <c:v>472.70852582777746</c:v>
                </c:pt>
                <c:pt idx="6406">
                  <c:v>472.43534381717558</c:v>
                </c:pt>
                <c:pt idx="6407">
                  <c:v>472.39681815326634</c:v>
                </c:pt>
                <c:pt idx="6408">
                  <c:v>472.28338413970039</c:v>
                </c:pt>
                <c:pt idx="6409">
                  <c:v>472.03167604217714</c:v>
                </c:pt>
                <c:pt idx="6410">
                  <c:v>471.93652726026545</c:v>
                </c:pt>
                <c:pt idx="6411">
                  <c:v>471.92115996551598</c:v>
                </c:pt>
                <c:pt idx="6412">
                  <c:v>471.82033694018924</c:v>
                </c:pt>
                <c:pt idx="6413">
                  <c:v>471.5709223523404</c:v>
                </c:pt>
                <c:pt idx="6414">
                  <c:v>471.27172178114455</c:v>
                </c:pt>
                <c:pt idx="6415">
                  <c:v>471.07996622977993</c:v>
                </c:pt>
                <c:pt idx="6416">
                  <c:v>471.02751729563289</c:v>
                </c:pt>
                <c:pt idx="6417">
                  <c:v>470.9485256216592</c:v>
                </c:pt>
                <c:pt idx="6418">
                  <c:v>470.50925210485025</c:v>
                </c:pt>
                <c:pt idx="6419">
                  <c:v>470.50680219975919</c:v>
                </c:pt>
                <c:pt idx="6420">
                  <c:v>470.46542937618995</c:v>
                </c:pt>
                <c:pt idx="6421">
                  <c:v>470.25278672239642</c:v>
                </c:pt>
                <c:pt idx="6422">
                  <c:v>470.24096680700319</c:v>
                </c:pt>
                <c:pt idx="6423">
                  <c:v>470.09861757274194</c:v>
                </c:pt>
                <c:pt idx="6424">
                  <c:v>469.85654056173746</c:v>
                </c:pt>
                <c:pt idx="6425">
                  <c:v>469.73212018488391</c:v>
                </c:pt>
                <c:pt idx="6426">
                  <c:v>469.16202499007608</c:v>
                </c:pt>
                <c:pt idx="6427">
                  <c:v>469.12368030167391</c:v>
                </c:pt>
                <c:pt idx="6428">
                  <c:v>469.0269140287117</c:v>
                </c:pt>
                <c:pt idx="6429">
                  <c:v>468.99121732920395</c:v>
                </c:pt>
                <c:pt idx="6430">
                  <c:v>468.88756491601043</c:v>
                </c:pt>
                <c:pt idx="6431">
                  <c:v>468.26898660191273</c:v>
                </c:pt>
                <c:pt idx="6432">
                  <c:v>468.17243067907793</c:v>
                </c:pt>
                <c:pt idx="6433">
                  <c:v>468.05725343321353</c:v>
                </c:pt>
                <c:pt idx="6434">
                  <c:v>468.03361704871065</c:v>
                </c:pt>
                <c:pt idx="6435">
                  <c:v>467.87213358626235</c:v>
                </c:pt>
                <c:pt idx="6436">
                  <c:v>467.86596349234537</c:v>
                </c:pt>
                <c:pt idx="6437">
                  <c:v>467.37632565173834</c:v>
                </c:pt>
                <c:pt idx="6438">
                  <c:v>467.299190041369</c:v>
                </c:pt>
                <c:pt idx="6439">
                  <c:v>467.27568986281074</c:v>
                </c:pt>
                <c:pt idx="6440">
                  <c:v>467.07913408008045</c:v>
                </c:pt>
                <c:pt idx="6441">
                  <c:v>466.81557897789617</c:v>
                </c:pt>
                <c:pt idx="6442">
                  <c:v>466.60207604328792</c:v>
                </c:pt>
                <c:pt idx="6443">
                  <c:v>466.34691930040498</c:v>
                </c:pt>
                <c:pt idx="6444">
                  <c:v>466.30290402385918</c:v>
                </c:pt>
                <c:pt idx="6445">
                  <c:v>466.13927466081248</c:v>
                </c:pt>
                <c:pt idx="6446">
                  <c:v>465.99386874547417</c:v>
                </c:pt>
                <c:pt idx="6447">
                  <c:v>465.85106152040254</c:v>
                </c:pt>
                <c:pt idx="6448">
                  <c:v>465.58861795205206</c:v>
                </c:pt>
                <c:pt idx="6449">
                  <c:v>465.46909748343245</c:v>
                </c:pt>
                <c:pt idx="6450">
                  <c:v>465.38308587458255</c:v>
                </c:pt>
                <c:pt idx="6451">
                  <c:v>465.01408840043689</c:v>
                </c:pt>
                <c:pt idx="6452">
                  <c:v>464.58690263239873</c:v>
                </c:pt>
                <c:pt idx="6453">
                  <c:v>464.35544710989495</c:v>
                </c:pt>
                <c:pt idx="6454">
                  <c:v>464.19555507571329</c:v>
                </c:pt>
                <c:pt idx="6455">
                  <c:v>464.09344113821373</c:v>
                </c:pt>
                <c:pt idx="6456">
                  <c:v>463.92739673682075</c:v>
                </c:pt>
                <c:pt idx="6457">
                  <c:v>463.82371194749192</c:v>
                </c:pt>
                <c:pt idx="6458">
                  <c:v>463.44169958314859</c:v>
                </c:pt>
                <c:pt idx="6459">
                  <c:v>463.18805633981145</c:v>
                </c:pt>
                <c:pt idx="6460">
                  <c:v>463.15475125792125</c:v>
                </c:pt>
                <c:pt idx="6461">
                  <c:v>463.14610367503593</c:v>
                </c:pt>
                <c:pt idx="6462">
                  <c:v>462.63210183709032</c:v>
                </c:pt>
                <c:pt idx="6463">
                  <c:v>462.62770659785309</c:v>
                </c:pt>
                <c:pt idx="6464">
                  <c:v>462.60313247813531</c:v>
                </c:pt>
                <c:pt idx="6465">
                  <c:v>462.57204445595079</c:v>
                </c:pt>
                <c:pt idx="6466">
                  <c:v>462.50650414007191</c:v>
                </c:pt>
                <c:pt idx="6467">
                  <c:v>462.41633558616451</c:v>
                </c:pt>
                <c:pt idx="6468">
                  <c:v>462.35547299409899</c:v>
                </c:pt>
                <c:pt idx="6469">
                  <c:v>462.1382260515955</c:v>
                </c:pt>
                <c:pt idx="6470">
                  <c:v>461.99733372375374</c:v>
                </c:pt>
                <c:pt idx="6471">
                  <c:v>461.95087849781498</c:v>
                </c:pt>
                <c:pt idx="6472">
                  <c:v>461.9249538175348</c:v>
                </c:pt>
                <c:pt idx="6473">
                  <c:v>461.91353281620479</c:v>
                </c:pt>
                <c:pt idx="6474">
                  <c:v>461.7361760480257</c:v>
                </c:pt>
                <c:pt idx="6475">
                  <c:v>461.27304708842604</c:v>
                </c:pt>
                <c:pt idx="6476">
                  <c:v>460.9837104987912</c:v>
                </c:pt>
                <c:pt idx="6477">
                  <c:v>460.97934215945145</c:v>
                </c:pt>
                <c:pt idx="6478">
                  <c:v>460.72518269158905</c:v>
                </c:pt>
                <c:pt idx="6479">
                  <c:v>460.7057781826083</c:v>
                </c:pt>
                <c:pt idx="6480">
                  <c:v>460.612616294654</c:v>
                </c:pt>
                <c:pt idx="6481">
                  <c:v>460.48102436723343</c:v>
                </c:pt>
                <c:pt idx="6482">
                  <c:v>460.36256653128703</c:v>
                </c:pt>
                <c:pt idx="6483">
                  <c:v>459.91970245423425</c:v>
                </c:pt>
                <c:pt idx="6484">
                  <c:v>459.78130019664781</c:v>
                </c:pt>
                <c:pt idx="6485">
                  <c:v>459.77134643629608</c:v>
                </c:pt>
                <c:pt idx="6486">
                  <c:v>459.34698711846363</c:v>
                </c:pt>
                <c:pt idx="6487">
                  <c:v>459.34690375785027</c:v>
                </c:pt>
                <c:pt idx="6488">
                  <c:v>459.19704555044575</c:v>
                </c:pt>
                <c:pt idx="6489">
                  <c:v>458.80618113524395</c:v>
                </c:pt>
                <c:pt idx="6490">
                  <c:v>458.21183238166901</c:v>
                </c:pt>
                <c:pt idx="6491">
                  <c:v>458.15536754931782</c:v>
                </c:pt>
                <c:pt idx="6492">
                  <c:v>457.60516815746826</c:v>
                </c:pt>
                <c:pt idx="6493">
                  <c:v>457.57323071389567</c:v>
                </c:pt>
                <c:pt idx="6494">
                  <c:v>457.5309239617655</c:v>
                </c:pt>
                <c:pt idx="6495">
                  <c:v>457.42066676778097</c:v>
                </c:pt>
                <c:pt idx="6496">
                  <c:v>457.27886980619286</c:v>
                </c:pt>
                <c:pt idx="6497">
                  <c:v>457.26169855934882</c:v>
                </c:pt>
                <c:pt idx="6498">
                  <c:v>457.22555478988829</c:v>
                </c:pt>
                <c:pt idx="6499">
                  <c:v>457.17824133459851</c:v>
                </c:pt>
                <c:pt idx="6500">
                  <c:v>456.86331490455842</c:v>
                </c:pt>
                <c:pt idx="6501">
                  <c:v>456.83765714302649</c:v>
                </c:pt>
                <c:pt idx="6502">
                  <c:v>456.69141832282673</c:v>
                </c:pt>
                <c:pt idx="6503">
                  <c:v>456.43960083853449</c:v>
                </c:pt>
                <c:pt idx="6504">
                  <c:v>456.37484918936048</c:v>
                </c:pt>
                <c:pt idx="6505">
                  <c:v>456.1744568544957</c:v>
                </c:pt>
                <c:pt idx="6506">
                  <c:v>455.83160761566626</c:v>
                </c:pt>
                <c:pt idx="6507">
                  <c:v>455.81689919099415</c:v>
                </c:pt>
                <c:pt idx="6508">
                  <c:v>455.25642268932273</c:v>
                </c:pt>
                <c:pt idx="6509">
                  <c:v>455.08807866341556</c:v>
                </c:pt>
                <c:pt idx="6510">
                  <c:v>454.99259116104486</c:v>
                </c:pt>
                <c:pt idx="6511">
                  <c:v>454.91041120888468</c:v>
                </c:pt>
                <c:pt idx="6512">
                  <c:v>454.82724531587621</c:v>
                </c:pt>
                <c:pt idx="6513">
                  <c:v>454.56825069673147</c:v>
                </c:pt>
                <c:pt idx="6514">
                  <c:v>454.51132047739287</c:v>
                </c:pt>
                <c:pt idx="6515">
                  <c:v>454.3736926645048</c:v>
                </c:pt>
                <c:pt idx="6516">
                  <c:v>454.15158015186324</c:v>
                </c:pt>
                <c:pt idx="6517">
                  <c:v>453.7833366891748</c:v>
                </c:pt>
                <c:pt idx="6518">
                  <c:v>453.6270176966654</c:v>
                </c:pt>
                <c:pt idx="6519">
                  <c:v>453.49884921280869</c:v>
                </c:pt>
                <c:pt idx="6520">
                  <c:v>453.41533748845671</c:v>
                </c:pt>
                <c:pt idx="6521">
                  <c:v>452.83477875203715</c:v>
                </c:pt>
                <c:pt idx="6522">
                  <c:v>452.34897012977802</c:v>
                </c:pt>
                <c:pt idx="6523">
                  <c:v>452.23247389489114</c:v>
                </c:pt>
                <c:pt idx="6524">
                  <c:v>452.19928118335497</c:v>
                </c:pt>
                <c:pt idx="6525">
                  <c:v>452.12996545185644</c:v>
                </c:pt>
                <c:pt idx="6526">
                  <c:v>452.05349772960977</c:v>
                </c:pt>
                <c:pt idx="6527">
                  <c:v>451.615869551988</c:v>
                </c:pt>
                <c:pt idx="6528">
                  <c:v>450.84568811135568</c:v>
                </c:pt>
                <c:pt idx="6529">
                  <c:v>450.81514167981845</c:v>
                </c:pt>
                <c:pt idx="6530">
                  <c:v>450.71558704063295</c:v>
                </c:pt>
                <c:pt idx="6531">
                  <c:v>450.64007748433283</c:v>
                </c:pt>
                <c:pt idx="6532">
                  <c:v>450.60728825641576</c:v>
                </c:pt>
                <c:pt idx="6533">
                  <c:v>450.31769925327217</c:v>
                </c:pt>
                <c:pt idx="6534">
                  <c:v>450.24896974331386</c:v>
                </c:pt>
                <c:pt idx="6535">
                  <c:v>449.85697251461357</c:v>
                </c:pt>
                <c:pt idx="6536">
                  <c:v>449.71511955335728</c:v>
                </c:pt>
                <c:pt idx="6537">
                  <c:v>449.59136727520985</c:v>
                </c:pt>
                <c:pt idx="6538">
                  <c:v>449.58931390469013</c:v>
                </c:pt>
                <c:pt idx="6539">
                  <c:v>449.4497741034628</c:v>
                </c:pt>
                <c:pt idx="6540">
                  <c:v>448.93097715085628</c:v>
                </c:pt>
                <c:pt idx="6541">
                  <c:v>448.851481770926</c:v>
                </c:pt>
                <c:pt idx="6542">
                  <c:v>448.8141832513171</c:v>
                </c:pt>
                <c:pt idx="6543">
                  <c:v>448.75922427812378</c:v>
                </c:pt>
                <c:pt idx="6544">
                  <c:v>448.65671398142558</c:v>
                </c:pt>
                <c:pt idx="6545">
                  <c:v>448.42022520870813</c:v>
                </c:pt>
                <c:pt idx="6546">
                  <c:v>448.39472285706034</c:v>
                </c:pt>
                <c:pt idx="6547">
                  <c:v>448.30672775861717</c:v>
                </c:pt>
                <c:pt idx="6548">
                  <c:v>448.26175426724058</c:v>
                </c:pt>
                <c:pt idx="6549">
                  <c:v>448.07119943197404</c:v>
                </c:pt>
                <c:pt idx="6550">
                  <c:v>447.77441071130346</c:v>
                </c:pt>
                <c:pt idx="6551">
                  <c:v>447.6386291017011</c:v>
                </c:pt>
                <c:pt idx="6552">
                  <c:v>447.63322702843999</c:v>
                </c:pt>
                <c:pt idx="6553">
                  <c:v>447.29954151511578</c:v>
                </c:pt>
                <c:pt idx="6554">
                  <c:v>447.15851114179122</c:v>
                </c:pt>
                <c:pt idx="6555">
                  <c:v>447.09851495633757</c:v>
                </c:pt>
                <c:pt idx="6556">
                  <c:v>446.90696209249245</c:v>
                </c:pt>
                <c:pt idx="6557">
                  <c:v>446.89636516132697</c:v>
                </c:pt>
                <c:pt idx="6558">
                  <c:v>446.35352812501492</c:v>
                </c:pt>
                <c:pt idx="6559">
                  <c:v>446.09672504780445</c:v>
                </c:pt>
                <c:pt idx="6560">
                  <c:v>445.78195479008889</c:v>
                </c:pt>
                <c:pt idx="6561">
                  <c:v>445.59919097034117</c:v>
                </c:pt>
                <c:pt idx="6562">
                  <c:v>445.09324930203724</c:v>
                </c:pt>
                <c:pt idx="6563">
                  <c:v>444.96623786826461</c:v>
                </c:pt>
                <c:pt idx="6564">
                  <c:v>444.86945178719856</c:v>
                </c:pt>
                <c:pt idx="6565">
                  <c:v>444.74092713614306</c:v>
                </c:pt>
                <c:pt idx="6566">
                  <c:v>444.38420895249902</c:v>
                </c:pt>
                <c:pt idx="6567">
                  <c:v>444.22631976683823</c:v>
                </c:pt>
                <c:pt idx="6568">
                  <c:v>444.21234450608989</c:v>
                </c:pt>
                <c:pt idx="6569">
                  <c:v>443.88266623203077</c:v>
                </c:pt>
                <c:pt idx="6570">
                  <c:v>443.42552956325511</c:v>
                </c:pt>
                <c:pt idx="6571">
                  <c:v>442.98675726380145</c:v>
                </c:pt>
                <c:pt idx="6572">
                  <c:v>442.86805152044633</c:v>
                </c:pt>
                <c:pt idx="6573">
                  <c:v>442.22596279453171</c:v>
                </c:pt>
                <c:pt idx="6574">
                  <c:v>442.19965690852456</c:v>
                </c:pt>
                <c:pt idx="6575">
                  <c:v>442.11947959737643</c:v>
                </c:pt>
                <c:pt idx="6576">
                  <c:v>441.91389108866457</c:v>
                </c:pt>
                <c:pt idx="6577">
                  <c:v>441.70416629993935</c:v>
                </c:pt>
                <c:pt idx="6578">
                  <c:v>441.48209646988244</c:v>
                </c:pt>
                <c:pt idx="6579">
                  <c:v>441.35736340665426</c:v>
                </c:pt>
                <c:pt idx="6580">
                  <c:v>441.30337651887282</c:v>
                </c:pt>
                <c:pt idx="6581">
                  <c:v>441.1964338874734</c:v>
                </c:pt>
                <c:pt idx="6582">
                  <c:v>441.18000797728695</c:v>
                </c:pt>
                <c:pt idx="6583">
                  <c:v>440.51034543932155</c:v>
                </c:pt>
                <c:pt idx="6584">
                  <c:v>440.38694410248974</c:v>
                </c:pt>
                <c:pt idx="6585">
                  <c:v>440.37367877000224</c:v>
                </c:pt>
                <c:pt idx="6586">
                  <c:v>440.27375006208808</c:v>
                </c:pt>
                <c:pt idx="6587">
                  <c:v>440.00899714649552</c:v>
                </c:pt>
                <c:pt idx="6588">
                  <c:v>439.94673525257969</c:v>
                </c:pt>
                <c:pt idx="6589">
                  <c:v>439.81364734063544</c:v>
                </c:pt>
                <c:pt idx="6590">
                  <c:v>439.68535572335776</c:v>
                </c:pt>
                <c:pt idx="6591">
                  <c:v>439.55692957662882</c:v>
                </c:pt>
                <c:pt idx="6592">
                  <c:v>439.31187268131305</c:v>
                </c:pt>
                <c:pt idx="6593">
                  <c:v>439.29834656722528</c:v>
                </c:pt>
                <c:pt idx="6594">
                  <c:v>439.25857233340031</c:v>
                </c:pt>
                <c:pt idx="6595">
                  <c:v>439.17876851726328</c:v>
                </c:pt>
                <c:pt idx="6596">
                  <c:v>438.88209621419134</c:v>
                </c:pt>
                <c:pt idx="6597">
                  <c:v>438.58077991187577</c:v>
                </c:pt>
                <c:pt idx="6598">
                  <c:v>438.39078967021572</c:v>
                </c:pt>
                <c:pt idx="6599">
                  <c:v>438.3798906496333</c:v>
                </c:pt>
                <c:pt idx="6600">
                  <c:v>438.37452976187848</c:v>
                </c:pt>
                <c:pt idx="6601">
                  <c:v>438.35222125847685</c:v>
                </c:pt>
                <c:pt idx="6602">
                  <c:v>437.8012710226152</c:v>
                </c:pt>
                <c:pt idx="6603">
                  <c:v>437.65130221121842</c:v>
                </c:pt>
                <c:pt idx="6604">
                  <c:v>437.4871925897566</c:v>
                </c:pt>
                <c:pt idx="6605">
                  <c:v>437.48661706311833</c:v>
                </c:pt>
                <c:pt idx="6606">
                  <c:v>437.0543803901121</c:v>
                </c:pt>
                <c:pt idx="6607">
                  <c:v>436.98587169977532</c:v>
                </c:pt>
                <c:pt idx="6608">
                  <c:v>436.92126572025313</c:v>
                </c:pt>
                <c:pt idx="6609">
                  <c:v>436.78499281502451</c:v>
                </c:pt>
                <c:pt idx="6610">
                  <c:v>436.7820184723065</c:v>
                </c:pt>
                <c:pt idx="6611">
                  <c:v>436.55929198954362</c:v>
                </c:pt>
                <c:pt idx="6612">
                  <c:v>435.78528863398566</c:v>
                </c:pt>
                <c:pt idx="6613">
                  <c:v>435.77124363463832</c:v>
                </c:pt>
                <c:pt idx="6614">
                  <c:v>435.6866236720648</c:v>
                </c:pt>
                <c:pt idx="6615">
                  <c:v>435.66579538784919</c:v>
                </c:pt>
                <c:pt idx="6616">
                  <c:v>435.60940625156792</c:v>
                </c:pt>
                <c:pt idx="6617">
                  <c:v>435.44080015809374</c:v>
                </c:pt>
                <c:pt idx="6618">
                  <c:v>435.39994894227846</c:v>
                </c:pt>
                <c:pt idx="6619">
                  <c:v>435.39665032049021</c:v>
                </c:pt>
                <c:pt idx="6620">
                  <c:v>435.35759626842213</c:v>
                </c:pt>
                <c:pt idx="6621">
                  <c:v>435.33854489159876</c:v>
                </c:pt>
                <c:pt idx="6622">
                  <c:v>435.28056827832017</c:v>
                </c:pt>
                <c:pt idx="6623">
                  <c:v>435.24217186691857</c:v>
                </c:pt>
                <c:pt idx="6624">
                  <c:v>434.98709432882129</c:v>
                </c:pt>
                <c:pt idx="6625">
                  <c:v>434.7911731229392</c:v>
                </c:pt>
                <c:pt idx="6626">
                  <c:v>433.80691729436325</c:v>
                </c:pt>
                <c:pt idx="6627">
                  <c:v>433.70750339202993</c:v>
                </c:pt>
                <c:pt idx="6628">
                  <c:v>433.62929089067291</c:v>
                </c:pt>
                <c:pt idx="6629">
                  <c:v>433.53283318163636</c:v>
                </c:pt>
                <c:pt idx="6630">
                  <c:v>433.42839938794674</c:v>
                </c:pt>
                <c:pt idx="6631">
                  <c:v>433.38151301432447</c:v>
                </c:pt>
                <c:pt idx="6632">
                  <c:v>433.24844515570135</c:v>
                </c:pt>
                <c:pt idx="6633">
                  <c:v>433.21142335682225</c:v>
                </c:pt>
                <c:pt idx="6634">
                  <c:v>433.0428778906865</c:v>
                </c:pt>
                <c:pt idx="6635">
                  <c:v>432.69574612880655</c:v>
                </c:pt>
                <c:pt idx="6636">
                  <c:v>432.07271253842447</c:v>
                </c:pt>
                <c:pt idx="6637">
                  <c:v>432.06008558231088</c:v>
                </c:pt>
                <c:pt idx="6638">
                  <c:v>432.03754704596895</c:v>
                </c:pt>
                <c:pt idx="6639">
                  <c:v>431.78302017461522</c:v>
                </c:pt>
                <c:pt idx="6640">
                  <c:v>431.60697665523782</c:v>
                </c:pt>
                <c:pt idx="6641">
                  <c:v>431.48608250786856</c:v>
                </c:pt>
                <c:pt idx="6642">
                  <c:v>431.46253466140985</c:v>
                </c:pt>
                <c:pt idx="6643">
                  <c:v>431.25334777620935</c:v>
                </c:pt>
                <c:pt idx="6644">
                  <c:v>431.21096430838105</c:v>
                </c:pt>
                <c:pt idx="6645">
                  <c:v>431.04160400590553</c:v>
                </c:pt>
                <c:pt idx="6646">
                  <c:v>430.64078504718327</c:v>
                </c:pt>
                <c:pt idx="6647">
                  <c:v>430.03958729177481</c:v>
                </c:pt>
                <c:pt idx="6648">
                  <c:v>429.78956057094319</c:v>
                </c:pt>
                <c:pt idx="6649">
                  <c:v>429.78625674848746</c:v>
                </c:pt>
                <c:pt idx="6650">
                  <c:v>429.45792146435474</c:v>
                </c:pt>
                <c:pt idx="6651">
                  <c:v>429.42093789250492</c:v>
                </c:pt>
                <c:pt idx="6652">
                  <c:v>429.13410813728763</c:v>
                </c:pt>
                <c:pt idx="6653">
                  <c:v>428.87903917371227</c:v>
                </c:pt>
                <c:pt idx="6654">
                  <c:v>428.77786385880989</c:v>
                </c:pt>
                <c:pt idx="6655">
                  <c:v>428.71579356610772</c:v>
                </c:pt>
                <c:pt idx="6656">
                  <c:v>428.63129253649458</c:v>
                </c:pt>
                <c:pt idx="6657">
                  <c:v>428.59558225604388</c:v>
                </c:pt>
                <c:pt idx="6658">
                  <c:v>428.54208890198521</c:v>
                </c:pt>
                <c:pt idx="6659">
                  <c:v>428.3753314165109</c:v>
                </c:pt>
                <c:pt idx="6660">
                  <c:v>428.32859117139145</c:v>
                </c:pt>
                <c:pt idx="6661">
                  <c:v>428.24338211278871</c:v>
                </c:pt>
                <c:pt idx="6662">
                  <c:v>428.08209272349876</c:v>
                </c:pt>
                <c:pt idx="6663">
                  <c:v>428.00216977477066</c:v>
                </c:pt>
                <c:pt idx="6664">
                  <c:v>427.92537438485351</c:v>
                </c:pt>
                <c:pt idx="6665">
                  <c:v>427.78619094398294</c:v>
                </c:pt>
                <c:pt idx="6666">
                  <c:v>427.66147269080915</c:v>
                </c:pt>
                <c:pt idx="6667">
                  <c:v>427.51979274766052</c:v>
                </c:pt>
                <c:pt idx="6668">
                  <c:v>426.92607580990017</c:v>
                </c:pt>
                <c:pt idx="6669">
                  <c:v>426.61201411964163</c:v>
                </c:pt>
                <c:pt idx="6670">
                  <c:v>426.59641169479744</c:v>
                </c:pt>
                <c:pt idx="6671">
                  <c:v>426.57532785735822</c:v>
                </c:pt>
                <c:pt idx="6672">
                  <c:v>426.49749472407308</c:v>
                </c:pt>
                <c:pt idx="6673">
                  <c:v>426.38858356396366</c:v>
                </c:pt>
                <c:pt idx="6674">
                  <c:v>426.38469779362271</c:v>
                </c:pt>
                <c:pt idx="6675">
                  <c:v>426.3523507975342</c:v>
                </c:pt>
                <c:pt idx="6676">
                  <c:v>426.31534443198387</c:v>
                </c:pt>
                <c:pt idx="6677">
                  <c:v>426.23574610244884</c:v>
                </c:pt>
                <c:pt idx="6678">
                  <c:v>425.72312578246618</c:v>
                </c:pt>
                <c:pt idx="6679">
                  <c:v>425.6646193411222</c:v>
                </c:pt>
                <c:pt idx="6680">
                  <c:v>425.3950458516926</c:v>
                </c:pt>
                <c:pt idx="6681">
                  <c:v>425.25772391510509</c:v>
                </c:pt>
                <c:pt idx="6682">
                  <c:v>424.87554675788101</c:v>
                </c:pt>
                <c:pt idx="6683">
                  <c:v>424.76106361743484</c:v>
                </c:pt>
                <c:pt idx="6684">
                  <c:v>424.7027786423007</c:v>
                </c:pt>
                <c:pt idx="6685">
                  <c:v>424.15628817960618</c:v>
                </c:pt>
                <c:pt idx="6686">
                  <c:v>423.95703011846223</c:v>
                </c:pt>
                <c:pt idx="6687">
                  <c:v>423.90926651062239</c:v>
                </c:pt>
                <c:pt idx="6688">
                  <c:v>423.85340777765464</c:v>
                </c:pt>
                <c:pt idx="6689">
                  <c:v>423.1598382787821</c:v>
                </c:pt>
                <c:pt idx="6690">
                  <c:v>422.89557613972318</c:v>
                </c:pt>
                <c:pt idx="6691">
                  <c:v>422.51896253082487</c:v>
                </c:pt>
                <c:pt idx="6692">
                  <c:v>422.47056535296969</c:v>
                </c:pt>
                <c:pt idx="6693">
                  <c:v>422.46357903870796</c:v>
                </c:pt>
                <c:pt idx="6694">
                  <c:v>422.44292207667462</c:v>
                </c:pt>
                <c:pt idx="6695">
                  <c:v>421.97028188921513</c:v>
                </c:pt>
                <c:pt idx="6696">
                  <c:v>421.78766922602216</c:v>
                </c:pt>
                <c:pt idx="6697">
                  <c:v>421.75660440972592</c:v>
                </c:pt>
                <c:pt idx="6698">
                  <c:v>421.4622021942958</c:v>
                </c:pt>
                <c:pt idx="6699">
                  <c:v>421.44717715760493</c:v>
                </c:pt>
                <c:pt idx="6700">
                  <c:v>421.34915240003608</c:v>
                </c:pt>
                <c:pt idx="6701">
                  <c:v>421.19162518773226</c:v>
                </c:pt>
                <c:pt idx="6702">
                  <c:v>420.61669794799553</c:v>
                </c:pt>
                <c:pt idx="6703">
                  <c:v>420.61400357050059</c:v>
                </c:pt>
                <c:pt idx="6704">
                  <c:v>420.48845159618105</c:v>
                </c:pt>
                <c:pt idx="6705">
                  <c:v>420.38549394803357</c:v>
                </c:pt>
                <c:pt idx="6706">
                  <c:v>420.3067034350795</c:v>
                </c:pt>
                <c:pt idx="6707">
                  <c:v>420.04534535534725</c:v>
                </c:pt>
                <c:pt idx="6708">
                  <c:v>419.72141424452889</c:v>
                </c:pt>
                <c:pt idx="6709">
                  <c:v>419.52734950152944</c:v>
                </c:pt>
                <c:pt idx="6710">
                  <c:v>419.50468804448013</c:v>
                </c:pt>
                <c:pt idx="6711">
                  <c:v>419.3970302049899</c:v>
                </c:pt>
                <c:pt idx="6712">
                  <c:v>418.99968520111634</c:v>
                </c:pt>
                <c:pt idx="6713">
                  <c:v>418.9598084719749</c:v>
                </c:pt>
                <c:pt idx="6714">
                  <c:v>418.79531830324532</c:v>
                </c:pt>
                <c:pt idx="6715">
                  <c:v>418.58120170474052</c:v>
                </c:pt>
                <c:pt idx="6716">
                  <c:v>418.55611549338505</c:v>
                </c:pt>
                <c:pt idx="6717">
                  <c:v>418.43512498972939</c:v>
                </c:pt>
                <c:pt idx="6718">
                  <c:v>418.33794532524632</c:v>
                </c:pt>
                <c:pt idx="6719">
                  <c:v>417.96661290030721</c:v>
                </c:pt>
                <c:pt idx="6720">
                  <c:v>417.93721592452789</c:v>
                </c:pt>
                <c:pt idx="6721">
                  <c:v>417.90624447967986</c:v>
                </c:pt>
                <c:pt idx="6722">
                  <c:v>417.68534760606678</c:v>
                </c:pt>
                <c:pt idx="6723">
                  <c:v>417.63281915843072</c:v>
                </c:pt>
                <c:pt idx="6724">
                  <c:v>417.32542226306055</c:v>
                </c:pt>
                <c:pt idx="6725">
                  <c:v>417.26957227107243</c:v>
                </c:pt>
                <c:pt idx="6726">
                  <c:v>416.41126332716811</c:v>
                </c:pt>
                <c:pt idx="6727">
                  <c:v>416.40557209526912</c:v>
                </c:pt>
                <c:pt idx="6728">
                  <c:v>416.14287269335864</c:v>
                </c:pt>
                <c:pt idx="6729">
                  <c:v>415.9822009738204</c:v>
                </c:pt>
                <c:pt idx="6730">
                  <c:v>415.95768392712279</c:v>
                </c:pt>
                <c:pt idx="6731">
                  <c:v>415.6957676337754</c:v>
                </c:pt>
                <c:pt idx="6732">
                  <c:v>415.65667340986022</c:v>
                </c:pt>
                <c:pt idx="6733">
                  <c:v>415.54486682579744</c:v>
                </c:pt>
                <c:pt idx="6734">
                  <c:v>415.29189473710335</c:v>
                </c:pt>
                <c:pt idx="6735">
                  <c:v>415.2091428130102</c:v>
                </c:pt>
                <c:pt idx="6736">
                  <c:v>415.17896720815037</c:v>
                </c:pt>
                <c:pt idx="6737">
                  <c:v>415.1592342383986</c:v>
                </c:pt>
                <c:pt idx="6738">
                  <c:v>415.06825855291561</c:v>
                </c:pt>
                <c:pt idx="6739">
                  <c:v>414.88516984187692</c:v>
                </c:pt>
                <c:pt idx="6740">
                  <c:v>414.57763717042076</c:v>
                </c:pt>
                <c:pt idx="6741">
                  <c:v>414.36623203852531</c:v>
                </c:pt>
                <c:pt idx="6742">
                  <c:v>414.2873989172632</c:v>
                </c:pt>
                <c:pt idx="6743">
                  <c:v>414.13620065277735</c:v>
                </c:pt>
                <c:pt idx="6744">
                  <c:v>414.11333202721562</c:v>
                </c:pt>
                <c:pt idx="6745">
                  <c:v>413.90343107286429</c:v>
                </c:pt>
                <c:pt idx="6746">
                  <c:v>413.30154527775142</c:v>
                </c:pt>
                <c:pt idx="6747">
                  <c:v>413.11322040180369</c:v>
                </c:pt>
                <c:pt idx="6748">
                  <c:v>413.00289640370318</c:v>
                </c:pt>
                <c:pt idx="6749">
                  <c:v>412.94551991687882</c:v>
                </c:pt>
                <c:pt idx="6750">
                  <c:v>412.57839666160032</c:v>
                </c:pt>
                <c:pt idx="6751">
                  <c:v>412.46305042698975</c:v>
                </c:pt>
                <c:pt idx="6752">
                  <c:v>412.33693193732449</c:v>
                </c:pt>
                <c:pt idx="6753">
                  <c:v>412.33182004870844</c:v>
                </c:pt>
                <c:pt idx="6754">
                  <c:v>412.14827824542931</c:v>
                </c:pt>
                <c:pt idx="6755">
                  <c:v>412.00649832559964</c:v>
                </c:pt>
                <c:pt idx="6756">
                  <c:v>411.93088371023532</c:v>
                </c:pt>
                <c:pt idx="6757">
                  <c:v>411.43316593862244</c:v>
                </c:pt>
                <c:pt idx="6758">
                  <c:v>411.11068811583851</c:v>
                </c:pt>
                <c:pt idx="6759">
                  <c:v>411.05063303129845</c:v>
                </c:pt>
                <c:pt idx="6760">
                  <c:v>410.92246133539402</c:v>
                </c:pt>
                <c:pt idx="6761">
                  <c:v>410.87097344824002</c:v>
                </c:pt>
                <c:pt idx="6762">
                  <c:v>410.80924038881403</c:v>
                </c:pt>
                <c:pt idx="6763">
                  <c:v>410.55729325804862</c:v>
                </c:pt>
                <c:pt idx="6764">
                  <c:v>409.95881824602276</c:v>
                </c:pt>
                <c:pt idx="6765">
                  <c:v>409.64040684975089</c:v>
                </c:pt>
                <c:pt idx="6766">
                  <c:v>409.45704808932209</c:v>
                </c:pt>
                <c:pt idx="6767">
                  <c:v>409.38001404724184</c:v>
                </c:pt>
                <c:pt idx="6768">
                  <c:v>409.27686893997139</c:v>
                </c:pt>
                <c:pt idx="6769">
                  <c:v>409.1728436484612</c:v>
                </c:pt>
                <c:pt idx="6770">
                  <c:v>409.02450321659035</c:v>
                </c:pt>
                <c:pt idx="6771">
                  <c:v>408.64520452147565</c:v>
                </c:pt>
                <c:pt idx="6772">
                  <c:v>408.58095488691782</c:v>
                </c:pt>
                <c:pt idx="6773">
                  <c:v>408.55210459906402</c:v>
                </c:pt>
                <c:pt idx="6774">
                  <c:v>408.51043533619082</c:v>
                </c:pt>
                <c:pt idx="6775">
                  <c:v>408.51040878470582</c:v>
                </c:pt>
                <c:pt idx="6776">
                  <c:v>408.17507108975616</c:v>
                </c:pt>
                <c:pt idx="6777">
                  <c:v>407.9990844745189</c:v>
                </c:pt>
                <c:pt idx="6778">
                  <c:v>407.99030579974669</c:v>
                </c:pt>
                <c:pt idx="6779">
                  <c:v>407.785796571167</c:v>
                </c:pt>
                <c:pt idx="6780">
                  <c:v>407.73743107017435</c:v>
                </c:pt>
                <c:pt idx="6781">
                  <c:v>407.48654716624151</c:v>
                </c:pt>
                <c:pt idx="6782">
                  <c:v>407.42700072338801</c:v>
                </c:pt>
                <c:pt idx="6783">
                  <c:v>407.11870529722097</c:v>
                </c:pt>
                <c:pt idx="6784">
                  <c:v>406.85720675881538</c:v>
                </c:pt>
                <c:pt idx="6785">
                  <c:v>406.77725603064823</c:v>
                </c:pt>
                <c:pt idx="6786">
                  <c:v>406.42921988584925</c:v>
                </c:pt>
                <c:pt idx="6787">
                  <c:v>406.36884738685353</c:v>
                </c:pt>
                <c:pt idx="6788">
                  <c:v>406.24645671040906</c:v>
                </c:pt>
                <c:pt idx="6789">
                  <c:v>405.9983420639237</c:v>
                </c:pt>
                <c:pt idx="6790">
                  <c:v>405.95351270953819</c:v>
                </c:pt>
                <c:pt idx="6791">
                  <c:v>405.95095410043984</c:v>
                </c:pt>
                <c:pt idx="6792">
                  <c:v>405.87128047462699</c:v>
                </c:pt>
                <c:pt idx="6793">
                  <c:v>405.64250007505734</c:v>
                </c:pt>
                <c:pt idx="6794">
                  <c:v>405.62576344935326</c:v>
                </c:pt>
                <c:pt idx="6795">
                  <c:v>405.4928976067776</c:v>
                </c:pt>
                <c:pt idx="6796">
                  <c:v>405.45330968641571</c:v>
                </c:pt>
                <c:pt idx="6797">
                  <c:v>405.2254444751681</c:v>
                </c:pt>
                <c:pt idx="6798">
                  <c:v>405.00257479508718</c:v>
                </c:pt>
                <c:pt idx="6799">
                  <c:v>404.74525498058131</c:v>
                </c:pt>
                <c:pt idx="6800">
                  <c:v>404.45367773317628</c:v>
                </c:pt>
                <c:pt idx="6801">
                  <c:v>403.19051333119472</c:v>
                </c:pt>
                <c:pt idx="6802">
                  <c:v>403.01235491631763</c:v>
                </c:pt>
                <c:pt idx="6803">
                  <c:v>402.96827419891952</c:v>
                </c:pt>
                <c:pt idx="6804">
                  <c:v>402.9400037793597</c:v>
                </c:pt>
                <c:pt idx="6805">
                  <c:v>402.76353343068968</c:v>
                </c:pt>
                <c:pt idx="6806">
                  <c:v>402.68072614702334</c:v>
                </c:pt>
                <c:pt idx="6807">
                  <c:v>402.67643347975292</c:v>
                </c:pt>
                <c:pt idx="6808">
                  <c:v>402.46517134727293</c:v>
                </c:pt>
                <c:pt idx="6809">
                  <c:v>402.11861523700429</c:v>
                </c:pt>
                <c:pt idx="6810">
                  <c:v>402.05359210838873</c:v>
                </c:pt>
                <c:pt idx="6811">
                  <c:v>401.72501867216488</c:v>
                </c:pt>
                <c:pt idx="6812">
                  <c:v>401.42466839859151</c:v>
                </c:pt>
                <c:pt idx="6813">
                  <c:v>401.38271575847239</c:v>
                </c:pt>
                <c:pt idx="6814">
                  <c:v>401.1603777688411</c:v>
                </c:pt>
                <c:pt idx="6815">
                  <c:v>400.90312945643342</c:v>
                </c:pt>
                <c:pt idx="6816">
                  <c:v>400.47489096454541</c:v>
                </c:pt>
                <c:pt idx="6817">
                  <c:v>400.27508115959665</c:v>
                </c:pt>
                <c:pt idx="6818">
                  <c:v>400.20181716986622</c:v>
                </c:pt>
                <c:pt idx="6819">
                  <c:v>399.96023735500876</c:v>
                </c:pt>
                <c:pt idx="6820">
                  <c:v>399.9396584445372</c:v>
                </c:pt>
                <c:pt idx="6821">
                  <c:v>399.93722059607512</c:v>
                </c:pt>
                <c:pt idx="6822">
                  <c:v>399.87603053060622</c:v>
                </c:pt>
                <c:pt idx="6823">
                  <c:v>399.87599467237845</c:v>
                </c:pt>
                <c:pt idx="6824">
                  <c:v>399.70029366511574</c:v>
                </c:pt>
                <c:pt idx="6825">
                  <c:v>399.64654180337982</c:v>
                </c:pt>
                <c:pt idx="6826">
                  <c:v>399.63180436705551</c:v>
                </c:pt>
                <c:pt idx="6827">
                  <c:v>399.5522107321712</c:v>
                </c:pt>
                <c:pt idx="6828">
                  <c:v>399.06868117537351</c:v>
                </c:pt>
                <c:pt idx="6829">
                  <c:v>399.03820664816851</c:v>
                </c:pt>
                <c:pt idx="6830">
                  <c:v>398.77189065044121</c:v>
                </c:pt>
                <c:pt idx="6831">
                  <c:v>398.76492286191012</c:v>
                </c:pt>
                <c:pt idx="6832">
                  <c:v>398.75066149925192</c:v>
                </c:pt>
                <c:pt idx="6833">
                  <c:v>398.62529153385094</c:v>
                </c:pt>
                <c:pt idx="6834">
                  <c:v>398.51298468950614</c:v>
                </c:pt>
                <c:pt idx="6835">
                  <c:v>398.02609959034908</c:v>
                </c:pt>
                <c:pt idx="6836">
                  <c:v>397.89070642448957</c:v>
                </c:pt>
                <c:pt idx="6837">
                  <c:v>397.72067022573623</c:v>
                </c:pt>
                <c:pt idx="6838">
                  <c:v>397.71018160981436</c:v>
                </c:pt>
                <c:pt idx="6839">
                  <c:v>397.67696634361266</c:v>
                </c:pt>
                <c:pt idx="6840">
                  <c:v>397.66461784644872</c:v>
                </c:pt>
                <c:pt idx="6841">
                  <c:v>397.65335544209506</c:v>
                </c:pt>
                <c:pt idx="6842">
                  <c:v>397.40912508277427</c:v>
                </c:pt>
                <c:pt idx="6843">
                  <c:v>397.28697904557924</c:v>
                </c:pt>
                <c:pt idx="6844">
                  <c:v>397.168247339353</c:v>
                </c:pt>
                <c:pt idx="6845">
                  <c:v>397.14909673200947</c:v>
                </c:pt>
                <c:pt idx="6846">
                  <c:v>397.09483024025133</c:v>
                </c:pt>
                <c:pt idx="6847">
                  <c:v>397.0696518037737</c:v>
                </c:pt>
                <c:pt idx="6848">
                  <c:v>397.01756059937185</c:v>
                </c:pt>
                <c:pt idx="6849">
                  <c:v>396.97477100879786</c:v>
                </c:pt>
                <c:pt idx="6850">
                  <c:v>396.87838235229248</c:v>
                </c:pt>
                <c:pt idx="6851">
                  <c:v>396.74204558679213</c:v>
                </c:pt>
                <c:pt idx="6852">
                  <c:v>396.46419456022227</c:v>
                </c:pt>
                <c:pt idx="6853">
                  <c:v>396.35630269441344</c:v>
                </c:pt>
                <c:pt idx="6854">
                  <c:v>396.20213660407137</c:v>
                </c:pt>
                <c:pt idx="6855">
                  <c:v>395.70407463893287</c:v>
                </c:pt>
                <c:pt idx="6856">
                  <c:v>395.65860866381894</c:v>
                </c:pt>
                <c:pt idx="6857">
                  <c:v>395.52942129646226</c:v>
                </c:pt>
                <c:pt idx="6858">
                  <c:v>395.52071422415474</c:v>
                </c:pt>
                <c:pt idx="6859">
                  <c:v>395.28780489264727</c:v>
                </c:pt>
                <c:pt idx="6860">
                  <c:v>395.26034492810572</c:v>
                </c:pt>
                <c:pt idx="6861">
                  <c:v>395.095329634986</c:v>
                </c:pt>
                <c:pt idx="6862">
                  <c:v>394.94355771064551</c:v>
                </c:pt>
                <c:pt idx="6863">
                  <c:v>394.66900480062185</c:v>
                </c:pt>
                <c:pt idx="6864">
                  <c:v>394.33117219536206</c:v>
                </c:pt>
                <c:pt idx="6865">
                  <c:v>394.31517995307439</c:v>
                </c:pt>
                <c:pt idx="6866">
                  <c:v>394.22816675350896</c:v>
                </c:pt>
                <c:pt idx="6867">
                  <c:v>394.22084124137137</c:v>
                </c:pt>
                <c:pt idx="6868">
                  <c:v>394.12532976286587</c:v>
                </c:pt>
                <c:pt idx="6869">
                  <c:v>394.09175814462611</c:v>
                </c:pt>
                <c:pt idx="6870">
                  <c:v>393.93452140532014</c:v>
                </c:pt>
                <c:pt idx="6871">
                  <c:v>393.91462830849719</c:v>
                </c:pt>
                <c:pt idx="6872">
                  <c:v>393.59067729422821</c:v>
                </c:pt>
                <c:pt idx="6873">
                  <c:v>393.2961596955206</c:v>
                </c:pt>
                <c:pt idx="6874">
                  <c:v>392.99579894147814</c:v>
                </c:pt>
                <c:pt idx="6875">
                  <c:v>392.91722918323347</c:v>
                </c:pt>
                <c:pt idx="6876">
                  <c:v>392.80506773913487</c:v>
                </c:pt>
                <c:pt idx="6877">
                  <c:v>392.64697112448101</c:v>
                </c:pt>
                <c:pt idx="6878">
                  <c:v>392.5907711340858</c:v>
                </c:pt>
                <c:pt idx="6879">
                  <c:v>392.24663101329622</c:v>
                </c:pt>
                <c:pt idx="6880">
                  <c:v>392.16053268624268</c:v>
                </c:pt>
                <c:pt idx="6881">
                  <c:v>391.93883811059095</c:v>
                </c:pt>
                <c:pt idx="6882">
                  <c:v>391.89023344440596</c:v>
                </c:pt>
                <c:pt idx="6883">
                  <c:v>391.83642826668506</c:v>
                </c:pt>
                <c:pt idx="6884">
                  <c:v>391.81400732828104</c:v>
                </c:pt>
                <c:pt idx="6885">
                  <c:v>391.79581573094333</c:v>
                </c:pt>
                <c:pt idx="6886">
                  <c:v>391.7780962833167</c:v>
                </c:pt>
                <c:pt idx="6887">
                  <c:v>391.77621113863125</c:v>
                </c:pt>
                <c:pt idx="6888">
                  <c:v>391.6649183764888</c:v>
                </c:pt>
                <c:pt idx="6889">
                  <c:v>391.50194129822768</c:v>
                </c:pt>
                <c:pt idx="6890">
                  <c:v>391.48463292513509</c:v>
                </c:pt>
                <c:pt idx="6891">
                  <c:v>391.23965217877333</c:v>
                </c:pt>
                <c:pt idx="6892">
                  <c:v>390.70437462007834</c:v>
                </c:pt>
                <c:pt idx="6893">
                  <c:v>390.62689245905574</c:v>
                </c:pt>
                <c:pt idx="6894">
                  <c:v>390.56768113693892</c:v>
                </c:pt>
                <c:pt idx="6895">
                  <c:v>390.35471132631926</c:v>
                </c:pt>
                <c:pt idx="6896">
                  <c:v>390.19495140847027</c:v>
                </c:pt>
                <c:pt idx="6897">
                  <c:v>389.76899329838704</c:v>
                </c:pt>
                <c:pt idx="6898">
                  <c:v>389.57575452845123</c:v>
                </c:pt>
                <c:pt idx="6899">
                  <c:v>389.4750075846294</c:v>
                </c:pt>
                <c:pt idx="6900">
                  <c:v>389.41449330540166</c:v>
                </c:pt>
                <c:pt idx="6901">
                  <c:v>389.21036845461458</c:v>
                </c:pt>
                <c:pt idx="6902">
                  <c:v>389.10347826310027</c:v>
                </c:pt>
                <c:pt idx="6903">
                  <c:v>388.93725775646152</c:v>
                </c:pt>
                <c:pt idx="6904">
                  <c:v>388.8785802553972</c:v>
                </c:pt>
                <c:pt idx="6905">
                  <c:v>388.7289934134721</c:v>
                </c:pt>
                <c:pt idx="6906">
                  <c:v>388.58408297729164</c:v>
                </c:pt>
                <c:pt idx="6907">
                  <c:v>388.4151877928112</c:v>
                </c:pt>
                <c:pt idx="6908">
                  <c:v>388.36719304782849</c:v>
                </c:pt>
                <c:pt idx="6909">
                  <c:v>388.29771754548784</c:v>
                </c:pt>
                <c:pt idx="6910">
                  <c:v>388.1125146392252</c:v>
                </c:pt>
                <c:pt idx="6911">
                  <c:v>387.66257122837834</c:v>
                </c:pt>
                <c:pt idx="6912">
                  <c:v>387.54811482832508</c:v>
                </c:pt>
                <c:pt idx="6913">
                  <c:v>387.30506601941516</c:v>
                </c:pt>
                <c:pt idx="6914">
                  <c:v>387.19534636148148</c:v>
                </c:pt>
                <c:pt idx="6915">
                  <c:v>387.16520435724379</c:v>
                </c:pt>
                <c:pt idx="6916">
                  <c:v>387.01886339513487</c:v>
                </c:pt>
                <c:pt idx="6917">
                  <c:v>386.5487919526588</c:v>
                </c:pt>
                <c:pt idx="6918">
                  <c:v>386.389136001716</c:v>
                </c:pt>
                <c:pt idx="6919">
                  <c:v>386.28586558365674</c:v>
                </c:pt>
                <c:pt idx="6920">
                  <c:v>386.1708307088125</c:v>
                </c:pt>
                <c:pt idx="6921">
                  <c:v>386.16765543182288</c:v>
                </c:pt>
                <c:pt idx="6922">
                  <c:v>385.47691345481405</c:v>
                </c:pt>
                <c:pt idx="6923">
                  <c:v>385.43556954927334</c:v>
                </c:pt>
                <c:pt idx="6924">
                  <c:v>385.42156698842069</c:v>
                </c:pt>
                <c:pt idx="6925">
                  <c:v>385.28451907465632</c:v>
                </c:pt>
                <c:pt idx="6926">
                  <c:v>385.11554774098096</c:v>
                </c:pt>
                <c:pt idx="6927">
                  <c:v>385.0753827674439</c:v>
                </c:pt>
                <c:pt idx="6928">
                  <c:v>385.02306399972065</c:v>
                </c:pt>
                <c:pt idx="6929">
                  <c:v>384.86981059762439</c:v>
                </c:pt>
                <c:pt idx="6930">
                  <c:v>384.35510532644071</c:v>
                </c:pt>
                <c:pt idx="6931">
                  <c:v>384.29711722190126</c:v>
                </c:pt>
                <c:pt idx="6932">
                  <c:v>384.03785158749986</c:v>
                </c:pt>
                <c:pt idx="6933">
                  <c:v>383.88588682608474</c:v>
                </c:pt>
                <c:pt idx="6934">
                  <c:v>383.68317393536273</c:v>
                </c:pt>
                <c:pt idx="6935">
                  <c:v>383.5743625900609</c:v>
                </c:pt>
                <c:pt idx="6936">
                  <c:v>383.47300166765427</c:v>
                </c:pt>
                <c:pt idx="6937">
                  <c:v>382.86902052450517</c:v>
                </c:pt>
                <c:pt idx="6938">
                  <c:v>382.70469639707773</c:v>
                </c:pt>
                <c:pt idx="6939">
                  <c:v>382.63126861437019</c:v>
                </c:pt>
                <c:pt idx="6940">
                  <c:v>382.4338525664167</c:v>
                </c:pt>
                <c:pt idx="6941">
                  <c:v>382.01818200365955</c:v>
                </c:pt>
                <c:pt idx="6942">
                  <c:v>382.01662065925342</c:v>
                </c:pt>
                <c:pt idx="6943">
                  <c:v>381.97270212810076</c:v>
                </c:pt>
                <c:pt idx="6944">
                  <c:v>381.96242195164717</c:v>
                </c:pt>
                <c:pt idx="6945">
                  <c:v>381.95397684403122</c:v>
                </c:pt>
                <c:pt idx="6946">
                  <c:v>381.91692346504061</c:v>
                </c:pt>
                <c:pt idx="6947">
                  <c:v>381.70017855604488</c:v>
                </c:pt>
                <c:pt idx="6948">
                  <c:v>381.68288517782099</c:v>
                </c:pt>
                <c:pt idx="6949">
                  <c:v>381.50095596322518</c:v>
                </c:pt>
                <c:pt idx="6950">
                  <c:v>381.48785586876636</c:v>
                </c:pt>
                <c:pt idx="6951">
                  <c:v>381.28343953254944</c:v>
                </c:pt>
                <c:pt idx="6952">
                  <c:v>380.79628783370066</c:v>
                </c:pt>
                <c:pt idx="6953">
                  <c:v>380.57322080432698</c:v>
                </c:pt>
                <c:pt idx="6954">
                  <c:v>380.56240573832144</c:v>
                </c:pt>
                <c:pt idx="6955">
                  <c:v>380.4569026609127</c:v>
                </c:pt>
                <c:pt idx="6956">
                  <c:v>380.4522095281726</c:v>
                </c:pt>
                <c:pt idx="6957">
                  <c:v>380.24314004728984</c:v>
                </c:pt>
                <c:pt idx="6958">
                  <c:v>380.03304479187767</c:v>
                </c:pt>
                <c:pt idx="6959">
                  <c:v>379.98694733271458</c:v>
                </c:pt>
                <c:pt idx="6960">
                  <c:v>379.96963616683018</c:v>
                </c:pt>
                <c:pt idx="6961">
                  <c:v>379.87253874065567</c:v>
                </c:pt>
                <c:pt idx="6962">
                  <c:v>379.80653609381358</c:v>
                </c:pt>
                <c:pt idx="6963">
                  <c:v>379.53606650108651</c:v>
                </c:pt>
                <c:pt idx="6964">
                  <c:v>379.4385167693016</c:v>
                </c:pt>
                <c:pt idx="6965">
                  <c:v>379.42425443876095</c:v>
                </c:pt>
                <c:pt idx="6966">
                  <c:v>379.03553795905583</c:v>
                </c:pt>
                <c:pt idx="6967">
                  <c:v>378.74080938498179</c:v>
                </c:pt>
                <c:pt idx="6968">
                  <c:v>378.67619411052618</c:v>
                </c:pt>
                <c:pt idx="6969">
                  <c:v>378.57921613670055</c:v>
                </c:pt>
                <c:pt idx="6970">
                  <c:v>378.43316601763348</c:v>
                </c:pt>
                <c:pt idx="6971">
                  <c:v>378.36090729905493</c:v>
                </c:pt>
                <c:pt idx="6972">
                  <c:v>378.30555571975805</c:v>
                </c:pt>
                <c:pt idx="6973">
                  <c:v>378.27012141394567</c:v>
                </c:pt>
                <c:pt idx="6974">
                  <c:v>377.90053273300947</c:v>
                </c:pt>
                <c:pt idx="6975">
                  <c:v>377.30241034040847</c:v>
                </c:pt>
                <c:pt idx="6976">
                  <c:v>377.16183163952081</c:v>
                </c:pt>
                <c:pt idx="6977">
                  <c:v>377.00043852062845</c:v>
                </c:pt>
                <c:pt idx="6978">
                  <c:v>376.91108756894869</c:v>
                </c:pt>
                <c:pt idx="6979">
                  <c:v>376.86930667300607</c:v>
                </c:pt>
                <c:pt idx="6980">
                  <c:v>376.304697490796</c:v>
                </c:pt>
                <c:pt idx="6981">
                  <c:v>376.20051107545692</c:v>
                </c:pt>
                <c:pt idx="6982">
                  <c:v>375.68841689922738</c:v>
                </c:pt>
                <c:pt idx="6983">
                  <c:v>375.67716294985149</c:v>
                </c:pt>
                <c:pt idx="6984">
                  <c:v>375.42216431877159</c:v>
                </c:pt>
                <c:pt idx="6985">
                  <c:v>375.26507110621776</c:v>
                </c:pt>
                <c:pt idx="6986">
                  <c:v>374.92138463663554</c:v>
                </c:pt>
                <c:pt idx="6987">
                  <c:v>374.8906725666123</c:v>
                </c:pt>
                <c:pt idx="6988">
                  <c:v>374.78406631182457</c:v>
                </c:pt>
                <c:pt idx="6989">
                  <c:v>374.77663168711638</c:v>
                </c:pt>
                <c:pt idx="6990">
                  <c:v>374.61418558855127</c:v>
                </c:pt>
                <c:pt idx="6991">
                  <c:v>374.19982177678088</c:v>
                </c:pt>
                <c:pt idx="6992">
                  <c:v>373.96337528910124</c:v>
                </c:pt>
                <c:pt idx="6993">
                  <c:v>373.68839946377614</c:v>
                </c:pt>
                <c:pt idx="6994">
                  <c:v>373.0352654099234</c:v>
                </c:pt>
                <c:pt idx="6995">
                  <c:v>372.72186856283554</c:v>
                </c:pt>
                <c:pt idx="6996">
                  <c:v>372.65800976226728</c:v>
                </c:pt>
                <c:pt idx="6997">
                  <c:v>372.01154925317451</c:v>
                </c:pt>
                <c:pt idx="6998">
                  <c:v>371.82601564916087</c:v>
                </c:pt>
                <c:pt idx="6999">
                  <c:v>371.78371648664273</c:v>
                </c:pt>
                <c:pt idx="7000">
                  <c:v>371.74921538650261</c:v>
                </c:pt>
                <c:pt idx="7001">
                  <c:v>371.65364721703168</c:v>
                </c:pt>
                <c:pt idx="7002">
                  <c:v>371.05116623290303</c:v>
                </c:pt>
                <c:pt idx="7003">
                  <c:v>370.89939254077359</c:v>
                </c:pt>
                <c:pt idx="7004">
                  <c:v>370.78946926942041</c:v>
                </c:pt>
                <c:pt idx="7005">
                  <c:v>370.77201436405971</c:v>
                </c:pt>
                <c:pt idx="7006">
                  <c:v>370.73083115352432</c:v>
                </c:pt>
                <c:pt idx="7007">
                  <c:v>370.6938859635107</c:v>
                </c:pt>
                <c:pt idx="7008">
                  <c:v>370.06728119681486</c:v>
                </c:pt>
                <c:pt idx="7009">
                  <c:v>369.89627826112701</c:v>
                </c:pt>
                <c:pt idx="7010">
                  <c:v>369.70217703564867</c:v>
                </c:pt>
                <c:pt idx="7011">
                  <c:v>369.52156536516594</c:v>
                </c:pt>
                <c:pt idx="7012">
                  <c:v>369.4011968867398</c:v>
                </c:pt>
                <c:pt idx="7013">
                  <c:v>368.5382710266444</c:v>
                </c:pt>
                <c:pt idx="7014">
                  <c:v>368.53794746053092</c:v>
                </c:pt>
                <c:pt idx="7015">
                  <c:v>368.42593180706939</c:v>
                </c:pt>
                <c:pt idx="7016">
                  <c:v>368.27993094630648</c:v>
                </c:pt>
                <c:pt idx="7017">
                  <c:v>367.79799803400471</c:v>
                </c:pt>
                <c:pt idx="7018">
                  <c:v>367.55424038098238</c:v>
                </c:pt>
                <c:pt idx="7019">
                  <c:v>367.4177064463077</c:v>
                </c:pt>
                <c:pt idx="7020">
                  <c:v>367.08371267001939</c:v>
                </c:pt>
                <c:pt idx="7021">
                  <c:v>366.85133445031107</c:v>
                </c:pt>
                <c:pt idx="7022">
                  <c:v>366.83393337946103</c:v>
                </c:pt>
                <c:pt idx="7023">
                  <c:v>366.7120450009985</c:v>
                </c:pt>
                <c:pt idx="7024">
                  <c:v>366.58738266997864</c:v>
                </c:pt>
                <c:pt idx="7025">
                  <c:v>366.28765355193576</c:v>
                </c:pt>
                <c:pt idx="7026">
                  <c:v>366.21218586147762</c:v>
                </c:pt>
                <c:pt idx="7027">
                  <c:v>366.19820904145121</c:v>
                </c:pt>
                <c:pt idx="7028">
                  <c:v>366.17211817710978</c:v>
                </c:pt>
                <c:pt idx="7029">
                  <c:v>365.99768635047144</c:v>
                </c:pt>
                <c:pt idx="7030">
                  <c:v>365.98147052834224</c:v>
                </c:pt>
                <c:pt idx="7031">
                  <c:v>365.92658656379041</c:v>
                </c:pt>
                <c:pt idx="7032">
                  <c:v>365.91021853255251</c:v>
                </c:pt>
                <c:pt idx="7033">
                  <c:v>365.73634332519021</c:v>
                </c:pt>
                <c:pt idx="7034">
                  <c:v>365.69505137471941</c:v>
                </c:pt>
                <c:pt idx="7035">
                  <c:v>365.6895689338653</c:v>
                </c:pt>
                <c:pt idx="7036">
                  <c:v>365.55036113017343</c:v>
                </c:pt>
                <c:pt idx="7037">
                  <c:v>365.14048715280995</c:v>
                </c:pt>
                <c:pt idx="7038">
                  <c:v>365.10897807777036</c:v>
                </c:pt>
                <c:pt idx="7039">
                  <c:v>365.03808004804262</c:v>
                </c:pt>
                <c:pt idx="7040">
                  <c:v>364.76179279778154</c:v>
                </c:pt>
                <c:pt idx="7041">
                  <c:v>364.72804604628851</c:v>
                </c:pt>
                <c:pt idx="7042">
                  <c:v>364.66661788771972</c:v>
                </c:pt>
                <c:pt idx="7043">
                  <c:v>364.63003296303566</c:v>
                </c:pt>
                <c:pt idx="7044">
                  <c:v>364.53304726773365</c:v>
                </c:pt>
                <c:pt idx="7045">
                  <c:v>364.44268423592393</c:v>
                </c:pt>
                <c:pt idx="7046">
                  <c:v>363.94270603812407</c:v>
                </c:pt>
                <c:pt idx="7047">
                  <c:v>363.73423166934407</c:v>
                </c:pt>
                <c:pt idx="7048">
                  <c:v>363.63031965682126</c:v>
                </c:pt>
                <c:pt idx="7049">
                  <c:v>363.60540069727432</c:v>
                </c:pt>
                <c:pt idx="7050">
                  <c:v>363.54103887112808</c:v>
                </c:pt>
                <c:pt idx="7051">
                  <c:v>363.3087978218619</c:v>
                </c:pt>
                <c:pt idx="7052">
                  <c:v>362.40423156519728</c:v>
                </c:pt>
                <c:pt idx="7053">
                  <c:v>362.36122637954543</c:v>
                </c:pt>
                <c:pt idx="7054">
                  <c:v>362.21571529419066</c:v>
                </c:pt>
                <c:pt idx="7055">
                  <c:v>362.1612582060788</c:v>
                </c:pt>
                <c:pt idx="7056">
                  <c:v>362.10423378983307</c:v>
                </c:pt>
                <c:pt idx="7057">
                  <c:v>362.07764158650298</c:v>
                </c:pt>
                <c:pt idx="7058">
                  <c:v>361.92846022957934</c:v>
                </c:pt>
                <c:pt idx="7059">
                  <c:v>361.92174629848859</c:v>
                </c:pt>
                <c:pt idx="7060">
                  <c:v>361.89831636169515</c:v>
                </c:pt>
                <c:pt idx="7061">
                  <c:v>361.78553180812133</c:v>
                </c:pt>
                <c:pt idx="7062">
                  <c:v>361.76332427531946</c:v>
                </c:pt>
                <c:pt idx="7063">
                  <c:v>361.73429356923532</c:v>
                </c:pt>
                <c:pt idx="7064">
                  <c:v>361.35129471876758</c:v>
                </c:pt>
                <c:pt idx="7065">
                  <c:v>361.31249973364021</c:v>
                </c:pt>
                <c:pt idx="7066">
                  <c:v>361.30600561259621</c:v>
                </c:pt>
                <c:pt idx="7067">
                  <c:v>361.27511218633924</c:v>
                </c:pt>
                <c:pt idx="7068">
                  <c:v>361.24032176310516</c:v>
                </c:pt>
                <c:pt idx="7069">
                  <c:v>361.16295758492606</c:v>
                </c:pt>
                <c:pt idx="7070">
                  <c:v>361.11360636135043</c:v>
                </c:pt>
                <c:pt idx="7071">
                  <c:v>360.95927532034932</c:v>
                </c:pt>
                <c:pt idx="7072">
                  <c:v>360.92976073476603</c:v>
                </c:pt>
                <c:pt idx="7073">
                  <c:v>360.40436201052427</c:v>
                </c:pt>
                <c:pt idx="7074">
                  <c:v>360.16583750512035</c:v>
                </c:pt>
                <c:pt idx="7075">
                  <c:v>360.15976909986597</c:v>
                </c:pt>
                <c:pt idx="7076">
                  <c:v>359.80055410483851</c:v>
                </c:pt>
                <c:pt idx="7077">
                  <c:v>359.52918271075117</c:v>
                </c:pt>
                <c:pt idx="7078">
                  <c:v>359.49276614374384</c:v>
                </c:pt>
                <c:pt idx="7079">
                  <c:v>359.38288476149398</c:v>
                </c:pt>
                <c:pt idx="7080">
                  <c:v>359.13976875503857</c:v>
                </c:pt>
                <c:pt idx="7081">
                  <c:v>359.05905449779914</c:v>
                </c:pt>
                <c:pt idx="7082">
                  <c:v>358.91450096123879</c:v>
                </c:pt>
                <c:pt idx="7083">
                  <c:v>358.63607308327744</c:v>
                </c:pt>
                <c:pt idx="7084">
                  <c:v>358.45231050944739</c:v>
                </c:pt>
                <c:pt idx="7085">
                  <c:v>358.1698611145469</c:v>
                </c:pt>
                <c:pt idx="7086">
                  <c:v>358.15497965916575</c:v>
                </c:pt>
                <c:pt idx="7087">
                  <c:v>358.10937724010557</c:v>
                </c:pt>
                <c:pt idx="7088">
                  <c:v>357.73026544210398</c:v>
                </c:pt>
                <c:pt idx="7089">
                  <c:v>357.34016032492838</c:v>
                </c:pt>
                <c:pt idx="7090">
                  <c:v>357.30788607526983</c:v>
                </c:pt>
                <c:pt idx="7091">
                  <c:v>357.12431960282794</c:v>
                </c:pt>
                <c:pt idx="7092">
                  <c:v>357.03754298637676</c:v>
                </c:pt>
                <c:pt idx="7093">
                  <c:v>356.98976410236133</c:v>
                </c:pt>
                <c:pt idx="7094">
                  <c:v>356.92203871815133</c:v>
                </c:pt>
                <c:pt idx="7095">
                  <c:v>356.88304247448019</c:v>
                </c:pt>
                <c:pt idx="7096">
                  <c:v>356.81240796049013</c:v>
                </c:pt>
                <c:pt idx="7097">
                  <c:v>356.71312853232848</c:v>
                </c:pt>
                <c:pt idx="7098">
                  <c:v>356.57132355806601</c:v>
                </c:pt>
                <c:pt idx="7099">
                  <c:v>356.42953461665041</c:v>
                </c:pt>
                <c:pt idx="7100">
                  <c:v>356.42171864188845</c:v>
                </c:pt>
                <c:pt idx="7101">
                  <c:v>356.36179558598332</c:v>
                </c:pt>
                <c:pt idx="7102">
                  <c:v>356.17936376546828</c:v>
                </c:pt>
                <c:pt idx="7103">
                  <c:v>355.71666672396157</c:v>
                </c:pt>
                <c:pt idx="7104">
                  <c:v>355.60016403215633</c:v>
                </c:pt>
                <c:pt idx="7105">
                  <c:v>355.55288299833222</c:v>
                </c:pt>
                <c:pt idx="7106">
                  <c:v>355.44429194846509</c:v>
                </c:pt>
                <c:pt idx="7107">
                  <c:v>355.24623893021396</c:v>
                </c:pt>
                <c:pt idx="7108">
                  <c:v>354.98476520882309</c:v>
                </c:pt>
                <c:pt idx="7109">
                  <c:v>354.91044298471689</c:v>
                </c:pt>
                <c:pt idx="7110">
                  <c:v>354.67474252714527</c:v>
                </c:pt>
                <c:pt idx="7111">
                  <c:v>354.43680060977425</c:v>
                </c:pt>
                <c:pt idx="7112">
                  <c:v>354.28743738597063</c:v>
                </c:pt>
                <c:pt idx="7113">
                  <c:v>354.03933911969887</c:v>
                </c:pt>
                <c:pt idx="7114">
                  <c:v>353.90426021651962</c:v>
                </c:pt>
                <c:pt idx="7115">
                  <c:v>353.87784779636394</c:v>
                </c:pt>
                <c:pt idx="7116">
                  <c:v>353.69983031693431</c:v>
                </c:pt>
                <c:pt idx="7117">
                  <c:v>353.52967406865832</c:v>
                </c:pt>
                <c:pt idx="7118">
                  <c:v>353.36082546109128</c:v>
                </c:pt>
                <c:pt idx="7119">
                  <c:v>353.30609338181716</c:v>
                </c:pt>
                <c:pt idx="7120">
                  <c:v>353.10223415490447</c:v>
                </c:pt>
                <c:pt idx="7121">
                  <c:v>352.85311323317796</c:v>
                </c:pt>
                <c:pt idx="7122">
                  <c:v>352.72463563209089</c:v>
                </c:pt>
                <c:pt idx="7123">
                  <c:v>352.59989703687114</c:v>
                </c:pt>
                <c:pt idx="7124">
                  <c:v>352.5757417521512</c:v>
                </c:pt>
                <c:pt idx="7125">
                  <c:v>352.44132287648347</c:v>
                </c:pt>
                <c:pt idx="7126">
                  <c:v>352.27416397846747</c:v>
                </c:pt>
                <c:pt idx="7127">
                  <c:v>352.09931313928627</c:v>
                </c:pt>
                <c:pt idx="7128">
                  <c:v>351.9870889436267</c:v>
                </c:pt>
                <c:pt idx="7129">
                  <c:v>351.72258509598061</c:v>
                </c:pt>
                <c:pt idx="7130">
                  <c:v>351.72178191060402</c:v>
                </c:pt>
                <c:pt idx="7131">
                  <c:v>351.25106345008135</c:v>
                </c:pt>
                <c:pt idx="7132">
                  <c:v>351.01411151104298</c:v>
                </c:pt>
                <c:pt idx="7133">
                  <c:v>350.83844161663035</c:v>
                </c:pt>
                <c:pt idx="7134">
                  <c:v>350.78162246835313</c:v>
                </c:pt>
                <c:pt idx="7135">
                  <c:v>350.68334853639203</c:v>
                </c:pt>
                <c:pt idx="7136">
                  <c:v>350.52649499672157</c:v>
                </c:pt>
                <c:pt idx="7137">
                  <c:v>350.15684376729445</c:v>
                </c:pt>
                <c:pt idx="7138">
                  <c:v>350.07551372485551</c:v>
                </c:pt>
                <c:pt idx="7139">
                  <c:v>350.0026076144818</c:v>
                </c:pt>
                <c:pt idx="7140">
                  <c:v>349.91359488476485</c:v>
                </c:pt>
                <c:pt idx="7141">
                  <c:v>349.80845089051468</c:v>
                </c:pt>
                <c:pt idx="7142">
                  <c:v>349.78825045297862</c:v>
                </c:pt>
                <c:pt idx="7143">
                  <c:v>349.73429677341966</c:v>
                </c:pt>
                <c:pt idx="7144">
                  <c:v>349.65422714059559</c:v>
                </c:pt>
                <c:pt idx="7145">
                  <c:v>349.52695818781541</c:v>
                </c:pt>
                <c:pt idx="7146">
                  <c:v>349.29835494892046</c:v>
                </c:pt>
                <c:pt idx="7147">
                  <c:v>349.11013960505528</c:v>
                </c:pt>
                <c:pt idx="7148">
                  <c:v>348.67369356615262</c:v>
                </c:pt>
                <c:pt idx="7149">
                  <c:v>348.30574098838702</c:v>
                </c:pt>
                <c:pt idx="7150">
                  <c:v>348.29712511137683</c:v>
                </c:pt>
                <c:pt idx="7151">
                  <c:v>348.18763187378642</c:v>
                </c:pt>
                <c:pt idx="7152">
                  <c:v>347.84941032393738</c:v>
                </c:pt>
                <c:pt idx="7153">
                  <c:v>347.79149624495773</c:v>
                </c:pt>
                <c:pt idx="7154">
                  <c:v>347.56640407164952</c:v>
                </c:pt>
                <c:pt idx="7155">
                  <c:v>347.33262173890108</c:v>
                </c:pt>
                <c:pt idx="7156">
                  <c:v>347.17458758733858</c:v>
                </c:pt>
                <c:pt idx="7157">
                  <c:v>347.00081625663734</c:v>
                </c:pt>
                <c:pt idx="7158">
                  <c:v>346.73929490800532</c:v>
                </c:pt>
                <c:pt idx="7159">
                  <c:v>346.64437859086581</c:v>
                </c:pt>
                <c:pt idx="7160">
                  <c:v>346.40850187162562</c:v>
                </c:pt>
                <c:pt idx="7161">
                  <c:v>346.17129511633942</c:v>
                </c:pt>
                <c:pt idx="7162">
                  <c:v>345.85525203058853</c:v>
                </c:pt>
                <c:pt idx="7163">
                  <c:v>345.84598124825698</c:v>
                </c:pt>
                <c:pt idx="7164">
                  <c:v>345.84296201915578</c:v>
                </c:pt>
                <c:pt idx="7165">
                  <c:v>345.56497358917255</c:v>
                </c:pt>
                <c:pt idx="7166">
                  <c:v>345.48717300868492</c:v>
                </c:pt>
                <c:pt idx="7167">
                  <c:v>345.30471908587083</c:v>
                </c:pt>
                <c:pt idx="7168">
                  <c:v>345.27212931400169</c:v>
                </c:pt>
                <c:pt idx="7169">
                  <c:v>345.1926700592785</c:v>
                </c:pt>
                <c:pt idx="7170">
                  <c:v>345.08324256624621</c:v>
                </c:pt>
                <c:pt idx="7171">
                  <c:v>344.71857824578626</c:v>
                </c:pt>
                <c:pt idx="7172">
                  <c:v>344.48152593169982</c:v>
                </c:pt>
                <c:pt idx="7173">
                  <c:v>344.32875783595767</c:v>
                </c:pt>
                <c:pt idx="7174">
                  <c:v>344.14732661599919</c:v>
                </c:pt>
                <c:pt idx="7175">
                  <c:v>343.92862828335194</c:v>
                </c:pt>
                <c:pt idx="7176">
                  <c:v>343.61621162288566</c:v>
                </c:pt>
                <c:pt idx="7177">
                  <c:v>343.4639079887296</c:v>
                </c:pt>
                <c:pt idx="7178">
                  <c:v>343.46067878463509</c:v>
                </c:pt>
                <c:pt idx="7179">
                  <c:v>343.19672730492272</c:v>
                </c:pt>
                <c:pt idx="7180">
                  <c:v>343.18101393264664</c:v>
                </c:pt>
                <c:pt idx="7181">
                  <c:v>343.15600893319066</c:v>
                </c:pt>
                <c:pt idx="7182">
                  <c:v>342.80759091108206</c:v>
                </c:pt>
                <c:pt idx="7183">
                  <c:v>342.6638248866135</c:v>
                </c:pt>
                <c:pt idx="7184">
                  <c:v>342.46803229328248</c:v>
                </c:pt>
                <c:pt idx="7185">
                  <c:v>342.24091927253664</c:v>
                </c:pt>
                <c:pt idx="7186">
                  <c:v>342.13015111915934</c:v>
                </c:pt>
                <c:pt idx="7187">
                  <c:v>341.77801094524568</c:v>
                </c:pt>
                <c:pt idx="7188">
                  <c:v>341.57957534919183</c:v>
                </c:pt>
                <c:pt idx="7189">
                  <c:v>341.43953784176045</c:v>
                </c:pt>
                <c:pt idx="7190">
                  <c:v>341.25492934125577</c:v>
                </c:pt>
                <c:pt idx="7191">
                  <c:v>341.21650851055733</c:v>
                </c:pt>
                <c:pt idx="7192">
                  <c:v>340.36204878657026</c:v>
                </c:pt>
                <c:pt idx="7193">
                  <c:v>340.14859283213406</c:v>
                </c:pt>
                <c:pt idx="7194">
                  <c:v>339.97012777703503</c:v>
                </c:pt>
                <c:pt idx="7195">
                  <c:v>339.83823850215413</c:v>
                </c:pt>
                <c:pt idx="7196">
                  <c:v>339.76917475596281</c:v>
                </c:pt>
                <c:pt idx="7197">
                  <c:v>339.69988648552658</c:v>
                </c:pt>
                <c:pt idx="7198">
                  <c:v>339.68330081879344</c:v>
                </c:pt>
                <c:pt idx="7199">
                  <c:v>339.16068160601998</c:v>
                </c:pt>
                <c:pt idx="7200">
                  <c:v>339.02837766520673</c:v>
                </c:pt>
                <c:pt idx="7201">
                  <c:v>338.91133764574511</c:v>
                </c:pt>
                <c:pt idx="7202">
                  <c:v>338.89693036078171</c:v>
                </c:pt>
                <c:pt idx="7203">
                  <c:v>338.86766180395364</c:v>
                </c:pt>
                <c:pt idx="7204">
                  <c:v>338.86281771005923</c:v>
                </c:pt>
                <c:pt idx="7205">
                  <c:v>338.4984896001119</c:v>
                </c:pt>
                <c:pt idx="7206">
                  <c:v>338.48209924057414</c:v>
                </c:pt>
                <c:pt idx="7207">
                  <c:v>338.26254464514608</c:v>
                </c:pt>
                <c:pt idx="7208">
                  <c:v>338.09867264750932</c:v>
                </c:pt>
                <c:pt idx="7209">
                  <c:v>337.82084457877215</c:v>
                </c:pt>
                <c:pt idx="7210">
                  <c:v>337.44010614252744</c:v>
                </c:pt>
                <c:pt idx="7211">
                  <c:v>337.29578891886456</c:v>
                </c:pt>
                <c:pt idx="7212">
                  <c:v>337.23283988975822</c:v>
                </c:pt>
                <c:pt idx="7213">
                  <c:v>337.15416477731901</c:v>
                </c:pt>
                <c:pt idx="7214">
                  <c:v>337.13799567767887</c:v>
                </c:pt>
                <c:pt idx="7215">
                  <c:v>337.09789336690056</c:v>
                </c:pt>
                <c:pt idx="7216">
                  <c:v>336.93627194289581</c:v>
                </c:pt>
                <c:pt idx="7217">
                  <c:v>336.72339170700138</c:v>
                </c:pt>
                <c:pt idx="7218">
                  <c:v>336.68944371421748</c:v>
                </c:pt>
                <c:pt idx="7219">
                  <c:v>336.62201672545763</c:v>
                </c:pt>
                <c:pt idx="7220">
                  <c:v>336.53790947746074</c:v>
                </c:pt>
                <c:pt idx="7221">
                  <c:v>336.32479075970292</c:v>
                </c:pt>
                <c:pt idx="7222">
                  <c:v>335.86290124036174</c:v>
                </c:pt>
                <c:pt idx="7223">
                  <c:v>335.78139010232297</c:v>
                </c:pt>
                <c:pt idx="7224">
                  <c:v>335.5315327896592</c:v>
                </c:pt>
                <c:pt idx="7225">
                  <c:v>335.41579378023795</c:v>
                </c:pt>
                <c:pt idx="7226">
                  <c:v>335.2750230718994</c:v>
                </c:pt>
                <c:pt idx="7227">
                  <c:v>335.00006819571331</c:v>
                </c:pt>
                <c:pt idx="7228">
                  <c:v>334.76362270546144</c:v>
                </c:pt>
                <c:pt idx="7229">
                  <c:v>334.68818778706088</c:v>
                </c:pt>
                <c:pt idx="7230">
                  <c:v>334.51123811729576</c:v>
                </c:pt>
                <c:pt idx="7231">
                  <c:v>334.17698842107433</c:v>
                </c:pt>
                <c:pt idx="7232">
                  <c:v>334.01324643166527</c:v>
                </c:pt>
                <c:pt idx="7233">
                  <c:v>333.78595899961272</c:v>
                </c:pt>
                <c:pt idx="7234">
                  <c:v>333.66697536631591</c:v>
                </c:pt>
                <c:pt idx="7235">
                  <c:v>333.63394158222411</c:v>
                </c:pt>
                <c:pt idx="7236">
                  <c:v>333.5041467919358</c:v>
                </c:pt>
                <c:pt idx="7237">
                  <c:v>333.39717924901151</c:v>
                </c:pt>
                <c:pt idx="7238">
                  <c:v>333.00246283297594</c:v>
                </c:pt>
                <c:pt idx="7239">
                  <c:v>332.94524152348441</c:v>
                </c:pt>
                <c:pt idx="7240">
                  <c:v>332.69841917127269</c:v>
                </c:pt>
                <c:pt idx="7241">
                  <c:v>332.46576946875808</c:v>
                </c:pt>
                <c:pt idx="7242">
                  <c:v>332.32442451914721</c:v>
                </c:pt>
                <c:pt idx="7243">
                  <c:v>332.26816805311398</c:v>
                </c:pt>
                <c:pt idx="7244">
                  <c:v>332.2304482963541</c:v>
                </c:pt>
                <c:pt idx="7245">
                  <c:v>332.11075236222803</c:v>
                </c:pt>
                <c:pt idx="7246">
                  <c:v>332.06884813634895</c:v>
                </c:pt>
                <c:pt idx="7247">
                  <c:v>332.02812304284834</c:v>
                </c:pt>
                <c:pt idx="7248">
                  <c:v>331.94280533921136</c:v>
                </c:pt>
                <c:pt idx="7249">
                  <c:v>331.89040307039556</c:v>
                </c:pt>
                <c:pt idx="7250">
                  <c:v>331.76043129062481</c:v>
                </c:pt>
                <c:pt idx="7251">
                  <c:v>331.73690987148916</c:v>
                </c:pt>
                <c:pt idx="7252">
                  <c:v>331.59601463205854</c:v>
                </c:pt>
                <c:pt idx="7253">
                  <c:v>331.49452177465685</c:v>
                </c:pt>
                <c:pt idx="7254">
                  <c:v>331.41821803280038</c:v>
                </c:pt>
                <c:pt idx="7255">
                  <c:v>331.07438431243929</c:v>
                </c:pt>
                <c:pt idx="7256">
                  <c:v>330.75421716878827</c:v>
                </c:pt>
                <c:pt idx="7257">
                  <c:v>330.64969532001277</c:v>
                </c:pt>
                <c:pt idx="7258">
                  <c:v>330.60044790084993</c:v>
                </c:pt>
                <c:pt idx="7259">
                  <c:v>330.52904743091875</c:v>
                </c:pt>
                <c:pt idx="7260">
                  <c:v>330.51876131025455</c:v>
                </c:pt>
                <c:pt idx="7261">
                  <c:v>330.45111351863636</c:v>
                </c:pt>
                <c:pt idx="7262">
                  <c:v>329.82936260086535</c:v>
                </c:pt>
                <c:pt idx="7263">
                  <c:v>329.62687990299116</c:v>
                </c:pt>
                <c:pt idx="7264">
                  <c:v>329.57452297252496</c:v>
                </c:pt>
                <c:pt idx="7265">
                  <c:v>329.43689582976515</c:v>
                </c:pt>
                <c:pt idx="7266">
                  <c:v>329.30868440203886</c:v>
                </c:pt>
                <c:pt idx="7267">
                  <c:v>329.16348256571115</c:v>
                </c:pt>
                <c:pt idx="7268">
                  <c:v>329.01900468705225</c:v>
                </c:pt>
                <c:pt idx="7269">
                  <c:v>328.8942533122065</c:v>
                </c:pt>
                <c:pt idx="7270">
                  <c:v>328.71973992611595</c:v>
                </c:pt>
                <c:pt idx="7271">
                  <c:v>328.71285312746551</c:v>
                </c:pt>
                <c:pt idx="7272">
                  <c:v>328.3670083206685</c:v>
                </c:pt>
                <c:pt idx="7273">
                  <c:v>328.17153319883829</c:v>
                </c:pt>
                <c:pt idx="7274">
                  <c:v>328.11549145384208</c:v>
                </c:pt>
                <c:pt idx="7275">
                  <c:v>327.78633181869327</c:v>
                </c:pt>
                <c:pt idx="7276">
                  <c:v>327.73025158611023</c:v>
                </c:pt>
                <c:pt idx="7277">
                  <c:v>327.67432774691883</c:v>
                </c:pt>
                <c:pt idx="7278">
                  <c:v>327.63242880794326</c:v>
                </c:pt>
                <c:pt idx="7279">
                  <c:v>327.58529919616041</c:v>
                </c:pt>
                <c:pt idx="7280">
                  <c:v>327.37483601211574</c:v>
                </c:pt>
                <c:pt idx="7281">
                  <c:v>326.80066441004948</c:v>
                </c:pt>
                <c:pt idx="7282">
                  <c:v>326.64678737503993</c:v>
                </c:pt>
                <c:pt idx="7283">
                  <c:v>326.50483996657454</c:v>
                </c:pt>
                <c:pt idx="7284">
                  <c:v>326.45333194918936</c:v>
                </c:pt>
                <c:pt idx="7285">
                  <c:v>326.43595999570357</c:v>
                </c:pt>
                <c:pt idx="7286">
                  <c:v>326.42339792788857</c:v>
                </c:pt>
                <c:pt idx="7287">
                  <c:v>326.17095367417977</c:v>
                </c:pt>
                <c:pt idx="7288">
                  <c:v>325.95858396524812</c:v>
                </c:pt>
                <c:pt idx="7289">
                  <c:v>325.92575722244254</c:v>
                </c:pt>
                <c:pt idx="7290">
                  <c:v>325.52435150698653</c:v>
                </c:pt>
                <c:pt idx="7291">
                  <c:v>325.37062849846558</c:v>
                </c:pt>
                <c:pt idx="7292">
                  <c:v>325.10704291581283</c:v>
                </c:pt>
                <c:pt idx="7293">
                  <c:v>325.0712423470016</c:v>
                </c:pt>
                <c:pt idx="7294">
                  <c:v>324.94719476701073</c:v>
                </c:pt>
                <c:pt idx="7295">
                  <c:v>324.92457790898783</c:v>
                </c:pt>
                <c:pt idx="7296">
                  <c:v>324.7511550428469</c:v>
                </c:pt>
                <c:pt idx="7297">
                  <c:v>324.75079528214565</c:v>
                </c:pt>
                <c:pt idx="7298">
                  <c:v>324.6592003418981</c:v>
                </c:pt>
                <c:pt idx="7299">
                  <c:v>324.63209476444558</c:v>
                </c:pt>
                <c:pt idx="7300">
                  <c:v>324.58521889623665</c:v>
                </c:pt>
                <c:pt idx="7301">
                  <c:v>324.55735488316049</c:v>
                </c:pt>
                <c:pt idx="7302">
                  <c:v>324.24742813805324</c:v>
                </c:pt>
                <c:pt idx="7303">
                  <c:v>324.16822894460626</c:v>
                </c:pt>
                <c:pt idx="7304">
                  <c:v>323.89596493349296</c:v>
                </c:pt>
                <c:pt idx="7305">
                  <c:v>323.52079983669802</c:v>
                </c:pt>
                <c:pt idx="7306">
                  <c:v>323.48868059378532</c:v>
                </c:pt>
                <c:pt idx="7307">
                  <c:v>323.47399065819098</c:v>
                </c:pt>
                <c:pt idx="7308">
                  <c:v>323.28766577034793</c:v>
                </c:pt>
                <c:pt idx="7309">
                  <c:v>323.28460324037917</c:v>
                </c:pt>
                <c:pt idx="7310">
                  <c:v>323.12937438044628</c:v>
                </c:pt>
                <c:pt idx="7311">
                  <c:v>322.86566063272801</c:v>
                </c:pt>
                <c:pt idx="7312">
                  <c:v>322.74393176750175</c:v>
                </c:pt>
                <c:pt idx="7313">
                  <c:v>322.43712611158975</c:v>
                </c:pt>
                <c:pt idx="7314">
                  <c:v>322.38323831869144</c:v>
                </c:pt>
                <c:pt idx="7315">
                  <c:v>322.2413276152933</c:v>
                </c:pt>
                <c:pt idx="7316">
                  <c:v>322.16610752987583</c:v>
                </c:pt>
                <c:pt idx="7317">
                  <c:v>322.14836639716123</c:v>
                </c:pt>
                <c:pt idx="7318">
                  <c:v>322.14722963391699</c:v>
                </c:pt>
                <c:pt idx="7319">
                  <c:v>322.14093889598325</c:v>
                </c:pt>
                <c:pt idx="7320">
                  <c:v>321.7959869858405</c:v>
                </c:pt>
                <c:pt idx="7321">
                  <c:v>321.70892514745196</c:v>
                </c:pt>
                <c:pt idx="7322">
                  <c:v>321.66605156522661</c:v>
                </c:pt>
                <c:pt idx="7323">
                  <c:v>321.65929214408834</c:v>
                </c:pt>
                <c:pt idx="7324">
                  <c:v>321.5629861538697</c:v>
                </c:pt>
                <c:pt idx="7325">
                  <c:v>320.97682509213939</c:v>
                </c:pt>
                <c:pt idx="7326">
                  <c:v>320.78331916824811</c:v>
                </c:pt>
                <c:pt idx="7327">
                  <c:v>320.69810036537189</c:v>
                </c:pt>
                <c:pt idx="7328">
                  <c:v>320.20580133660184</c:v>
                </c:pt>
                <c:pt idx="7329">
                  <c:v>320.09313991599811</c:v>
                </c:pt>
                <c:pt idx="7330">
                  <c:v>320.03782963172375</c:v>
                </c:pt>
                <c:pt idx="7331">
                  <c:v>319.84172123004168</c:v>
                </c:pt>
                <c:pt idx="7332">
                  <c:v>319.82937088493674</c:v>
                </c:pt>
                <c:pt idx="7333">
                  <c:v>319.76806592622415</c:v>
                </c:pt>
                <c:pt idx="7334">
                  <c:v>319.59785974556382</c:v>
                </c:pt>
                <c:pt idx="7335">
                  <c:v>319.3348574949938</c:v>
                </c:pt>
                <c:pt idx="7336">
                  <c:v>319.29823862635419</c:v>
                </c:pt>
                <c:pt idx="7337">
                  <c:v>319.15969376377041</c:v>
                </c:pt>
                <c:pt idx="7338">
                  <c:v>318.83140036339876</c:v>
                </c:pt>
                <c:pt idx="7339">
                  <c:v>318.66286182515944</c:v>
                </c:pt>
                <c:pt idx="7340">
                  <c:v>318.51675155474749</c:v>
                </c:pt>
                <c:pt idx="7341">
                  <c:v>318.512747379171</c:v>
                </c:pt>
                <c:pt idx="7342">
                  <c:v>318.48784104046547</c:v>
                </c:pt>
                <c:pt idx="7343">
                  <c:v>318.18416609854205</c:v>
                </c:pt>
                <c:pt idx="7344">
                  <c:v>318.10410410910168</c:v>
                </c:pt>
                <c:pt idx="7345">
                  <c:v>317.99811348086342</c:v>
                </c:pt>
                <c:pt idx="7346">
                  <c:v>317.30914495016941</c:v>
                </c:pt>
                <c:pt idx="7347">
                  <c:v>317.01793677510074</c:v>
                </c:pt>
                <c:pt idx="7348">
                  <c:v>317.01449193301625</c:v>
                </c:pt>
                <c:pt idx="7349">
                  <c:v>316.88246439591876</c:v>
                </c:pt>
                <c:pt idx="7350">
                  <c:v>316.8656127963132</c:v>
                </c:pt>
                <c:pt idx="7351">
                  <c:v>316.70593217780549</c:v>
                </c:pt>
                <c:pt idx="7352">
                  <c:v>316.57513626650962</c:v>
                </c:pt>
                <c:pt idx="7353">
                  <c:v>316.4723782009213</c:v>
                </c:pt>
                <c:pt idx="7354">
                  <c:v>316.30724381073895</c:v>
                </c:pt>
                <c:pt idx="7355">
                  <c:v>316.1175623227881</c:v>
                </c:pt>
                <c:pt idx="7356">
                  <c:v>315.97125993162388</c:v>
                </c:pt>
                <c:pt idx="7357">
                  <c:v>315.8859227239227</c:v>
                </c:pt>
                <c:pt idx="7358">
                  <c:v>315.76838757574865</c:v>
                </c:pt>
                <c:pt idx="7359">
                  <c:v>315.2971084359433</c:v>
                </c:pt>
                <c:pt idx="7360">
                  <c:v>315.27455965538815</c:v>
                </c:pt>
                <c:pt idx="7361">
                  <c:v>314.84420508072134</c:v>
                </c:pt>
                <c:pt idx="7362">
                  <c:v>314.55230392284847</c:v>
                </c:pt>
                <c:pt idx="7363">
                  <c:v>314.40004056553619</c:v>
                </c:pt>
                <c:pt idx="7364">
                  <c:v>314.17287670600825</c:v>
                </c:pt>
                <c:pt idx="7365">
                  <c:v>313.97954571922406</c:v>
                </c:pt>
                <c:pt idx="7366">
                  <c:v>313.97862997404405</c:v>
                </c:pt>
                <c:pt idx="7367">
                  <c:v>313.68379185965705</c:v>
                </c:pt>
                <c:pt idx="7368">
                  <c:v>313.59572425180636</c:v>
                </c:pt>
                <c:pt idx="7369">
                  <c:v>313.55999219665512</c:v>
                </c:pt>
                <c:pt idx="7370">
                  <c:v>313.34414623997691</c:v>
                </c:pt>
                <c:pt idx="7371">
                  <c:v>313.32609795866119</c:v>
                </c:pt>
                <c:pt idx="7372">
                  <c:v>313.28451872136446</c:v>
                </c:pt>
                <c:pt idx="7373">
                  <c:v>313.13902101575934</c:v>
                </c:pt>
                <c:pt idx="7374">
                  <c:v>312.42420982753242</c:v>
                </c:pt>
                <c:pt idx="7375">
                  <c:v>312.40507373287454</c:v>
                </c:pt>
                <c:pt idx="7376">
                  <c:v>312.21127132166168</c:v>
                </c:pt>
                <c:pt idx="7377">
                  <c:v>311.7749486285083</c:v>
                </c:pt>
                <c:pt idx="7378">
                  <c:v>311.62741664571894</c:v>
                </c:pt>
                <c:pt idx="7379">
                  <c:v>311.55232348374813</c:v>
                </c:pt>
                <c:pt idx="7380">
                  <c:v>311.46692244876169</c:v>
                </c:pt>
                <c:pt idx="7381">
                  <c:v>311.17816916846772</c:v>
                </c:pt>
                <c:pt idx="7382">
                  <c:v>310.92526549271668</c:v>
                </c:pt>
                <c:pt idx="7383">
                  <c:v>310.7639888897869</c:v>
                </c:pt>
                <c:pt idx="7384">
                  <c:v>310.38541657502174</c:v>
                </c:pt>
                <c:pt idx="7385">
                  <c:v>310.19163034097704</c:v>
                </c:pt>
                <c:pt idx="7386">
                  <c:v>309.78945583953754</c:v>
                </c:pt>
                <c:pt idx="7387">
                  <c:v>309.66496692885431</c:v>
                </c:pt>
                <c:pt idx="7388">
                  <c:v>309.6570517437284</c:v>
                </c:pt>
                <c:pt idx="7389">
                  <c:v>309.56609956443725</c:v>
                </c:pt>
                <c:pt idx="7390">
                  <c:v>309.54519226466414</c:v>
                </c:pt>
                <c:pt idx="7391">
                  <c:v>309.16598191636825</c:v>
                </c:pt>
                <c:pt idx="7392">
                  <c:v>309.03427573007832</c:v>
                </c:pt>
                <c:pt idx="7393">
                  <c:v>308.92680826065441</c:v>
                </c:pt>
                <c:pt idx="7394">
                  <c:v>308.6843167867035</c:v>
                </c:pt>
                <c:pt idx="7395">
                  <c:v>308.58441283156662</c:v>
                </c:pt>
                <c:pt idx="7396">
                  <c:v>308.43989516883209</c:v>
                </c:pt>
                <c:pt idx="7397">
                  <c:v>308.42779270110867</c:v>
                </c:pt>
                <c:pt idx="7398">
                  <c:v>308.11962984285799</c:v>
                </c:pt>
                <c:pt idx="7399">
                  <c:v>306.93229903270384</c:v>
                </c:pt>
                <c:pt idx="7400">
                  <c:v>305.81203416221848</c:v>
                </c:pt>
                <c:pt idx="7401">
                  <c:v>305.68391516839102</c:v>
                </c:pt>
                <c:pt idx="7402">
                  <c:v>305.25626319121153</c:v>
                </c:pt>
                <c:pt idx="7403">
                  <c:v>305.2356368995907</c:v>
                </c:pt>
                <c:pt idx="7404">
                  <c:v>304.78891786301972</c:v>
                </c:pt>
                <c:pt idx="7405">
                  <c:v>304.76516735913748</c:v>
                </c:pt>
                <c:pt idx="7406">
                  <c:v>304.71191594833408</c:v>
                </c:pt>
                <c:pt idx="7407">
                  <c:v>304.6445349863975</c:v>
                </c:pt>
                <c:pt idx="7408">
                  <c:v>304.63267717285186</c:v>
                </c:pt>
                <c:pt idx="7409">
                  <c:v>304.41959361018513</c:v>
                </c:pt>
                <c:pt idx="7410">
                  <c:v>304.38124759075481</c:v>
                </c:pt>
                <c:pt idx="7411">
                  <c:v>304.11137748385471</c:v>
                </c:pt>
                <c:pt idx="7412">
                  <c:v>303.56764507423026</c:v>
                </c:pt>
                <c:pt idx="7413">
                  <c:v>303.56173258483415</c:v>
                </c:pt>
                <c:pt idx="7414">
                  <c:v>303.41603411346671</c:v>
                </c:pt>
                <c:pt idx="7415">
                  <c:v>303.3692359095038</c:v>
                </c:pt>
                <c:pt idx="7416">
                  <c:v>303.28437196747143</c:v>
                </c:pt>
                <c:pt idx="7417">
                  <c:v>303.08387056867275</c:v>
                </c:pt>
                <c:pt idx="7418">
                  <c:v>303.0401049893764</c:v>
                </c:pt>
                <c:pt idx="7419">
                  <c:v>302.98071897437177</c:v>
                </c:pt>
                <c:pt idx="7420">
                  <c:v>302.8805620761392</c:v>
                </c:pt>
                <c:pt idx="7421">
                  <c:v>302.03135689969685</c:v>
                </c:pt>
                <c:pt idx="7422">
                  <c:v>301.99277416084936</c:v>
                </c:pt>
                <c:pt idx="7423">
                  <c:v>301.68118694988812</c:v>
                </c:pt>
                <c:pt idx="7424">
                  <c:v>301.65694322898366</c:v>
                </c:pt>
                <c:pt idx="7425">
                  <c:v>301.45777102438109</c:v>
                </c:pt>
                <c:pt idx="7426">
                  <c:v>301.00249780875458</c:v>
                </c:pt>
                <c:pt idx="7427">
                  <c:v>300.96152340987493</c:v>
                </c:pt>
                <c:pt idx="7428">
                  <c:v>300.93697368544201</c:v>
                </c:pt>
                <c:pt idx="7429">
                  <c:v>300.46397075472089</c:v>
                </c:pt>
                <c:pt idx="7430">
                  <c:v>299.73979187781094</c:v>
                </c:pt>
                <c:pt idx="7431">
                  <c:v>299.39319327264661</c:v>
                </c:pt>
                <c:pt idx="7432">
                  <c:v>299.29323663447877</c:v>
                </c:pt>
                <c:pt idx="7433">
                  <c:v>299.18202689850136</c:v>
                </c:pt>
                <c:pt idx="7434">
                  <c:v>298.95863306832479</c:v>
                </c:pt>
                <c:pt idx="7435">
                  <c:v>298.82776672345221</c:v>
                </c:pt>
                <c:pt idx="7436">
                  <c:v>298.8261597994632</c:v>
                </c:pt>
                <c:pt idx="7437">
                  <c:v>298.80390246031601</c:v>
                </c:pt>
                <c:pt idx="7438">
                  <c:v>298.50892349671983</c:v>
                </c:pt>
                <c:pt idx="7439">
                  <c:v>298.21057978316315</c:v>
                </c:pt>
                <c:pt idx="7440">
                  <c:v>298.16873217547936</c:v>
                </c:pt>
                <c:pt idx="7441">
                  <c:v>297.97472997026836</c:v>
                </c:pt>
                <c:pt idx="7442">
                  <c:v>297.9690507175568</c:v>
                </c:pt>
                <c:pt idx="7443">
                  <c:v>297.87462731514904</c:v>
                </c:pt>
                <c:pt idx="7444">
                  <c:v>297.84633369789429</c:v>
                </c:pt>
                <c:pt idx="7445">
                  <c:v>297.51360536539357</c:v>
                </c:pt>
                <c:pt idx="7446">
                  <c:v>297.1466983454747</c:v>
                </c:pt>
                <c:pt idx="7447">
                  <c:v>297.02366805909406</c:v>
                </c:pt>
                <c:pt idx="7448">
                  <c:v>296.61655048922097</c:v>
                </c:pt>
                <c:pt idx="7449">
                  <c:v>296.36747365583568</c:v>
                </c:pt>
                <c:pt idx="7450">
                  <c:v>295.73434328811908</c:v>
                </c:pt>
                <c:pt idx="7451">
                  <c:v>295.63033329746781</c:v>
                </c:pt>
                <c:pt idx="7452">
                  <c:v>295.51520346673004</c:v>
                </c:pt>
                <c:pt idx="7453">
                  <c:v>295.4117726617601</c:v>
                </c:pt>
                <c:pt idx="7454">
                  <c:v>295.40074270963356</c:v>
                </c:pt>
                <c:pt idx="7455">
                  <c:v>295.28216285575178</c:v>
                </c:pt>
                <c:pt idx="7456">
                  <c:v>295.09379149811139</c:v>
                </c:pt>
                <c:pt idx="7457">
                  <c:v>295.09256480828753</c:v>
                </c:pt>
                <c:pt idx="7458">
                  <c:v>294.99840999401277</c:v>
                </c:pt>
                <c:pt idx="7459">
                  <c:v>294.92947081520248</c:v>
                </c:pt>
                <c:pt idx="7460">
                  <c:v>294.92431909302866</c:v>
                </c:pt>
                <c:pt idx="7461">
                  <c:v>294.70972096455978</c:v>
                </c:pt>
                <c:pt idx="7462">
                  <c:v>294.6637473864144</c:v>
                </c:pt>
                <c:pt idx="7463">
                  <c:v>294.33875268178991</c:v>
                </c:pt>
                <c:pt idx="7464">
                  <c:v>294.1463201301213</c:v>
                </c:pt>
                <c:pt idx="7465">
                  <c:v>293.68097777498878</c:v>
                </c:pt>
                <c:pt idx="7466">
                  <c:v>293.62161910798397</c:v>
                </c:pt>
                <c:pt idx="7467">
                  <c:v>293.5938379592011</c:v>
                </c:pt>
                <c:pt idx="7468">
                  <c:v>293.28961545911091</c:v>
                </c:pt>
                <c:pt idx="7469">
                  <c:v>292.76215142372172</c:v>
                </c:pt>
                <c:pt idx="7470">
                  <c:v>292.5617505303025</c:v>
                </c:pt>
                <c:pt idx="7471">
                  <c:v>292.56160852587885</c:v>
                </c:pt>
                <c:pt idx="7472">
                  <c:v>292.20922126451188</c:v>
                </c:pt>
                <c:pt idx="7473">
                  <c:v>292.17397956507898</c:v>
                </c:pt>
                <c:pt idx="7474">
                  <c:v>292.14082835575772</c:v>
                </c:pt>
                <c:pt idx="7475">
                  <c:v>292.08616469451459</c:v>
                </c:pt>
                <c:pt idx="7476">
                  <c:v>292.03024655650688</c:v>
                </c:pt>
                <c:pt idx="7477">
                  <c:v>291.82275957781411</c:v>
                </c:pt>
                <c:pt idx="7478">
                  <c:v>291.56888323696535</c:v>
                </c:pt>
                <c:pt idx="7479">
                  <c:v>291.3917145152721</c:v>
                </c:pt>
                <c:pt idx="7480">
                  <c:v>291.28353390164727</c:v>
                </c:pt>
                <c:pt idx="7481">
                  <c:v>291.26057535459091</c:v>
                </c:pt>
                <c:pt idx="7482">
                  <c:v>291.2431335779155</c:v>
                </c:pt>
                <c:pt idx="7483">
                  <c:v>291.18259139173148</c:v>
                </c:pt>
                <c:pt idx="7484">
                  <c:v>291.08580469875545</c:v>
                </c:pt>
                <c:pt idx="7485">
                  <c:v>290.9867917094669</c:v>
                </c:pt>
                <c:pt idx="7486">
                  <c:v>290.91395943126543</c:v>
                </c:pt>
                <c:pt idx="7487">
                  <c:v>290.86264411711346</c:v>
                </c:pt>
                <c:pt idx="7488">
                  <c:v>290.39231658417526</c:v>
                </c:pt>
                <c:pt idx="7489">
                  <c:v>290.39020227524554</c:v>
                </c:pt>
                <c:pt idx="7490">
                  <c:v>290.17646191100619</c:v>
                </c:pt>
                <c:pt idx="7491">
                  <c:v>290.03339016118764</c:v>
                </c:pt>
                <c:pt idx="7492">
                  <c:v>289.98293637899781</c:v>
                </c:pt>
                <c:pt idx="7493">
                  <c:v>289.87919701277121</c:v>
                </c:pt>
                <c:pt idx="7494">
                  <c:v>289.68709963165639</c:v>
                </c:pt>
                <c:pt idx="7495">
                  <c:v>289.6348966017365</c:v>
                </c:pt>
                <c:pt idx="7496">
                  <c:v>289.58440956792452</c:v>
                </c:pt>
                <c:pt idx="7497">
                  <c:v>289.36289525611744</c:v>
                </c:pt>
                <c:pt idx="7498">
                  <c:v>289.25292489953074</c:v>
                </c:pt>
                <c:pt idx="7499">
                  <c:v>289.07518532963081</c:v>
                </c:pt>
                <c:pt idx="7500">
                  <c:v>288.55372021305112</c:v>
                </c:pt>
                <c:pt idx="7501">
                  <c:v>288.04595607371692</c:v>
                </c:pt>
                <c:pt idx="7502">
                  <c:v>287.76004155907731</c:v>
                </c:pt>
                <c:pt idx="7503">
                  <c:v>287.69276305774849</c:v>
                </c:pt>
                <c:pt idx="7504">
                  <c:v>287.2121408608416</c:v>
                </c:pt>
                <c:pt idx="7505">
                  <c:v>286.91607156699729</c:v>
                </c:pt>
                <c:pt idx="7506">
                  <c:v>286.47229450575566</c:v>
                </c:pt>
                <c:pt idx="7507">
                  <c:v>286.42201736134217</c:v>
                </c:pt>
                <c:pt idx="7508">
                  <c:v>286.10607593535951</c:v>
                </c:pt>
                <c:pt idx="7509">
                  <c:v>285.97891056419144</c:v>
                </c:pt>
                <c:pt idx="7510">
                  <c:v>285.89801382793524</c:v>
                </c:pt>
                <c:pt idx="7511">
                  <c:v>285.71282430817678</c:v>
                </c:pt>
                <c:pt idx="7512">
                  <c:v>285.47868848150432</c:v>
                </c:pt>
                <c:pt idx="7513">
                  <c:v>285.47449530823047</c:v>
                </c:pt>
                <c:pt idx="7514">
                  <c:v>285.379983112307</c:v>
                </c:pt>
                <c:pt idx="7515">
                  <c:v>285.33838423050946</c:v>
                </c:pt>
                <c:pt idx="7516">
                  <c:v>285.30457561611865</c:v>
                </c:pt>
                <c:pt idx="7517">
                  <c:v>285.08992600589164</c:v>
                </c:pt>
                <c:pt idx="7518">
                  <c:v>285.03461899471995</c:v>
                </c:pt>
                <c:pt idx="7519">
                  <c:v>284.95305217297954</c:v>
                </c:pt>
                <c:pt idx="7520">
                  <c:v>284.77152810156758</c:v>
                </c:pt>
                <c:pt idx="7521">
                  <c:v>284.54178710660858</c:v>
                </c:pt>
                <c:pt idx="7522">
                  <c:v>284.39703792925917</c:v>
                </c:pt>
                <c:pt idx="7523">
                  <c:v>284.31612382814444</c:v>
                </c:pt>
                <c:pt idx="7524">
                  <c:v>284.26323064023416</c:v>
                </c:pt>
                <c:pt idx="7525">
                  <c:v>283.82610417308905</c:v>
                </c:pt>
                <c:pt idx="7526">
                  <c:v>283.70533243457476</c:v>
                </c:pt>
                <c:pt idx="7527">
                  <c:v>283.60353420875032</c:v>
                </c:pt>
                <c:pt idx="7528">
                  <c:v>283.15266364493721</c:v>
                </c:pt>
                <c:pt idx="7529">
                  <c:v>282.89765841550917</c:v>
                </c:pt>
                <c:pt idx="7530">
                  <c:v>282.85057807320419</c:v>
                </c:pt>
                <c:pt idx="7531">
                  <c:v>282.10989066086188</c:v>
                </c:pt>
                <c:pt idx="7532">
                  <c:v>282.06578127556276</c:v>
                </c:pt>
                <c:pt idx="7533">
                  <c:v>282.05459718133841</c:v>
                </c:pt>
                <c:pt idx="7534">
                  <c:v>281.98686798799758</c:v>
                </c:pt>
                <c:pt idx="7535">
                  <c:v>281.81135001517004</c:v>
                </c:pt>
                <c:pt idx="7536">
                  <c:v>281.6410677638371</c:v>
                </c:pt>
                <c:pt idx="7537">
                  <c:v>281.47691939839058</c:v>
                </c:pt>
                <c:pt idx="7538">
                  <c:v>281.2308136769708</c:v>
                </c:pt>
                <c:pt idx="7539">
                  <c:v>281.21133468578154</c:v>
                </c:pt>
                <c:pt idx="7540">
                  <c:v>281.05710961335438</c:v>
                </c:pt>
                <c:pt idx="7541">
                  <c:v>280.99936081601101</c:v>
                </c:pt>
                <c:pt idx="7542">
                  <c:v>280.90597009210956</c:v>
                </c:pt>
                <c:pt idx="7543">
                  <c:v>280.77783119137916</c:v>
                </c:pt>
                <c:pt idx="7544">
                  <c:v>280.40578866277099</c:v>
                </c:pt>
                <c:pt idx="7545">
                  <c:v>280.37096717675996</c:v>
                </c:pt>
                <c:pt idx="7546">
                  <c:v>279.94028847372618</c:v>
                </c:pt>
                <c:pt idx="7547">
                  <c:v>279.62721784982284</c:v>
                </c:pt>
                <c:pt idx="7548">
                  <c:v>279.55935366286582</c:v>
                </c:pt>
                <c:pt idx="7549">
                  <c:v>279.48242038645213</c:v>
                </c:pt>
                <c:pt idx="7550">
                  <c:v>278.46395464636305</c:v>
                </c:pt>
                <c:pt idx="7551">
                  <c:v>278.38054599699819</c:v>
                </c:pt>
                <c:pt idx="7552">
                  <c:v>278.36917702857284</c:v>
                </c:pt>
                <c:pt idx="7553">
                  <c:v>278.33897637342733</c:v>
                </c:pt>
                <c:pt idx="7554">
                  <c:v>277.93302730229288</c:v>
                </c:pt>
                <c:pt idx="7555">
                  <c:v>277.74834090542464</c:v>
                </c:pt>
                <c:pt idx="7556">
                  <c:v>277.64955804750366</c:v>
                </c:pt>
                <c:pt idx="7557">
                  <c:v>277.47613740100837</c:v>
                </c:pt>
                <c:pt idx="7558">
                  <c:v>276.80376658929407</c:v>
                </c:pt>
                <c:pt idx="7559">
                  <c:v>276.62104853759161</c:v>
                </c:pt>
                <c:pt idx="7560">
                  <c:v>276.58616291685934</c:v>
                </c:pt>
                <c:pt idx="7561">
                  <c:v>276.51218772413051</c:v>
                </c:pt>
                <c:pt idx="7562">
                  <c:v>276.35338952830108</c:v>
                </c:pt>
                <c:pt idx="7563">
                  <c:v>276.03181872870772</c:v>
                </c:pt>
                <c:pt idx="7564">
                  <c:v>275.93244513208253</c:v>
                </c:pt>
                <c:pt idx="7565">
                  <c:v>275.54365745432108</c:v>
                </c:pt>
                <c:pt idx="7566">
                  <c:v>274.97027249043344</c:v>
                </c:pt>
                <c:pt idx="7567">
                  <c:v>274.8018715938536</c:v>
                </c:pt>
                <c:pt idx="7568">
                  <c:v>274.36658965182454</c:v>
                </c:pt>
                <c:pt idx="7569">
                  <c:v>274.19113833184463</c:v>
                </c:pt>
                <c:pt idx="7570">
                  <c:v>273.9284258450071</c:v>
                </c:pt>
                <c:pt idx="7571">
                  <c:v>273.80947013455341</c:v>
                </c:pt>
                <c:pt idx="7572">
                  <c:v>273.77997997875536</c:v>
                </c:pt>
                <c:pt idx="7573">
                  <c:v>273.53736446203504</c:v>
                </c:pt>
                <c:pt idx="7574">
                  <c:v>273.38844608246774</c:v>
                </c:pt>
                <c:pt idx="7575">
                  <c:v>273.28503866620878</c:v>
                </c:pt>
                <c:pt idx="7576">
                  <c:v>273.15894808182958</c:v>
                </c:pt>
                <c:pt idx="7577">
                  <c:v>272.52385708044619</c:v>
                </c:pt>
                <c:pt idx="7578">
                  <c:v>271.90828282239539</c:v>
                </c:pt>
                <c:pt idx="7579">
                  <c:v>271.89779888250138</c:v>
                </c:pt>
                <c:pt idx="7580">
                  <c:v>271.82045236518894</c:v>
                </c:pt>
                <c:pt idx="7581">
                  <c:v>271.679874728144</c:v>
                </c:pt>
                <c:pt idx="7582">
                  <c:v>271.04133159576037</c:v>
                </c:pt>
                <c:pt idx="7583">
                  <c:v>271.00887336768727</c:v>
                </c:pt>
                <c:pt idx="7584">
                  <c:v>270.91832885532119</c:v>
                </c:pt>
                <c:pt idx="7585">
                  <c:v>270.54107484952635</c:v>
                </c:pt>
                <c:pt idx="7586">
                  <c:v>270.43781462802264</c:v>
                </c:pt>
                <c:pt idx="7587">
                  <c:v>270.31506066486719</c:v>
                </c:pt>
                <c:pt idx="7588">
                  <c:v>270.0807825477375</c:v>
                </c:pt>
                <c:pt idx="7589">
                  <c:v>269.75437387522726</c:v>
                </c:pt>
                <c:pt idx="7590">
                  <c:v>269.71535913634619</c:v>
                </c:pt>
                <c:pt idx="7591">
                  <c:v>269.49817199016195</c:v>
                </c:pt>
                <c:pt idx="7592">
                  <c:v>269.3901777186328</c:v>
                </c:pt>
                <c:pt idx="7593">
                  <c:v>269.18155060530739</c:v>
                </c:pt>
                <c:pt idx="7594">
                  <c:v>269.07873581831132</c:v>
                </c:pt>
                <c:pt idx="7595">
                  <c:v>269.03585346735332</c:v>
                </c:pt>
                <c:pt idx="7596">
                  <c:v>268.94065916943862</c:v>
                </c:pt>
                <c:pt idx="7597">
                  <c:v>268.77109287987054</c:v>
                </c:pt>
                <c:pt idx="7598">
                  <c:v>268.65397373905722</c:v>
                </c:pt>
                <c:pt idx="7599">
                  <c:v>268.49326732181015</c:v>
                </c:pt>
                <c:pt idx="7600">
                  <c:v>268.46816183461289</c:v>
                </c:pt>
                <c:pt idx="7601">
                  <c:v>268.4615001067786</c:v>
                </c:pt>
                <c:pt idx="7602">
                  <c:v>268.35040117308455</c:v>
                </c:pt>
                <c:pt idx="7603">
                  <c:v>268.34130903983726</c:v>
                </c:pt>
                <c:pt idx="7604">
                  <c:v>268.30768374721208</c:v>
                </c:pt>
                <c:pt idx="7605">
                  <c:v>268.17917661909013</c:v>
                </c:pt>
                <c:pt idx="7606">
                  <c:v>268.1291827047329</c:v>
                </c:pt>
                <c:pt idx="7607">
                  <c:v>268.12060369265419</c:v>
                </c:pt>
                <c:pt idx="7608">
                  <c:v>267.9603344747494</c:v>
                </c:pt>
                <c:pt idx="7609">
                  <c:v>267.69897120836811</c:v>
                </c:pt>
                <c:pt idx="7610">
                  <c:v>267.65296341059934</c:v>
                </c:pt>
                <c:pt idx="7611">
                  <c:v>267.36447192957985</c:v>
                </c:pt>
                <c:pt idx="7612">
                  <c:v>267.32848920188587</c:v>
                </c:pt>
                <c:pt idx="7613">
                  <c:v>266.76166125337284</c:v>
                </c:pt>
                <c:pt idx="7614">
                  <c:v>266.05414254128937</c:v>
                </c:pt>
                <c:pt idx="7615">
                  <c:v>266.00301059763154</c:v>
                </c:pt>
                <c:pt idx="7616">
                  <c:v>265.47870847883826</c:v>
                </c:pt>
                <c:pt idx="7617">
                  <c:v>265.41712722271677</c:v>
                </c:pt>
                <c:pt idx="7618">
                  <c:v>265.3796927170373</c:v>
                </c:pt>
                <c:pt idx="7619">
                  <c:v>265.37948480628017</c:v>
                </c:pt>
                <c:pt idx="7620">
                  <c:v>265.32493732330744</c:v>
                </c:pt>
                <c:pt idx="7621">
                  <c:v>264.29332643009849</c:v>
                </c:pt>
                <c:pt idx="7622">
                  <c:v>264.18299095663764</c:v>
                </c:pt>
                <c:pt idx="7623">
                  <c:v>264.12531870029994</c:v>
                </c:pt>
                <c:pt idx="7624">
                  <c:v>264.08943943609557</c:v>
                </c:pt>
                <c:pt idx="7625">
                  <c:v>263.94270669178366</c:v>
                </c:pt>
                <c:pt idx="7626">
                  <c:v>263.73078853042585</c:v>
                </c:pt>
                <c:pt idx="7627">
                  <c:v>263.65896351003414</c:v>
                </c:pt>
                <c:pt idx="7628">
                  <c:v>263.60821027054971</c:v>
                </c:pt>
                <c:pt idx="7629">
                  <c:v>263.55891569209655</c:v>
                </c:pt>
                <c:pt idx="7630">
                  <c:v>263.48136496597277</c:v>
                </c:pt>
                <c:pt idx="7631">
                  <c:v>263.28304834560794</c:v>
                </c:pt>
                <c:pt idx="7632">
                  <c:v>262.78432890849808</c:v>
                </c:pt>
                <c:pt idx="7633">
                  <c:v>262.68024022966989</c:v>
                </c:pt>
                <c:pt idx="7634">
                  <c:v>262.30034090868719</c:v>
                </c:pt>
                <c:pt idx="7635">
                  <c:v>262.15024702665704</c:v>
                </c:pt>
                <c:pt idx="7636">
                  <c:v>262.10373842872951</c:v>
                </c:pt>
                <c:pt idx="7637">
                  <c:v>261.97083820969283</c:v>
                </c:pt>
                <c:pt idx="7638">
                  <c:v>261.93887753026758</c:v>
                </c:pt>
                <c:pt idx="7639">
                  <c:v>261.44168197429843</c:v>
                </c:pt>
                <c:pt idx="7640">
                  <c:v>261.15113169398984</c:v>
                </c:pt>
                <c:pt idx="7641">
                  <c:v>260.90278571545974</c:v>
                </c:pt>
                <c:pt idx="7642">
                  <c:v>260.6709904540408</c:v>
                </c:pt>
                <c:pt idx="7643">
                  <c:v>260.36672491020897</c:v>
                </c:pt>
                <c:pt idx="7644">
                  <c:v>260.21163488026281</c:v>
                </c:pt>
                <c:pt idx="7645">
                  <c:v>259.99211859969</c:v>
                </c:pt>
                <c:pt idx="7646">
                  <c:v>259.73444726842558</c:v>
                </c:pt>
                <c:pt idx="7647">
                  <c:v>259.50599324034738</c:v>
                </c:pt>
                <c:pt idx="7648">
                  <c:v>259.40144576175891</c:v>
                </c:pt>
                <c:pt idx="7649">
                  <c:v>259.27695529142551</c:v>
                </c:pt>
                <c:pt idx="7650">
                  <c:v>259.25363699812647</c:v>
                </c:pt>
                <c:pt idx="7651">
                  <c:v>259.14564350287645</c:v>
                </c:pt>
                <c:pt idx="7652">
                  <c:v>259.10415354925726</c:v>
                </c:pt>
                <c:pt idx="7653">
                  <c:v>258.69091889339393</c:v>
                </c:pt>
                <c:pt idx="7654">
                  <c:v>258.49355920602414</c:v>
                </c:pt>
                <c:pt idx="7655">
                  <c:v>258.4741537247919</c:v>
                </c:pt>
                <c:pt idx="7656">
                  <c:v>258.44962346315492</c:v>
                </c:pt>
                <c:pt idx="7657">
                  <c:v>258.33802257717667</c:v>
                </c:pt>
                <c:pt idx="7658">
                  <c:v>258.21041268116898</c:v>
                </c:pt>
                <c:pt idx="7659">
                  <c:v>258.18073866340177</c:v>
                </c:pt>
                <c:pt idx="7660">
                  <c:v>258.02742302637097</c:v>
                </c:pt>
                <c:pt idx="7661">
                  <c:v>257.67428479812673</c:v>
                </c:pt>
                <c:pt idx="7662">
                  <c:v>257.472910491449</c:v>
                </c:pt>
                <c:pt idx="7663">
                  <c:v>257.39938068117533</c:v>
                </c:pt>
                <c:pt idx="7664">
                  <c:v>256.83942499741704</c:v>
                </c:pt>
                <c:pt idx="7665">
                  <c:v>256.34142938210732</c:v>
                </c:pt>
                <c:pt idx="7666">
                  <c:v>256.24257323065689</c:v>
                </c:pt>
                <c:pt idx="7667">
                  <c:v>255.97864346757066</c:v>
                </c:pt>
                <c:pt idx="7668">
                  <c:v>255.96206785134149</c:v>
                </c:pt>
                <c:pt idx="7669">
                  <c:v>255.35921649697337</c:v>
                </c:pt>
                <c:pt idx="7670">
                  <c:v>255.14116091374723</c:v>
                </c:pt>
                <c:pt idx="7671">
                  <c:v>255.11211098285884</c:v>
                </c:pt>
                <c:pt idx="7672">
                  <c:v>255.00079675507993</c:v>
                </c:pt>
                <c:pt idx="7673">
                  <c:v>254.84466465246348</c:v>
                </c:pt>
                <c:pt idx="7674">
                  <c:v>254.39439060729623</c:v>
                </c:pt>
                <c:pt idx="7675">
                  <c:v>254.19356774092188</c:v>
                </c:pt>
                <c:pt idx="7676">
                  <c:v>254.08712297323544</c:v>
                </c:pt>
                <c:pt idx="7677">
                  <c:v>253.90815997287422</c:v>
                </c:pt>
                <c:pt idx="7678">
                  <c:v>253.84752305759741</c:v>
                </c:pt>
                <c:pt idx="7679">
                  <c:v>253.81029940855586</c:v>
                </c:pt>
                <c:pt idx="7680">
                  <c:v>253.58593889752092</c:v>
                </c:pt>
                <c:pt idx="7681">
                  <c:v>253.39976448155562</c:v>
                </c:pt>
                <c:pt idx="7682">
                  <c:v>253.39119875090287</c:v>
                </c:pt>
                <c:pt idx="7683">
                  <c:v>253.28093442275031</c:v>
                </c:pt>
                <c:pt idx="7684">
                  <c:v>253.05464875245619</c:v>
                </c:pt>
                <c:pt idx="7685">
                  <c:v>252.93697620394329</c:v>
                </c:pt>
                <c:pt idx="7686">
                  <c:v>252.37096194955265</c:v>
                </c:pt>
                <c:pt idx="7687">
                  <c:v>252.30870209591879</c:v>
                </c:pt>
                <c:pt idx="7688">
                  <c:v>251.92254603454506</c:v>
                </c:pt>
                <c:pt idx="7689">
                  <c:v>251.78773415000069</c:v>
                </c:pt>
                <c:pt idx="7690">
                  <c:v>251.72363221822374</c:v>
                </c:pt>
                <c:pt idx="7691">
                  <c:v>251.70862609559333</c:v>
                </c:pt>
                <c:pt idx="7692">
                  <c:v>251.12804659672702</c:v>
                </c:pt>
                <c:pt idx="7693">
                  <c:v>250.97568752328451</c:v>
                </c:pt>
                <c:pt idx="7694">
                  <c:v>250.6080063035815</c:v>
                </c:pt>
                <c:pt idx="7695">
                  <c:v>250.43567962872902</c:v>
                </c:pt>
                <c:pt idx="7696">
                  <c:v>249.53149985019115</c:v>
                </c:pt>
                <c:pt idx="7697">
                  <c:v>249.45203580633219</c:v>
                </c:pt>
                <c:pt idx="7698">
                  <c:v>248.86791536139023</c:v>
                </c:pt>
                <c:pt idx="7699">
                  <c:v>248.71810110951151</c:v>
                </c:pt>
                <c:pt idx="7700">
                  <c:v>248.69997723560368</c:v>
                </c:pt>
                <c:pt idx="7701">
                  <c:v>248.60555142569461</c:v>
                </c:pt>
                <c:pt idx="7702">
                  <c:v>248.48181977304938</c:v>
                </c:pt>
                <c:pt idx="7703">
                  <c:v>248.04866632522862</c:v>
                </c:pt>
                <c:pt idx="7704">
                  <c:v>247.98576945498175</c:v>
                </c:pt>
                <c:pt idx="7705">
                  <c:v>247.73769239378007</c:v>
                </c:pt>
                <c:pt idx="7706">
                  <c:v>247.70867923224134</c:v>
                </c:pt>
                <c:pt idx="7707">
                  <c:v>247.66717769273868</c:v>
                </c:pt>
                <c:pt idx="7708">
                  <c:v>247.55917372880506</c:v>
                </c:pt>
                <c:pt idx="7709">
                  <c:v>247.40254594029028</c:v>
                </c:pt>
                <c:pt idx="7710">
                  <c:v>247.13261978867769</c:v>
                </c:pt>
                <c:pt idx="7711">
                  <c:v>247.08581062267641</c:v>
                </c:pt>
                <c:pt idx="7712">
                  <c:v>246.47071852288164</c:v>
                </c:pt>
                <c:pt idx="7713">
                  <c:v>246.24346868672458</c:v>
                </c:pt>
                <c:pt idx="7714">
                  <c:v>246.02090887413053</c:v>
                </c:pt>
                <c:pt idx="7715">
                  <c:v>245.88296919106531</c:v>
                </c:pt>
                <c:pt idx="7716">
                  <c:v>245.72504958654238</c:v>
                </c:pt>
                <c:pt idx="7717">
                  <c:v>245.60537149711104</c:v>
                </c:pt>
                <c:pt idx="7718">
                  <c:v>245.42962911325168</c:v>
                </c:pt>
                <c:pt idx="7719">
                  <c:v>245.11021166342204</c:v>
                </c:pt>
                <c:pt idx="7720">
                  <c:v>244.86038553761549</c:v>
                </c:pt>
                <c:pt idx="7721">
                  <c:v>244.73992169029287</c:v>
                </c:pt>
                <c:pt idx="7722">
                  <c:v>244.65727054729646</c:v>
                </c:pt>
                <c:pt idx="7723">
                  <c:v>244.62985280811475</c:v>
                </c:pt>
                <c:pt idx="7724">
                  <c:v>244.5516578902801</c:v>
                </c:pt>
                <c:pt idx="7725">
                  <c:v>244.32615042848587</c:v>
                </c:pt>
                <c:pt idx="7726">
                  <c:v>244.23388251926337</c:v>
                </c:pt>
                <c:pt idx="7727">
                  <c:v>244.14295253957982</c:v>
                </c:pt>
                <c:pt idx="7728">
                  <c:v>244.00482782470627</c:v>
                </c:pt>
                <c:pt idx="7729">
                  <c:v>243.81518953572083</c:v>
                </c:pt>
                <c:pt idx="7730">
                  <c:v>243.76999951930108</c:v>
                </c:pt>
                <c:pt idx="7731">
                  <c:v>243.6988279865889</c:v>
                </c:pt>
                <c:pt idx="7732">
                  <c:v>243.59065098209513</c:v>
                </c:pt>
                <c:pt idx="7733">
                  <c:v>243.5411720192356</c:v>
                </c:pt>
                <c:pt idx="7734">
                  <c:v>242.56551240739722</c:v>
                </c:pt>
                <c:pt idx="7735">
                  <c:v>242.51331657169598</c:v>
                </c:pt>
                <c:pt idx="7736">
                  <c:v>242.41052701905033</c:v>
                </c:pt>
                <c:pt idx="7737">
                  <c:v>242.24495143162605</c:v>
                </c:pt>
                <c:pt idx="7738">
                  <c:v>242.1966100478524</c:v>
                </c:pt>
                <c:pt idx="7739">
                  <c:v>242.02095024989711</c:v>
                </c:pt>
                <c:pt idx="7740">
                  <c:v>241.93453410006802</c:v>
                </c:pt>
                <c:pt idx="7741">
                  <c:v>241.7927900167146</c:v>
                </c:pt>
                <c:pt idx="7742">
                  <c:v>241.16205116259658</c:v>
                </c:pt>
                <c:pt idx="7743">
                  <c:v>241.09477297170247</c:v>
                </c:pt>
                <c:pt idx="7744">
                  <c:v>240.65967054479484</c:v>
                </c:pt>
                <c:pt idx="7745">
                  <c:v>240.63295365937699</c:v>
                </c:pt>
                <c:pt idx="7746">
                  <c:v>240.57407308933838</c:v>
                </c:pt>
                <c:pt idx="7747">
                  <c:v>240.56138419270513</c:v>
                </c:pt>
                <c:pt idx="7748">
                  <c:v>239.94212103385476</c:v>
                </c:pt>
                <c:pt idx="7749">
                  <c:v>239.83766277730592</c:v>
                </c:pt>
                <c:pt idx="7750">
                  <c:v>239.72664190457095</c:v>
                </c:pt>
                <c:pt idx="7751">
                  <c:v>239.39904657915341</c:v>
                </c:pt>
                <c:pt idx="7752">
                  <c:v>239.23644179425187</c:v>
                </c:pt>
                <c:pt idx="7753">
                  <c:v>239.18643053905487</c:v>
                </c:pt>
                <c:pt idx="7754">
                  <c:v>238.66149385724219</c:v>
                </c:pt>
                <c:pt idx="7755">
                  <c:v>238.58964658101399</c:v>
                </c:pt>
                <c:pt idx="7756">
                  <c:v>238.3889787294633</c:v>
                </c:pt>
                <c:pt idx="7757">
                  <c:v>238.35494135268556</c:v>
                </c:pt>
                <c:pt idx="7758">
                  <c:v>238.15948543680281</c:v>
                </c:pt>
                <c:pt idx="7759">
                  <c:v>238.03775712314132</c:v>
                </c:pt>
                <c:pt idx="7760">
                  <c:v>237.98099854043792</c:v>
                </c:pt>
                <c:pt idx="7761">
                  <c:v>237.38693571977109</c:v>
                </c:pt>
                <c:pt idx="7762">
                  <c:v>237.3652036183239</c:v>
                </c:pt>
                <c:pt idx="7763">
                  <c:v>237.35197967030575</c:v>
                </c:pt>
                <c:pt idx="7764">
                  <c:v>237.13936979986073</c:v>
                </c:pt>
                <c:pt idx="7765">
                  <c:v>237.05235212604944</c:v>
                </c:pt>
                <c:pt idx="7766">
                  <c:v>236.9839048682334</c:v>
                </c:pt>
                <c:pt idx="7767">
                  <c:v>236.95067421483702</c:v>
                </c:pt>
                <c:pt idx="7768">
                  <c:v>236.83444269961367</c:v>
                </c:pt>
                <c:pt idx="7769">
                  <c:v>236.78685447789516</c:v>
                </c:pt>
                <c:pt idx="7770">
                  <c:v>236.49004309525455</c:v>
                </c:pt>
                <c:pt idx="7771">
                  <c:v>236.13401573720489</c:v>
                </c:pt>
                <c:pt idx="7772">
                  <c:v>236.04843210691797</c:v>
                </c:pt>
                <c:pt idx="7773">
                  <c:v>235.9689374556103</c:v>
                </c:pt>
                <c:pt idx="7774">
                  <c:v>235.5552506129635</c:v>
                </c:pt>
                <c:pt idx="7775">
                  <c:v>235.49084178104223</c:v>
                </c:pt>
                <c:pt idx="7776">
                  <c:v>235.42229719467252</c:v>
                </c:pt>
                <c:pt idx="7777">
                  <c:v>235.26767521721416</c:v>
                </c:pt>
                <c:pt idx="7778">
                  <c:v>235.14170713855245</c:v>
                </c:pt>
                <c:pt idx="7779">
                  <c:v>235.08453630489453</c:v>
                </c:pt>
                <c:pt idx="7780">
                  <c:v>235.01029565925751</c:v>
                </c:pt>
                <c:pt idx="7781">
                  <c:v>234.56799565452772</c:v>
                </c:pt>
                <c:pt idx="7782">
                  <c:v>234.50533376654715</c:v>
                </c:pt>
                <c:pt idx="7783">
                  <c:v>233.96303798533046</c:v>
                </c:pt>
                <c:pt idx="7784">
                  <c:v>233.90447057253164</c:v>
                </c:pt>
                <c:pt idx="7785">
                  <c:v>233.79232533913006</c:v>
                </c:pt>
                <c:pt idx="7786">
                  <c:v>233.54797519737491</c:v>
                </c:pt>
                <c:pt idx="7787">
                  <c:v>233.5402256374434</c:v>
                </c:pt>
                <c:pt idx="7788">
                  <c:v>233.52265846370409</c:v>
                </c:pt>
                <c:pt idx="7789">
                  <c:v>232.94824854212501</c:v>
                </c:pt>
                <c:pt idx="7790">
                  <c:v>232.81217208198979</c:v>
                </c:pt>
                <c:pt idx="7791">
                  <c:v>232.61769992084137</c:v>
                </c:pt>
                <c:pt idx="7792">
                  <c:v>232.10481390173587</c:v>
                </c:pt>
                <c:pt idx="7793">
                  <c:v>231.9263327764431</c:v>
                </c:pt>
                <c:pt idx="7794">
                  <c:v>231.86022876448519</c:v>
                </c:pt>
                <c:pt idx="7795">
                  <c:v>231.75601664351353</c:v>
                </c:pt>
                <c:pt idx="7796">
                  <c:v>231.71193509506065</c:v>
                </c:pt>
                <c:pt idx="7797">
                  <c:v>231.61367862202849</c:v>
                </c:pt>
                <c:pt idx="7798">
                  <c:v>231.57744910191539</c:v>
                </c:pt>
                <c:pt idx="7799">
                  <c:v>231.26569381792973</c:v>
                </c:pt>
                <c:pt idx="7800">
                  <c:v>231.2201941861978</c:v>
                </c:pt>
                <c:pt idx="7801">
                  <c:v>231.00358190151138</c:v>
                </c:pt>
                <c:pt idx="7802">
                  <c:v>230.98645969877933</c:v>
                </c:pt>
                <c:pt idx="7803">
                  <c:v>230.9510486847698</c:v>
                </c:pt>
                <c:pt idx="7804">
                  <c:v>230.70596075917183</c:v>
                </c:pt>
                <c:pt idx="7805">
                  <c:v>230.55542124037942</c:v>
                </c:pt>
                <c:pt idx="7806">
                  <c:v>230.48446761770714</c:v>
                </c:pt>
                <c:pt idx="7807">
                  <c:v>230.40568863139904</c:v>
                </c:pt>
                <c:pt idx="7808">
                  <c:v>230.34004875507043</c:v>
                </c:pt>
                <c:pt idx="7809">
                  <c:v>230.15534773655182</c:v>
                </c:pt>
                <c:pt idx="7810">
                  <c:v>230.12013064452296</c:v>
                </c:pt>
                <c:pt idx="7811">
                  <c:v>230.05549285537876</c:v>
                </c:pt>
                <c:pt idx="7812">
                  <c:v>229.86839892754642</c:v>
                </c:pt>
                <c:pt idx="7813">
                  <c:v>229.53561706538693</c:v>
                </c:pt>
                <c:pt idx="7814">
                  <c:v>229.5225967425977</c:v>
                </c:pt>
                <c:pt idx="7815">
                  <c:v>229.40189473584445</c:v>
                </c:pt>
                <c:pt idx="7816">
                  <c:v>229.31009362034018</c:v>
                </c:pt>
                <c:pt idx="7817">
                  <c:v>229.30065978042168</c:v>
                </c:pt>
                <c:pt idx="7818">
                  <c:v>229.0815669275355</c:v>
                </c:pt>
                <c:pt idx="7819">
                  <c:v>229.06807314512423</c:v>
                </c:pt>
                <c:pt idx="7820">
                  <c:v>228.99057249196909</c:v>
                </c:pt>
                <c:pt idx="7821">
                  <c:v>228.94149427644908</c:v>
                </c:pt>
                <c:pt idx="7822">
                  <c:v>228.69098050417639</c:v>
                </c:pt>
                <c:pt idx="7823">
                  <c:v>228.67962522821188</c:v>
                </c:pt>
                <c:pt idx="7824">
                  <c:v>228.67580292568849</c:v>
                </c:pt>
                <c:pt idx="7825">
                  <c:v>228.5284661639497</c:v>
                </c:pt>
                <c:pt idx="7826">
                  <c:v>228.4161802775767</c:v>
                </c:pt>
                <c:pt idx="7827">
                  <c:v>228.12414356093416</c:v>
                </c:pt>
                <c:pt idx="7828">
                  <c:v>228.05581721835665</c:v>
                </c:pt>
                <c:pt idx="7829">
                  <c:v>228.00659600838077</c:v>
                </c:pt>
                <c:pt idx="7830">
                  <c:v>227.64923225572824</c:v>
                </c:pt>
                <c:pt idx="7831">
                  <c:v>227.43811742695462</c:v>
                </c:pt>
                <c:pt idx="7832">
                  <c:v>227.29347594520289</c:v>
                </c:pt>
                <c:pt idx="7833">
                  <c:v>227.17409798614511</c:v>
                </c:pt>
                <c:pt idx="7834">
                  <c:v>226.98624692590391</c:v>
                </c:pt>
                <c:pt idx="7835">
                  <c:v>226.79190776387955</c:v>
                </c:pt>
                <c:pt idx="7836">
                  <c:v>226.67207741693701</c:v>
                </c:pt>
                <c:pt idx="7837">
                  <c:v>226.5670475383848</c:v>
                </c:pt>
                <c:pt idx="7838">
                  <c:v>226.34113236429067</c:v>
                </c:pt>
                <c:pt idx="7839">
                  <c:v>226.31349489450713</c:v>
                </c:pt>
                <c:pt idx="7840">
                  <c:v>226.29649484893977</c:v>
                </c:pt>
                <c:pt idx="7841">
                  <c:v>226.24630695790256</c:v>
                </c:pt>
                <c:pt idx="7842">
                  <c:v>225.68585651775618</c:v>
                </c:pt>
                <c:pt idx="7843">
                  <c:v>225.66243699453977</c:v>
                </c:pt>
                <c:pt idx="7844">
                  <c:v>225.55017851025093</c:v>
                </c:pt>
                <c:pt idx="7845">
                  <c:v>225.2831653178747</c:v>
                </c:pt>
                <c:pt idx="7846">
                  <c:v>225.00716721558916</c:v>
                </c:pt>
                <c:pt idx="7847">
                  <c:v>224.93071653106509</c:v>
                </c:pt>
                <c:pt idx="7848">
                  <c:v>224.54458554436195</c:v>
                </c:pt>
                <c:pt idx="7849">
                  <c:v>224.34586826605144</c:v>
                </c:pt>
                <c:pt idx="7850">
                  <c:v>224.16321992901459</c:v>
                </c:pt>
                <c:pt idx="7851">
                  <c:v>224.11311239962464</c:v>
                </c:pt>
                <c:pt idx="7852">
                  <c:v>223.86762360966867</c:v>
                </c:pt>
                <c:pt idx="7853">
                  <c:v>223.85570124254667</c:v>
                </c:pt>
                <c:pt idx="7854">
                  <c:v>223.7576314441244</c:v>
                </c:pt>
                <c:pt idx="7855">
                  <c:v>223.71399711370572</c:v>
                </c:pt>
                <c:pt idx="7856">
                  <c:v>223.65134419827152</c:v>
                </c:pt>
                <c:pt idx="7857">
                  <c:v>223.59208913037577</c:v>
                </c:pt>
                <c:pt idx="7858">
                  <c:v>223.04383624593052</c:v>
                </c:pt>
                <c:pt idx="7859">
                  <c:v>222.8835866998804</c:v>
                </c:pt>
                <c:pt idx="7860">
                  <c:v>222.88058823443299</c:v>
                </c:pt>
                <c:pt idx="7861">
                  <c:v>222.79939092743723</c:v>
                </c:pt>
                <c:pt idx="7862">
                  <c:v>222.58758015185282</c:v>
                </c:pt>
                <c:pt idx="7863">
                  <c:v>222.53642541034353</c:v>
                </c:pt>
                <c:pt idx="7864">
                  <c:v>222.25710529814731</c:v>
                </c:pt>
                <c:pt idx="7865">
                  <c:v>222.18686972766909</c:v>
                </c:pt>
                <c:pt idx="7866">
                  <c:v>221.52148266874002</c:v>
                </c:pt>
                <c:pt idx="7867">
                  <c:v>221.39827750242236</c:v>
                </c:pt>
                <c:pt idx="7868">
                  <c:v>221.33570618531041</c:v>
                </c:pt>
                <c:pt idx="7869">
                  <c:v>221.07729447082176</c:v>
                </c:pt>
                <c:pt idx="7870">
                  <c:v>220.57936006301807</c:v>
                </c:pt>
                <c:pt idx="7871">
                  <c:v>220.13242627688373</c:v>
                </c:pt>
                <c:pt idx="7872">
                  <c:v>220.0139982378814</c:v>
                </c:pt>
                <c:pt idx="7873">
                  <c:v>219.73641142851076</c:v>
                </c:pt>
                <c:pt idx="7874">
                  <c:v>219.6449460926321</c:v>
                </c:pt>
                <c:pt idx="7875">
                  <c:v>219.53975154867138</c:v>
                </c:pt>
                <c:pt idx="7876">
                  <c:v>219.35411842262562</c:v>
                </c:pt>
                <c:pt idx="7877">
                  <c:v>219.34231776364044</c:v>
                </c:pt>
                <c:pt idx="7878">
                  <c:v>219.11019116355837</c:v>
                </c:pt>
                <c:pt idx="7879">
                  <c:v>219.01454219133001</c:v>
                </c:pt>
                <c:pt idx="7880">
                  <c:v>218.90283437899856</c:v>
                </c:pt>
                <c:pt idx="7881">
                  <c:v>218.81685485757475</c:v>
                </c:pt>
                <c:pt idx="7882">
                  <c:v>218.81478885478367</c:v>
                </c:pt>
                <c:pt idx="7883">
                  <c:v>218.59946381652057</c:v>
                </c:pt>
                <c:pt idx="7884">
                  <c:v>218.5815558814875</c:v>
                </c:pt>
                <c:pt idx="7885">
                  <c:v>218.39261956139291</c:v>
                </c:pt>
                <c:pt idx="7886">
                  <c:v>218.34595711920613</c:v>
                </c:pt>
                <c:pt idx="7887">
                  <c:v>218.15355445793935</c:v>
                </c:pt>
                <c:pt idx="7888">
                  <c:v>217.83878443333475</c:v>
                </c:pt>
                <c:pt idx="7889">
                  <c:v>217.78044211533489</c:v>
                </c:pt>
                <c:pt idx="7890">
                  <c:v>217.35021104599315</c:v>
                </c:pt>
                <c:pt idx="7891">
                  <c:v>217.22405365832358</c:v>
                </c:pt>
                <c:pt idx="7892">
                  <c:v>217.20323680615982</c:v>
                </c:pt>
                <c:pt idx="7893">
                  <c:v>217.08370416980134</c:v>
                </c:pt>
                <c:pt idx="7894">
                  <c:v>217.00222448039389</c:v>
                </c:pt>
                <c:pt idx="7895">
                  <c:v>216.6017186518994</c:v>
                </c:pt>
                <c:pt idx="7896">
                  <c:v>216.34353923392788</c:v>
                </c:pt>
                <c:pt idx="7897">
                  <c:v>216.06600813575326</c:v>
                </c:pt>
                <c:pt idx="7898">
                  <c:v>215.84032114299384</c:v>
                </c:pt>
                <c:pt idx="7899">
                  <c:v>215.81865930934904</c:v>
                </c:pt>
                <c:pt idx="7900">
                  <c:v>215.70153659089982</c:v>
                </c:pt>
                <c:pt idx="7901">
                  <c:v>215.57963055549084</c:v>
                </c:pt>
                <c:pt idx="7902">
                  <c:v>215.55385875397417</c:v>
                </c:pt>
                <c:pt idx="7903">
                  <c:v>215.1551277156878</c:v>
                </c:pt>
                <c:pt idx="7904">
                  <c:v>215.10705715282452</c:v>
                </c:pt>
                <c:pt idx="7905">
                  <c:v>214.20354388102888</c:v>
                </c:pt>
                <c:pt idx="7906">
                  <c:v>214.19668244527912</c:v>
                </c:pt>
                <c:pt idx="7907">
                  <c:v>214.03972695771969</c:v>
                </c:pt>
                <c:pt idx="7908">
                  <c:v>213.96735023596534</c:v>
                </c:pt>
                <c:pt idx="7909">
                  <c:v>213.8380794945985</c:v>
                </c:pt>
                <c:pt idx="7910">
                  <c:v>213.66609224047929</c:v>
                </c:pt>
                <c:pt idx="7911">
                  <c:v>212.78537585661641</c:v>
                </c:pt>
                <c:pt idx="7912">
                  <c:v>212.57704235438018</c:v>
                </c:pt>
                <c:pt idx="7913">
                  <c:v>212.38371571397192</c:v>
                </c:pt>
                <c:pt idx="7914">
                  <c:v>212.13913315083622</c:v>
                </c:pt>
                <c:pt idx="7915">
                  <c:v>212.08499771162349</c:v>
                </c:pt>
                <c:pt idx="7916">
                  <c:v>211.84249368299007</c:v>
                </c:pt>
                <c:pt idx="7917">
                  <c:v>211.82519990025088</c:v>
                </c:pt>
                <c:pt idx="7918">
                  <c:v>211.48947857838334</c:v>
                </c:pt>
                <c:pt idx="7919">
                  <c:v>211.45280869591207</c:v>
                </c:pt>
                <c:pt idx="7920">
                  <c:v>211.13307750424056</c:v>
                </c:pt>
                <c:pt idx="7921">
                  <c:v>210.71229533692619</c:v>
                </c:pt>
                <c:pt idx="7922">
                  <c:v>210.6657097360771</c:v>
                </c:pt>
                <c:pt idx="7923">
                  <c:v>210.53016898611475</c:v>
                </c:pt>
                <c:pt idx="7924">
                  <c:v>210.43739146157068</c:v>
                </c:pt>
                <c:pt idx="7925">
                  <c:v>210.3620307194866</c:v>
                </c:pt>
                <c:pt idx="7926">
                  <c:v>210.22252750588586</c:v>
                </c:pt>
                <c:pt idx="7927">
                  <c:v>210.06478269163182</c:v>
                </c:pt>
                <c:pt idx="7928">
                  <c:v>209.69411861594742</c:v>
                </c:pt>
                <c:pt idx="7929">
                  <c:v>209.61646294235095</c:v>
                </c:pt>
                <c:pt idx="7930">
                  <c:v>209.61546890666861</c:v>
                </c:pt>
                <c:pt idx="7931">
                  <c:v>209.60948267883367</c:v>
                </c:pt>
                <c:pt idx="7932">
                  <c:v>209.29858264653475</c:v>
                </c:pt>
                <c:pt idx="7933">
                  <c:v>208.98041797538181</c:v>
                </c:pt>
                <c:pt idx="7934">
                  <c:v>208.81674296216937</c:v>
                </c:pt>
                <c:pt idx="7935">
                  <c:v>208.61425010789293</c:v>
                </c:pt>
                <c:pt idx="7936">
                  <c:v>208.5847616610298</c:v>
                </c:pt>
                <c:pt idx="7937">
                  <c:v>208.23219946521857</c:v>
                </c:pt>
                <c:pt idx="7938">
                  <c:v>208.20043514240948</c:v>
                </c:pt>
                <c:pt idx="7939">
                  <c:v>207.88038486721973</c:v>
                </c:pt>
                <c:pt idx="7940">
                  <c:v>207.8586970257428</c:v>
                </c:pt>
                <c:pt idx="7941">
                  <c:v>207.73433185585577</c:v>
                </c:pt>
                <c:pt idx="7942">
                  <c:v>207.70137485024836</c:v>
                </c:pt>
                <c:pt idx="7943">
                  <c:v>207.50723603493017</c:v>
                </c:pt>
                <c:pt idx="7944">
                  <c:v>207.49702820324904</c:v>
                </c:pt>
                <c:pt idx="7945">
                  <c:v>207.20571723503815</c:v>
                </c:pt>
                <c:pt idx="7946">
                  <c:v>207.06348659421525</c:v>
                </c:pt>
                <c:pt idx="7947">
                  <c:v>207.04702255109532</c:v>
                </c:pt>
                <c:pt idx="7948">
                  <c:v>206.74524960947821</c:v>
                </c:pt>
                <c:pt idx="7949">
                  <c:v>206.0655884186572</c:v>
                </c:pt>
                <c:pt idx="7950">
                  <c:v>205.51616893805144</c:v>
                </c:pt>
                <c:pt idx="7951">
                  <c:v>205.45261558239713</c:v>
                </c:pt>
                <c:pt idx="7952">
                  <c:v>204.77716532617782</c:v>
                </c:pt>
                <c:pt idx="7953">
                  <c:v>204.66783407430165</c:v>
                </c:pt>
                <c:pt idx="7954">
                  <c:v>204.50888813455069</c:v>
                </c:pt>
                <c:pt idx="7955">
                  <c:v>204.41980636180253</c:v>
                </c:pt>
                <c:pt idx="7956">
                  <c:v>204.08069138517604</c:v>
                </c:pt>
                <c:pt idx="7957">
                  <c:v>203.92584010975335</c:v>
                </c:pt>
                <c:pt idx="7958">
                  <c:v>203.90922688847564</c:v>
                </c:pt>
                <c:pt idx="7959">
                  <c:v>203.68913390614085</c:v>
                </c:pt>
                <c:pt idx="7960">
                  <c:v>203.60172141481192</c:v>
                </c:pt>
                <c:pt idx="7961">
                  <c:v>203.2442479244603</c:v>
                </c:pt>
                <c:pt idx="7962">
                  <c:v>202.80491500168989</c:v>
                </c:pt>
                <c:pt idx="7963">
                  <c:v>202.69356706342967</c:v>
                </c:pt>
                <c:pt idx="7964">
                  <c:v>202.55435961344639</c:v>
                </c:pt>
                <c:pt idx="7965">
                  <c:v>202.32378098052408</c:v>
                </c:pt>
                <c:pt idx="7966">
                  <c:v>202.21740236907476</c:v>
                </c:pt>
                <c:pt idx="7967">
                  <c:v>202.19445975918117</c:v>
                </c:pt>
                <c:pt idx="7968">
                  <c:v>201.59898856510409</c:v>
                </c:pt>
                <c:pt idx="7969">
                  <c:v>201.13243643968158</c:v>
                </c:pt>
                <c:pt idx="7970">
                  <c:v>201.09086535062951</c:v>
                </c:pt>
                <c:pt idx="7971">
                  <c:v>200.99157254902437</c:v>
                </c:pt>
                <c:pt idx="7972">
                  <c:v>200.81557015860128</c:v>
                </c:pt>
                <c:pt idx="7973">
                  <c:v>200.77923616636761</c:v>
                </c:pt>
                <c:pt idx="7974">
                  <c:v>200.21230006358948</c:v>
                </c:pt>
                <c:pt idx="7975">
                  <c:v>200.05786070872773</c:v>
                </c:pt>
                <c:pt idx="7976">
                  <c:v>199.87497572631878</c:v>
                </c:pt>
                <c:pt idx="7977">
                  <c:v>199.77289911823138</c:v>
                </c:pt>
                <c:pt idx="7978">
                  <c:v>199.2029530870912</c:v>
                </c:pt>
                <c:pt idx="7979">
                  <c:v>199.16403399841238</c:v>
                </c:pt>
                <c:pt idx="7980">
                  <c:v>199.15544588775219</c:v>
                </c:pt>
                <c:pt idx="7981">
                  <c:v>199.07370486365974</c:v>
                </c:pt>
                <c:pt idx="7982">
                  <c:v>198.80890343128294</c:v>
                </c:pt>
                <c:pt idx="7983">
                  <c:v>198.7785668329729</c:v>
                </c:pt>
                <c:pt idx="7984">
                  <c:v>198.38505724705573</c:v>
                </c:pt>
                <c:pt idx="7985">
                  <c:v>198.29983587450968</c:v>
                </c:pt>
                <c:pt idx="7986">
                  <c:v>198.22367903238469</c:v>
                </c:pt>
                <c:pt idx="7987">
                  <c:v>198.15544243386637</c:v>
                </c:pt>
                <c:pt idx="7988">
                  <c:v>198.00732296945279</c:v>
                </c:pt>
                <c:pt idx="7989">
                  <c:v>197.9840150181557</c:v>
                </c:pt>
                <c:pt idx="7990">
                  <c:v>197.73885270812622</c:v>
                </c:pt>
                <c:pt idx="7991">
                  <c:v>197.483556447361</c:v>
                </c:pt>
                <c:pt idx="7992">
                  <c:v>196.67671990992292</c:v>
                </c:pt>
                <c:pt idx="7993">
                  <c:v>196.64758567550118</c:v>
                </c:pt>
                <c:pt idx="7994">
                  <c:v>196.58321885171443</c:v>
                </c:pt>
                <c:pt idx="7995">
                  <c:v>196.45635737071123</c:v>
                </c:pt>
                <c:pt idx="7996">
                  <c:v>196.34621955159736</c:v>
                </c:pt>
                <c:pt idx="7997">
                  <c:v>196.31149890892621</c:v>
                </c:pt>
                <c:pt idx="7998">
                  <c:v>196.2977157794968</c:v>
                </c:pt>
                <c:pt idx="7999">
                  <c:v>196.094834432102</c:v>
                </c:pt>
                <c:pt idx="8000">
                  <c:v>195.834944520438</c:v>
                </c:pt>
                <c:pt idx="8001">
                  <c:v>195.75784339142345</c:v>
                </c:pt>
                <c:pt idx="8002">
                  <c:v>195.68755317317368</c:v>
                </c:pt>
                <c:pt idx="8003">
                  <c:v>195.64174780903181</c:v>
                </c:pt>
                <c:pt idx="8004">
                  <c:v>195.3277574770905</c:v>
                </c:pt>
                <c:pt idx="8005">
                  <c:v>195.002958995489</c:v>
                </c:pt>
                <c:pt idx="8006">
                  <c:v>194.95207670377425</c:v>
                </c:pt>
                <c:pt idx="8007">
                  <c:v>194.86391125338048</c:v>
                </c:pt>
                <c:pt idx="8008">
                  <c:v>194.74244716813214</c:v>
                </c:pt>
                <c:pt idx="8009">
                  <c:v>194.65194412829146</c:v>
                </c:pt>
                <c:pt idx="8010">
                  <c:v>194.47422946887869</c:v>
                </c:pt>
                <c:pt idx="8011">
                  <c:v>194.36181980411885</c:v>
                </c:pt>
                <c:pt idx="8012">
                  <c:v>194.10852287103316</c:v>
                </c:pt>
                <c:pt idx="8013">
                  <c:v>193.96191129909928</c:v>
                </c:pt>
                <c:pt idx="8014">
                  <c:v>193.91824532651552</c:v>
                </c:pt>
                <c:pt idx="8015">
                  <c:v>193.74571296479346</c:v>
                </c:pt>
                <c:pt idx="8016">
                  <c:v>193.33461101360643</c:v>
                </c:pt>
                <c:pt idx="8017">
                  <c:v>193.29797046882408</c:v>
                </c:pt>
                <c:pt idx="8018">
                  <c:v>193.14501986587163</c:v>
                </c:pt>
                <c:pt idx="8019">
                  <c:v>193.09686823724871</c:v>
                </c:pt>
                <c:pt idx="8020">
                  <c:v>192.8483176522702</c:v>
                </c:pt>
                <c:pt idx="8021">
                  <c:v>192.80729349174743</c:v>
                </c:pt>
                <c:pt idx="8022">
                  <c:v>192.63690919597306</c:v>
                </c:pt>
                <c:pt idx="8023">
                  <c:v>192.51730209049614</c:v>
                </c:pt>
                <c:pt idx="8024">
                  <c:v>192.19014193396291</c:v>
                </c:pt>
                <c:pt idx="8025">
                  <c:v>191.39092184872186</c:v>
                </c:pt>
                <c:pt idx="8026">
                  <c:v>191.28835892050216</c:v>
                </c:pt>
                <c:pt idx="8027">
                  <c:v>190.94836780851088</c:v>
                </c:pt>
                <c:pt idx="8028">
                  <c:v>190.87992013526048</c:v>
                </c:pt>
                <c:pt idx="8029">
                  <c:v>190.58316076601341</c:v>
                </c:pt>
                <c:pt idx="8030">
                  <c:v>190.48151482142509</c:v>
                </c:pt>
                <c:pt idx="8031">
                  <c:v>189.76549529174963</c:v>
                </c:pt>
                <c:pt idx="8032">
                  <c:v>189.61546265853281</c:v>
                </c:pt>
                <c:pt idx="8033">
                  <c:v>189.33821379378611</c:v>
                </c:pt>
                <c:pt idx="8034">
                  <c:v>189.30699905114042</c:v>
                </c:pt>
                <c:pt idx="8035">
                  <c:v>189.10708352142325</c:v>
                </c:pt>
                <c:pt idx="8036">
                  <c:v>189.04202515563617</c:v>
                </c:pt>
                <c:pt idx="8037">
                  <c:v>188.98473695086341</c:v>
                </c:pt>
                <c:pt idx="8038">
                  <c:v>188.7417012595543</c:v>
                </c:pt>
                <c:pt idx="8039">
                  <c:v>188.3463639167355</c:v>
                </c:pt>
                <c:pt idx="8040">
                  <c:v>188.34037833201506</c:v>
                </c:pt>
                <c:pt idx="8041">
                  <c:v>188.10384160963196</c:v>
                </c:pt>
                <c:pt idx="8042">
                  <c:v>188.04652426911832</c:v>
                </c:pt>
                <c:pt idx="8043">
                  <c:v>187.83543036093357</c:v>
                </c:pt>
                <c:pt idx="8044">
                  <c:v>187.61059716770788</c:v>
                </c:pt>
                <c:pt idx="8045">
                  <c:v>187.56794959745062</c:v>
                </c:pt>
                <c:pt idx="8046">
                  <c:v>187.34373594732332</c:v>
                </c:pt>
                <c:pt idx="8047">
                  <c:v>187.12095625467185</c:v>
                </c:pt>
                <c:pt idx="8048">
                  <c:v>187.07081818674422</c:v>
                </c:pt>
                <c:pt idx="8049">
                  <c:v>186.88221871274004</c:v>
                </c:pt>
                <c:pt idx="8050">
                  <c:v>186.59425585509123</c:v>
                </c:pt>
                <c:pt idx="8051">
                  <c:v>186.56440927920659</c:v>
                </c:pt>
                <c:pt idx="8052">
                  <c:v>186.5092170789957</c:v>
                </c:pt>
                <c:pt idx="8053">
                  <c:v>186.48118930826587</c:v>
                </c:pt>
                <c:pt idx="8054">
                  <c:v>186.1525160460663</c:v>
                </c:pt>
                <c:pt idx="8055">
                  <c:v>185.86792016619967</c:v>
                </c:pt>
                <c:pt idx="8056">
                  <c:v>185.03860132405009</c:v>
                </c:pt>
                <c:pt idx="8057">
                  <c:v>184.75306671332203</c:v>
                </c:pt>
                <c:pt idx="8058">
                  <c:v>184.75124542278652</c:v>
                </c:pt>
                <c:pt idx="8059">
                  <c:v>184.68243629190971</c:v>
                </c:pt>
                <c:pt idx="8060">
                  <c:v>184.64270209239177</c:v>
                </c:pt>
                <c:pt idx="8061">
                  <c:v>184.43759950287588</c:v>
                </c:pt>
                <c:pt idx="8062">
                  <c:v>184.42444757972117</c:v>
                </c:pt>
                <c:pt idx="8063">
                  <c:v>184.40049213512165</c:v>
                </c:pt>
                <c:pt idx="8064">
                  <c:v>184.0743286074055</c:v>
                </c:pt>
                <c:pt idx="8065">
                  <c:v>184.02999513258953</c:v>
                </c:pt>
                <c:pt idx="8066">
                  <c:v>183.54434407474528</c:v>
                </c:pt>
                <c:pt idx="8067">
                  <c:v>183.40212666861817</c:v>
                </c:pt>
                <c:pt idx="8068">
                  <c:v>183.29330816153228</c:v>
                </c:pt>
                <c:pt idx="8069">
                  <c:v>183.11539668798969</c:v>
                </c:pt>
                <c:pt idx="8070">
                  <c:v>183.07486823895712</c:v>
                </c:pt>
                <c:pt idx="8071">
                  <c:v>182.88017113684833</c:v>
                </c:pt>
                <c:pt idx="8072">
                  <c:v>182.80935435191418</c:v>
                </c:pt>
                <c:pt idx="8073">
                  <c:v>182.62471837227895</c:v>
                </c:pt>
                <c:pt idx="8074">
                  <c:v>182.42004843524867</c:v>
                </c:pt>
                <c:pt idx="8075">
                  <c:v>182.31971058731432</c:v>
                </c:pt>
                <c:pt idx="8076">
                  <c:v>182.0231710594044</c:v>
                </c:pt>
                <c:pt idx="8077">
                  <c:v>181.78317085574997</c:v>
                </c:pt>
                <c:pt idx="8078">
                  <c:v>181.46746423849009</c:v>
                </c:pt>
                <c:pt idx="8079">
                  <c:v>181.36833033461949</c:v>
                </c:pt>
                <c:pt idx="8080">
                  <c:v>181.1636588566916</c:v>
                </c:pt>
                <c:pt idx="8081">
                  <c:v>181.08652392164339</c:v>
                </c:pt>
                <c:pt idx="8082">
                  <c:v>181.04125736029971</c:v>
                </c:pt>
                <c:pt idx="8083">
                  <c:v>180.96929142017049</c:v>
                </c:pt>
                <c:pt idx="8084">
                  <c:v>180.92293721042367</c:v>
                </c:pt>
                <c:pt idx="8085">
                  <c:v>180.84878279065251</c:v>
                </c:pt>
                <c:pt idx="8086">
                  <c:v>180.74293706336039</c:v>
                </c:pt>
                <c:pt idx="8087">
                  <c:v>180.18968699392346</c:v>
                </c:pt>
                <c:pt idx="8088">
                  <c:v>179.68244536102335</c:v>
                </c:pt>
                <c:pt idx="8089">
                  <c:v>179.47306783538727</c:v>
                </c:pt>
                <c:pt idx="8090">
                  <c:v>179.29661306321623</c:v>
                </c:pt>
                <c:pt idx="8091">
                  <c:v>179.17288777212963</c:v>
                </c:pt>
                <c:pt idx="8092">
                  <c:v>179.08573508775294</c:v>
                </c:pt>
                <c:pt idx="8093">
                  <c:v>179.07575250427163</c:v>
                </c:pt>
                <c:pt idx="8094">
                  <c:v>178.54401814938612</c:v>
                </c:pt>
                <c:pt idx="8095">
                  <c:v>178.41414977634946</c:v>
                </c:pt>
                <c:pt idx="8096">
                  <c:v>178.33805040710814</c:v>
                </c:pt>
                <c:pt idx="8097">
                  <c:v>178.09423037830325</c:v>
                </c:pt>
                <c:pt idx="8098">
                  <c:v>178.05991596565372</c:v>
                </c:pt>
                <c:pt idx="8099">
                  <c:v>177.96276115657764</c:v>
                </c:pt>
                <c:pt idx="8100">
                  <c:v>177.81630001124677</c:v>
                </c:pt>
                <c:pt idx="8101">
                  <c:v>177.70871358385935</c:v>
                </c:pt>
                <c:pt idx="8102">
                  <c:v>177.64483349512645</c:v>
                </c:pt>
                <c:pt idx="8103">
                  <c:v>177.35296190964112</c:v>
                </c:pt>
                <c:pt idx="8104">
                  <c:v>176.61854722599185</c:v>
                </c:pt>
                <c:pt idx="8105">
                  <c:v>176.54702962778327</c:v>
                </c:pt>
                <c:pt idx="8106">
                  <c:v>175.54903485822595</c:v>
                </c:pt>
                <c:pt idx="8107">
                  <c:v>175.41206976553917</c:v>
                </c:pt>
                <c:pt idx="8108">
                  <c:v>174.48361969872064</c:v>
                </c:pt>
                <c:pt idx="8109">
                  <c:v>174.31578625268503</c:v>
                </c:pt>
                <c:pt idx="8110">
                  <c:v>174.20682057185616</c:v>
                </c:pt>
                <c:pt idx="8111">
                  <c:v>174.1720188779268</c:v>
                </c:pt>
                <c:pt idx="8112">
                  <c:v>173.91204751254108</c:v>
                </c:pt>
                <c:pt idx="8113">
                  <c:v>173.85978443904185</c:v>
                </c:pt>
                <c:pt idx="8114">
                  <c:v>173.23041130524334</c:v>
                </c:pt>
                <c:pt idx="8115">
                  <c:v>172.98329270186781</c:v>
                </c:pt>
                <c:pt idx="8116">
                  <c:v>172.6620113039493</c:v>
                </c:pt>
                <c:pt idx="8117">
                  <c:v>172.45421217374914</c:v>
                </c:pt>
                <c:pt idx="8118">
                  <c:v>172.3328002464828</c:v>
                </c:pt>
                <c:pt idx="8119">
                  <c:v>172.24396485394075</c:v>
                </c:pt>
                <c:pt idx="8120">
                  <c:v>172.21369572061786</c:v>
                </c:pt>
                <c:pt idx="8121">
                  <c:v>172.18624086391594</c:v>
                </c:pt>
                <c:pt idx="8122">
                  <c:v>171.8626425592816</c:v>
                </c:pt>
                <c:pt idx="8123">
                  <c:v>171.7194931625844</c:v>
                </c:pt>
                <c:pt idx="8124">
                  <c:v>171.6650651203758</c:v>
                </c:pt>
                <c:pt idx="8125">
                  <c:v>171.30079459739537</c:v>
                </c:pt>
                <c:pt idx="8126">
                  <c:v>171.00272972061313</c:v>
                </c:pt>
                <c:pt idx="8127">
                  <c:v>170.44392615839811</c:v>
                </c:pt>
                <c:pt idx="8128">
                  <c:v>170.27169127511542</c:v>
                </c:pt>
                <c:pt idx="8129">
                  <c:v>170.08691725338082</c:v>
                </c:pt>
                <c:pt idx="8130">
                  <c:v>170.02183389784562</c:v>
                </c:pt>
                <c:pt idx="8131">
                  <c:v>170.01633389813205</c:v>
                </c:pt>
                <c:pt idx="8132">
                  <c:v>170.01253285645714</c:v>
                </c:pt>
                <c:pt idx="8133">
                  <c:v>169.9890515850108</c:v>
                </c:pt>
                <c:pt idx="8134">
                  <c:v>169.91299378884881</c:v>
                </c:pt>
                <c:pt idx="8135">
                  <c:v>169.79677288879952</c:v>
                </c:pt>
                <c:pt idx="8136">
                  <c:v>169.4462135065823</c:v>
                </c:pt>
                <c:pt idx="8137">
                  <c:v>169.18335461536071</c:v>
                </c:pt>
                <c:pt idx="8138">
                  <c:v>169.16289290376108</c:v>
                </c:pt>
                <c:pt idx="8139">
                  <c:v>169.15307825401734</c:v>
                </c:pt>
                <c:pt idx="8140">
                  <c:v>169.01394757865825</c:v>
                </c:pt>
                <c:pt idx="8141">
                  <c:v>168.77166988087612</c:v>
                </c:pt>
                <c:pt idx="8142">
                  <c:v>168.64210642017011</c:v>
                </c:pt>
                <c:pt idx="8143">
                  <c:v>168.53315307450066</c:v>
                </c:pt>
                <c:pt idx="8144">
                  <c:v>167.68187499556743</c:v>
                </c:pt>
                <c:pt idx="8145">
                  <c:v>167.57547498477288</c:v>
                </c:pt>
                <c:pt idx="8146">
                  <c:v>167.4148085073661</c:v>
                </c:pt>
                <c:pt idx="8147">
                  <c:v>166.4795690437717</c:v>
                </c:pt>
                <c:pt idx="8148">
                  <c:v>166.2360593659692</c:v>
                </c:pt>
                <c:pt idx="8149">
                  <c:v>166.17722051817975</c:v>
                </c:pt>
                <c:pt idx="8150">
                  <c:v>166.01553202422747</c:v>
                </c:pt>
                <c:pt idx="8151">
                  <c:v>166.01049194207326</c:v>
                </c:pt>
                <c:pt idx="8152">
                  <c:v>165.96873053843979</c:v>
                </c:pt>
                <c:pt idx="8153">
                  <c:v>165.85407009136242</c:v>
                </c:pt>
                <c:pt idx="8154">
                  <c:v>165.79295821118532</c:v>
                </c:pt>
                <c:pt idx="8155">
                  <c:v>165.31282001717432</c:v>
                </c:pt>
                <c:pt idx="8156">
                  <c:v>165.16605558630494</c:v>
                </c:pt>
                <c:pt idx="8157">
                  <c:v>165.02677424796883</c:v>
                </c:pt>
                <c:pt idx="8158">
                  <c:v>164.991983266924</c:v>
                </c:pt>
                <c:pt idx="8159">
                  <c:v>164.8697927759867</c:v>
                </c:pt>
                <c:pt idx="8160">
                  <c:v>164.76177807876476</c:v>
                </c:pt>
                <c:pt idx="8161">
                  <c:v>164.73058054575074</c:v>
                </c:pt>
                <c:pt idx="8162">
                  <c:v>164.50823451540279</c:v>
                </c:pt>
                <c:pt idx="8163">
                  <c:v>164.21150951215844</c:v>
                </c:pt>
                <c:pt idx="8164">
                  <c:v>164.01647026299392</c:v>
                </c:pt>
                <c:pt idx="8165">
                  <c:v>163.76073233153824</c:v>
                </c:pt>
                <c:pt idx="8166">
                  <c:v>163.7351315473262</c:v>
                </c:pt>
                <c:pt idx="8167">
                  <c:v>163.08144372884223</c:v>
                </c:pt>
                <c:pt idx="8168">
                  <c:v>163.04715147321198</c:v>
                </c:pt>
                <c:pt idx="8169">
                  <c:v>162.97974888263604</c:v>
                </c:pt>
                <c:pt idx="8170">
                  <c:v>162.85872232309129</c:v>
                </c:pt>
                <c:pt idx="8171">
                  <c:v>162.49835687593026</c:v>
                </c:pt>
                <c:pt idx="8172">
                  <c:v>162.37944093738079</c:v>
                </c:pt>
                <c:pt idx="8173">
                  <c:v>162.00535905322835</c:v>
                </c:pt>
                <c:pt idx="8174">
                  <c:v>161.97983916665996</c:v>
                </c:pt>
                <c:pt idx="8175">
                  <c:v>161.0105663457999</c:v>
                </c:pt>
                <c:pt idx="8176">
                  <c:v>160.97752740811552</c:v>
                </c:pt>
                <c:pt idx="8177">
                  <c:v>160.92366588556564</c:v>
                </c:pt>
                <c:pt idx="8178">
                  <c:v>160.78323529931816</c:v>
                </c:pt>
                <c:pt idx="8179">
                  <c:v>160.74130182710786</c:v>
                </c:pt>
                <c:pt idx="8180">
                  <c:v>160.51601551766149</c:v>
                </c:pt>
                <c:pt idx="8181">
                  <c:v>160.16341667408744</c:v>
                </c:pt>
                <c:pt idx="8182">
                  <c:v>160.06179662588363</c:v>
                </c:pt>
                <c:pt idx="8183">
                  <c:v>159.55018828374696</c:v>
                </c:pt>
                <c:pt idx="8184">
                  <c:v>159.49099026076314</c:v>
                </c:pt>
                <c:pt idx="8185">
                  <c:v>159.32903753086146</c:v>
                </c:pt>
                <c:pt idx="8186">
                  <c:v>158.95404762412264</c:v>
                </c:pt>
                <c:pt idx="8187">
                  <c:v>158.74858094176949</c:v>
                </c:pt>
                <c:pt idx="8188">
                  <c:v>158.66969623657616</c:v>
                </c:pt>
                <c:pt idx="8189">
                  <c:v>158.50653203827642</c:v>
                </c:pt>
                <c:pt idx="8190">
                  <c:v>158.47380490455157</c:v>
                </c:pt>
                <c:pt idx="8191">
                  <c:v>158.10829991208502</c:v>
                </c:pt>
                <c:pt idx="8192">
                  <c:v>157.99318958592806</c:v>
                </c:pt>
                <c:pt idx="8193">
                  <c:v>157.90459393175371</c:v>
                </c:pt>
                <c:pt idx="8194">
                  <c:v>157.88868751288368</c:v>
                </c:pt>
                <c:pt idx="8195">
                  <c:v>157.71518814661019</c:v>
                </c:pt>
                <c:pt idx="8196">
                  <c:v>157.31419277101665</c:v>
                </c:pt>
                <c:pt idx="8197">
                  <c:v>156.98121286122648</c:v>
                </c:pt>
                <c:pt idx="8198">
                  <c:v>156.90122171189225</c:v>
                </c:pt>
                <c:pt idx="8199">
                  <c:v>156.76183977583219</c:v>
                </c:pt>
                <c:pt idx="8200">
                  <c:v>156.73130525795378</c:v>
                </c:pt>
                <c:pt idx="8201">
                  <c:v>156.67026803020801</c:v>
                </c:pt>
                <c:pt idx="8202">
                  <c:v>156.59135746349608</c:v>
                </c:pt>
                <c:pt idx="8203">
                  <c:v>156.52151661176077</c:v>
                </c:pt>
                <c:pt idx="8204">
                  <c:v>156.21617384703544</c:v>
                </c:pt>
                <c:pt idx="8205">
                  <c:v>155.73694873208541</c:v>
                </c:pt>
                <c:pt idx="8206">
                  <c:v>155.72939955478535</c:v>
                </c:pt>
                <c:pt idx="8207">
                  <c:v>155.69661029226424</c:v>
                </c:pt>
                <c:pt idx="8208">
                  <c:v>155.64262922812819</c:v>
                </c:pt>
                <c:pt idx="8209">
                  <c:v>155.46506105735384</c:v>
                </c:pt>
                <c:pt idx="8210">
                  <c:v>155.37583914044973</c:v>
                </c:pt>
                <c:pt idx="8211">
                  <c:v>155.35567812417841</c:v>
                </c:pt>
                <c:pt idx="8212">
                  <c:v>155.17463700750889</c:v>
                </c:pt>
                <c:pt idx="8213">
                  <c:v>155.12477517666093</c:v>
                </c:pt>
                <c:pt idx="8214">
                  <c:v>154.78177137441702</c:v>
                </c:pt>
                <c:pt idx="8215">
                  <c:v>154.60390966844489</c:v>
                </c:pt>
                <c:pt idx="8216">
                  <c:v>154.3564949670631</c:v>
                </c:pt>
                <c:pt idx="8217">
                  <c:v>154.33646645203189</c:v>
                </c:pt>
                <c:pt idx="8218">
                  <c:v>154.14217635347302</c:v>
                </c:pt>
                <c:pt idx="8219">
                  <c:v>154.11659047335414</c:v>
                </c:pt>
                <c:pt idx="8220">
                  <c:v>154.04295419138805</c:v>
                </c:pt>
                <c:pt idx="8221">
                  <c:v>153.82396026466532</c:v>
                </c:pt>
                <c:pt idx="8222">
                  <c:v>153.70476048568642</c:v>
                </c:pt>
                <c:pt idx="8223">
                  <c:v>153.42346740749358</c:v>
                </c:pt>
                <c:pt idx="8224">
                  <c:v>153.35915544889866</c:v>
                </c:pt>
                <c:pt idx="8225">
                  <c:v>153.10536243371507</c:v>
                </c:pt>
                <c:pt idx="8226">
                  <c:v>152.73564412665661</c:v>
                </c:pt>
                <c:pt idx="8227">
                  <c:v>152.65508900551643</c:v>
                </c:pt>
                <c:pt idx="8228">
                  <c:v>152.59836886689067</c:v>
                </c:pt>
                <c:pt idx="8229">
                  <c:v>152.34366018391236</c:v>
                </c:pt>
                <c:pt idx="8230">
                  <c:v>152.23407672264611</c:v>
                </c:pt>
                <c:pt idx="8231">
                  <c:v>152.18418592016343</c:v>
                </c:pt>
                <c:pt idx="8232">
                  <c:v>151.48099850269946</c:v>
                </c:pt>
                <c:pt idx="8233">
                  <c:v>151.39653562733645</c:v>
                </c:pt>
                <c:pt idx="8234">
                  <c:v>151.20037615841773</c:v>
                </c:pt>
                <c:pt idx="8235">
                  <c:v>150.96352067100506</c:v>
                </c:pt>
                <c:pt idx="8236">
                  <c:v>150.88265540272931</c:v>
                </c:pt>
                <c:pt idx="8237">
                  <c:v>150.87936783149163</c:v>
                </c:pt>
                <c:pt idx="8238">
                  <c:v>150.64559397631635</c:v>
                </c:pt>
                <c:pt idx="8239">
                  <c:v>150.53114987707178</c:v>
                </c:pt>
                <c:pt idx="8240">
                  <c:v>148.74269227830899</c:v>
                </c:pt>
                <c:pt idx="8241">
                  <c:v>148.55501032011838</c:v>
                </c:pt>
                <c:pt idx="8242">
                  <c:v>148.54542630558629</c:v>
                </c:pt>
                <c:pt idx="8243">
                  <c:v>148.33903164616424</c:v>
                </c:pt>
                <c:pt idx="8244">
                  <c:v>148.2538191624441</c:v>
                </c:pt>
                <c:pt idx="8245">
                  <c:v>148.16080562943233</c:v>
                </c:pt>
                <c:pt idx="8246">
                  <c:v>147.39886615606153</c:v>
                </c:pt>
                <c:pt idx="8247">
                  <c:v>146.99001803938813</c:v>
                </c:pt>
                <c:pt idx="8248">
                  <c:v>146.96209952273614</c:v>
                </c:pt>
                <c:pt idx="8249">
                  <c:v>146.92504232806047</c:v>
                </c:pt>
                <c:pt idx="8250">
                  <c:v>146.57938583183619</c:v>
                </c:pt>
                <c:pt idx="8251">
                  <c:v>146.32049427388029</c:v>
                </c:pt>
                <c:pt idx="8252">
                  <c:v>146.23546258436309</c:v>
                </c:pt>
                <c:pt idx="8253">
                  <c:v>146.20876084626184</c:v>
                </c:pt>
                <c:pt idx="8254">
                  <c:v>146.15019440426929</c:v>
                </c:pt>
                <c:pt idx="8255">
                  <c:v>145.70866729482333</c:v>
                </c:pt>
                <c:pt idx="8256">
                  <c:v>145.7072524689593</c:v>
                </c:pt>
                <c:pt idx="8257">
                  <c:v>145.64328102217081</c:v>
                </c:pt>
                <c:pt idx="8258">
                  <c:v>145.63966199723592</c:v>
                </c:pt>
                <c:pt idx="8259">
                  <c:v>145.59413154641683</c:v>
                </c:pt>
                <c:pt idx="8260">
                  <c:v>145.42648642435719</c:v>
                </c:pt>
                <c:pt idx="8261">
                  <c:v>145.4065953116864</c:v>
                </c:pt>
                <c:pt idx="8262">
                  <c:v>145.19441607664479</c:v>
                </c:pt>
                <c:pt idx="8263">
                  <c:v>145.11185279707101</c:v>
                </c:pt>
                <c:pt idx="8264">
                  <c:v>145.06554848350765</c:v>
                </c:pt>
                <c:pt idx="8265">
                  <c:v>145.00444016268943</c:v>
                </c:pt>
                <c:pt idx="8266">
                  <c:v>144.8659430681808</c:v>
                </c:pt>
                <c:pt idx="8267">
                  <c:v>144.35105508793401</c:v>
                </c:pt>
                <c:pt idx="8268">
                  <c:v>144.19373438646394</c:v>
                </c:pt>
                <c:pt idx="8269">
                  <c:v>144.12001126533582</c:v>
                </c:pt>
                <c:pt idx="8270">
                  <c:v>144.10754903966148</c:v>
                </c:pt>
                <c:pt idx="8271">
                  <c:v>143.84985616819299</c:v>
                </c:pt>
                <c:pt idx="8272">
                  <c:v>143.62405007086434</c:v>
                </c:pt>
                <c:pt idx="8273">
                  <c:v>143.51557081351677</c:v>
                </c:pt>
                <c:pt idx="8274">
                  <c:v>143.42332193317404</c:v>
                </c:pt>
                <c:pt idx="8275">
                  <c:v>143.34055407819881</c:v>
                </c:pt>
                <c:pt idx="8276">
                  <c:v>143.27575311125671</c:v>
                </c:pt>
                <c:pt idx="8277">
                  <c:v>143.07637039980435</c:v>
                </c:pt>
                <c:pt idx="8278">
                  <c:v>142.92678794037599</c:v>
                </c:pt>
                <c:pt idx="8279">
                  <c:v>142.90885825713917</c:v>
                </c:pt>
                <c:pt idx="8280">
                  <c:v>142.8584143085464</c:v>
                </c:pt>
                <c:pt idx="8281">
                  <c:v>142.1567450749892</c:v>
                </c:pt>
                <c:pt idx="8282">
                  <c:v>141.94552933727948</c:v>
                </c:pt>
                <c:pt idx="8283">
                  <c:v>141.90136429529639</c:v>
                </c:pt>
                <c:pt idx="8284">
                  <c:v>141.88371568139308</c:v>
                </c:pt>
                <c:pt idx="8285">
                  <c:v>141.83220689972035</c:v>
                </c:pt>
                <c:pt idx="8286">
                  <c:v>141.66810817350944</c:v>
                </c:pt>
                <c:pt idx="8287">
                  <c:v>140.89197434984692</c:v>
                </c:pt>
                <c:pt idx="8288">
                  <c:v>140.47115183062309</c:v>
                </c:pt>
                <c:pt idx="8289">
                  <c:v>139.57933070669932</c:v>
                </c:pt>
                <c:pt idx="8290">
                  <c:v>139.41611178012741</c:v>
                </c:pt>
                <c:pt idx="8291">
                  <c:v>139.33290070895623</c:v>
                </c:pt>
                <c:pt idx="8292">
                  <c:v>139.27272484776512</c:v>
                </c:pt>
                <c:pt idx="8293">
                  <c:v>139.10752260295391</c:v>
                </c:pt>
                <c:pt idx="8294">
                  <c:v>138.9949279744385</c:v>
                </c:pt>
                <c:pt idx="8295">
                  <c:v>138.42510914792723</c:v>
                </c:pt>
                <c:pt idx="8296">
                  <c:v>138.18585673241179</c:v>
                </c:pt>
                <c:pt idx="8297">
                  <c:v>137.8993604811312</c:v>
                </c:pt>
                <c:pt idx="8298">
                  <c:v>137.81563230689162</c:v>
                </c:pt>
                <c:pt idx="8299">
                  <c:v>137.7359512261306</c:v>
                </c:pt>
                <c:pt idx="8300">
                  <c:v>137.2033592727594</c:v>
                </c:pt>
                <c:pt idx="8301">
                  <c:v>136.80009567415135</c:v>
                </c:pt>
                <c:pt idx="8302">
                  <c:v>136.65705165453539</c:v>
                </c:pt>
                <c:pt idx="8303">
                  <c:v>136.52678814119764</c:v>
                </c:pt>
                <c:pt idx="8304">
                  <c:v>136.29484730371558</c:v>
                </c:pt>
                <c:pt idx="8305">
                  <c:v>136.0269847591475</c:v>
                </c:pt>
                <c:pt idx="8306">
                  <c:v>135.85249733907648</c:v>
                </c:pt>
                <c:pt idx="8307">
                  <c:v>135.81462891297571</c:v>
                </c:pt>
                <c:pt idx="8308">
                  <c:v>135.65953668946196</c:v>
                </c:pt>
                <c:pt idx="8309">
                  <c:v>135.50734337686367</c:v>
                </c:pt>
                <c:pt idx="8310">
                  <c:v>135.43535786101015</c:v>
                </c:pt>
                <c:pt idx="8311">
                  <c:v>134.84296087274484</c:v>
                </c:pt>
                <c:pt idx="8312">
                  <c:v>134.78410303438548</c:v>
                </c:pt>
                <c:pt idx="8313">
                  <c:v>134.5818544682167</c:v>
                </c:pt>
                <c:pt idx="8314">
                  <c:v>134.477734356268</c:v>
                </c:pt>
                <c:pt idx="8315">
                  <c:v>134.39049318360352</c:v>
                </c:pt>
                <c:pt idx="8316">
                  <c:v>134.26680706962856</c:v>
                </c:pt>
                <c:pt idx="8317">
                  <c:v>133.98164421939819</c:v>
                </c:pt>
                <c:pt idx="8318">
                  <c:v>133.7384971924333</c:v>
                </c:pt>
                <c:pt idx="8319">
                  <c:v>133.03509461830475</c:v>
                </c:pt>
                <c:pt idx="8320">
                  <c:v>132.91668381551591</c:v>
                </c:pt>
                <c:pt idx="8321">
                  <c:v>132.11323766452819</c:v>
                </c:pt>
                <c:pt idx="8322">
                  <c:v>132.04854880189473</c:v>
                </c:pt>
                <c:pt idx="8323">
                  <c:v>131.70244927824783</c:v>
                </c:pt>
                <c:pt idx="8324">
                  <c:v>131.33114639261959</c:v>
                </c:pt>
                <c:pt idx="8325">
                  <c:v>130.91188225428519</c:v>
                </c:pt>
                <c:pt idx="8326">
                  <c:v>130.52736004469011</c:v>
                </c:pt>
                <c:pt idx="8327">
                  <c:v>130.45486026309197</c:v>
                </c:pt>
                <c:pt idx="8328">
                  <c:v>130.28102371908517</c:v>
                </c:pt>
                <c:pt idx="8329">
                  <c:v>130.13586381134888</c:v>
                </c:pt>
                <c:pt idx="8330">
                  <c:v>129.99442712993877</c:v>
                </c:pt>
                <c:pt idx="8331">
                  <c:v>129.96740514907657</c:v>
                </c:pt>
                <c:pt idx="8332">
                  <c:v>129.75114565378908</c:v>
                </c:pt>
                <c:pt idx="8333">
                  <c:v>129.56527851704661</c:v>
                </c:pt>
                <c:pt idx="8334">
                  <c:v>129.55050689636727</c:v>
                </c:pt>
                <c:pt idx="8335">
                  <c:v>129.11373532019869</c:v>
                </c:pt>
                <c:pt idx="8336">
                  <c:v>129.07934690286714</c:v>
                </c:pt>
                <c:pt idx="8337">
                  <c:v>128.98223075427941</c:v>
                </c:pt>
                <c:pt idx="8338">
                  <c:v>128.74337397926797</c:v>
                </c:pt>
                <c:pt idx="8339">
                  <c:v>128.30399888218236</c:v>
                </c:pt>
                <c:pt idx="8340">
                  <c:v>128.19535402676931</c:v>
                </c:pt>
                <c:pt idx="8341">
                  <c:v>128.0420329095092</c:v>
                </c:pt>
                <c:pt idx="8342">
                  <c:v>127.98506636510292</c:v>
                </c:pt>
                <c:pt idx="8343">
                  <c:v>127.80335797732489</c:v>
                </c:pt>
                <c:pt idx="8344">
                  <c:v>127.64334481959723</c:v>
                </c:pt>
                <c:pt idx="8345">
                  <c:v>127.57511057398074</c:v>
                </c:pt>
                <c:pt idx="8346">
                  <c:v>127.47765801566445</c:v>
                </c:pt>
                <c:pt idx="8347">
                  <c:v>127.04676985624246</c:v>
                </c:pt>
                <c:pt idx="8348">
                  <c:v>126.86755266069461</c:v>
                </c:pt>
                <c:pt idx="8349">
                  <c:v>126.55523582833716</c:v>
                </c:pt>
                <c:pt idx="8350">
                  <c:v>126.46461261549757</c:v>
                </c:pt>
                <c:pt idx="8351">
                  <c:v>126.18961566788636</c:v>
                </c:pt>
                <c:pt idx="8352">
                  <c:v>125.99793745113745</c:v>
                </c:pt>
                <c:pt idx="8353">
                  <c:v>125.70226216657085</c:v>
                </c:pt>
                <c:pt idx="8354">
                  <c:v>125.65292702870664</c:v>
                </c:pt>
                <c:pt idx="8355">
                  <c:v>125.6136798749471</c:v>
                </c:pt>
                <c:pt idx="8356">
                  <c:v>125.43727973237038</c:v>
                </c:pt>
                <c:pt idx="8357">
                  <c:v>125.36485701779772</c:v>
                </c:pt>
                <c:pt idx="8358">
                  <c:v>125.35388534634272</c:v>
                </c:pt>
                <c:pt idx="8359">
                  <c:v>124.95176975677822</c:v>
                </c:pt>
                <c:pt idx="8360">
                  <c:v>124.92928812194614</c:v>
                </c:pt>
                <c:pt idx="8361">
                  <c:v>124.81167556735092</c:v>
                </c:pt>
                <c:pt idx="8362">
                  <c:v>124.77051038694761</c:v>
                </c:pt>
                <c:pt idx="8363">
                  <c:v>124.49417723336256</c:v>
                </c:pt>
                <c:pt idx="8364">
                  <c:v>124.11327911153384</c:v>
                </c:pt>
                <c:pt idx="8365">
                  <c:v>123.72905761836141</c:v>
                </c:pt>
                <c:pt idx="8366">
                  <c:v>123.70870018392957</c:v>
                </c:pt>
                <c:pt idx="8367">
                  <c:v>123.66512625571754</c:v>
                </c:pt>
                <c:pt idx="8368">
                  <c:v>123.50657952388543</c:v>
                </c:pt>
                <c:pt idx="8369">
                  <c:v>123.25250477533969</c:v>
                </c:pt>
                <c:pt idx="8370">
                  <c:v>123.20188942312019</c:v>
                </c:pt>
                <c:pt idx="8371">
                  <c:v>123.14938559909142</c:v>
                </c:pt>
                <c:pt idx="8372">
                  <c:v>123.08759074268811</c:v>
                </c:pt>
                <c:pt idx="8373">
                  <c:v>122.69181356377365</c:v>
                </c:pt>
                <c:pt idx="8374">
                  <c:v>121.9568545701572</c:v>
                </c:pt>
                <c:pt idx="8375">
                  <c:v>121.57602624668014</c:v>
                </c:pt>
                <c:pt idx="8376">
                  <c:v>120.76738277471598</c:v>
                </c:pt>
                <c:pt idx="8377">
                  <c:v>120.71497040172781</c:v>
                </c:pt>
                <c:pt idx="8378">
                  <c:v>120.70377015427827</c:v>
                </c:pt>
                <c:pt idx="8379">
                  <c:v>120.64552362674797</c:v>
                </c:pt>
                <c:pt idx="8380">
                  <c:v>119.94975542169117</c:v>
                </c:pt>
                <c:pt idx="8381">
                  <c:v>119.90347617214027</c:v>
                </c:pt>
                <c:pt idx="8382">
                  <c:v>119.84995324502854</c:v>
                </c:pt>
                <c:pt idx="8383">
                  <c:v>119.75356008793906</c:v>
                </c:pt>
                <c:pt idx="8384">
                  <c:v>119.20224079503058</c:v>
                </c:pt>
                <c:pt idx="8385">
                  <c:v>119.04842246008725</c:v>
                </c:pt>
                <c:pt idx="8386">
                  <c:v>118.62974040667888</c:v>
                </c:pt>
                <c:pt idx="8387">
                  <c:v>117.93948625212892</c:v>
                </c:pt>
                <c:pt idx="8388">
                  <c:v>117.74980008084742</c:v>
                </c:pt>
                <c:pt idx="8389">
                  <c:v>117.52115434072243</c:v>
                </c:pt>
                <c:pt idx="8390">
                  <c:v>117.28601279597109</c:v>
                </c:pt>
                <c:pt idx="8391">
                  <c:v>117.14366210639191</c:v>
                </c:pt>
                <c:pt idx="8392">
                  <c:v>117.08347055523811</c:v>
                </c:pt>
                <c:pt idx="8393">
                  <c:v>116.64693446461111</c:v>
                </c:pt>
                <c:pt idx="8394">
                  <c:v>116.57222673736511</c:v>
                </c:pt>
                <c:pt idx="8395">
                  <c:v>116.25693406991428</c:v>
                </c:pt>
                <c:pt idx="8396">
                  <c:v>116.12128542650078</c:v>
                </c:pt>
                <c:pt idx="8397">
                  <c:v>115.42893181601384</c:v>
                </c:pt>
                <c:pt idx="8398">
                  <c:v>114.94889030367354</c:v>
                </c:pt>
                <c:pt idx="8399">
                  <c:v>114.72315311136603</c:v>
                </c:pt>
                <c:pt idx="8400">
                  <c:v>114.69226703023668</c:v>
                </c:pt>
                <c:pt idx="8401">
                  <c:v>114.44016414046692</c:v>
                </c:pt>
                <c:pt idx="8402">
                  <c:v>114.26831893387873</c:v>
                </c:pt>
                <c:pt idx="8403">
                  <c:v>114.18661066159198</c:v>
                </c:pt>
                <c:pt idx="8404">
                  <c:v>113.69531009616392</c:v>
                </c:pt>
                <c:pt idx="8405">
                  <c:v>113.50978692867663</c:v>
                </c:pt>
                <c:pt idx="8406">
                  <c:v>113.35715464785126</c:v>
                </c:pt>
                <c:pt idx="8407">
                  <c:v>113.200855406307</c:v>
                </c:pt>
                <c:pt idx="8408">
                  <c:v>113.20039558670896</c:v>
                </c:pt>
                <c:pt idx="8409">
                  <c:v>113.14104742483339</c:v>
                </c:pt>
                <c:pt idx="8410">
                  <c:v>113.12458547253472</c:v>
                </c:pt>
                <c:pt idx="8411">
                  <c:v>112.74291804562012</c:v>
                </c:pt>
                <c:pt idx="8412">
                  <c:v>112.25512436269369</c:v>
                </c:pt>
                <c:pt idx="8413">
                  <c:v>112.17958847928534</c:v>
                </c:pt>
                <c:pt idx="8414">
                  <c:v>112.09542371881525</c:v>
                </c:pt>
                <c:pt idx="8415">
                  <c:v>111.71141284816278</c:v>
                </c:pt>
                <c:pt idx="8416">
                  <c:v>111.6869561692203</c:v>
                </c:pt>
                <c:pt idx="8417">
                  <c:v>111.57293732550721</c:v>
                </c:pt>
                <c:pt idx="8418">
                  <c:v>111.39244767262588</c:v>
                </c:pt>
                <c:pt idx="8419">
                  <c:v>111.31773145960763</c:v>
                </c:pt>
                <c:pt idx="8420">
                  <c:v>111.04339772354606</c:v>
                </c:pt>
                <c:pt idx="8421">
                  <c:v>111.02639157620725</c:v>
                </c:pt>
                <c:pt idx="8422">
                  <c:v>110.93582043936217</c:v>
                </c:pt>
                <c:pt idx="8423">
                  <c:v>110.71465320733301</c:v>
                </c:pt>
                <c:pt idx="8424">
                  <c:v>110.67043691473779</c:v>
                </c:pt>
                <c:pt idx="8425">
                  <c:v>110.61078653872428</c:v>
                </c:pt>
                <c:pt idx="8426">
                  <c:v>110.51591143854272</c:v>
                </c:pt>
                <c:pt idx="8427">
                  <c:v>110.36328207599101</c:v>
                </c:pt>
                <c:pt idx="8428">
                  <c:v>110.21217407760363</c:v>
                </c:pt>
                <c:pt idx="8429">
                  <c:v>109.59051606966906</c:v>
                </c:pt>
                <c:pt idx="8430">
                  <c:v>109.45723649831491</c:v>
                </c:pt>
                <c:pt idx="8431">
                  <c:v>109.44751163257811</c:v>
                </c:pt>
                <c:pt idx="8432">
                  <c:v>109.17354486958044</c:v>
                </c:pt>
                <c:pt idx="8433">
                  <c:v>109.11917819531364</c:v>
                </c:pt>
                <c:pt idx="8434">
                  <c:v>108.62578214798381</c:v>
                </c:pt>
                <c:pt idx="8435">
                  <c:v>108.62081174544628</c:v>
                </c:pt>
                <c:pt idx="8436">
                  <c:v>108.49465656806558</c:v>
                </c:pt>
                <c:pt idx="8437">
                  <c:v>108.06885507600279</c:v>
                </c:pt>
                <c:pt idx="8438">
                  <c:v>107.727912015019</c:v>
                </c:pt>
                <c:pt idx="8439">
                  <c:v>107.57556167047888</c:v>
                </c:pt>
                <c:pt idx="8440">
                  <c:v>107.56335622162352</c:v>
                </c:pt>
                <c:pt idx="8441">
                  <c:v>107.40095782458131</c:v>
                </c:pt>
                <c:pt idx="8442">
                  <c:v>107.38045036182689</c:v>
                </c:pt>
                <c:pt idx="8443">
                  <c:v>107.29065315754542</c:v>
                </c:pt>
                <c:pt idx="8444">
                  <c:v>107.08077673599277</c:v>
                </c:pt>
                <c:pt idx="8445">
                  <c:v>106.87569847275503</c:v>
                </c:pt>
                <c:pt idx="8446">
                  <c:v>105.93206425605266</c:v>
                </c:pt>
                <c:pt idx="8447">
                  <c:v>105.91685336194156</c:v>
                </c:pt>
                <c:pt idx="8448">
                  <c:v>105.87692595154668</c:v>
                </c:pt>
                <c:pt idx="8449">
                  <c:v>105.36082096307851</c:v>
                </c:pt>
                <c:pt idx="8450">
                  <c:v>104.63342755560039</c:v>
                </c:pt>
                <c:pt idx="8451">
                  <c:v>104.58804678526008</c:v>
                </c:pt>
                <c:pt idx="8452">
                  <c:v>104.3641600123467</c:v>
                </c:pt>
                <c:pt idx="8453">
                  <c:v>104.02778092126569</c:v>
                </c:pt>
                <c:pt idx="8454">
                  <c:v>103.75503467404285</c:v>
                </c:pt>
                <c:pt idx="8455">
                  <c:v>103.74605358128645</c:v>
                </c:pt>
                <c:pt idx="8456">
                  <c:v>103.73484289843</c:v>
                </c:pt>
                <c:pt idx="8457">
                  <c:v>103.55074287934022</c:v>
                </c:pt>
                <c:pt idx="8458">
                  <c:v>103.2341098763597</c:v>
                </c:pt>
                <c:pt idx="8459">
                  <c:v>103.14517738399833</c:v>
                </c:pt>
                <c:pt idx="8460">
                  <c:v>103.09222447566196</c:v>
                </c:pt>
                <c:pt idx="8461">
                  <c:v>102.8217422932821</c:v>
                </c:pt>
                <c:pt idx="8462">
                  <c:v>102.62495899949222</c:v>
                </c:pt>
                <c:pt idx="8463">
                  <c:v>102.17238032836261</c:v>
                </c:pt>
                <c:pt idx="8464">
                  <c:v>102.16548422130629</c:v>
                </c:pt>
                <c:pt idx="8465">
                  <c:v>102.08387760243895</c:v>
                </c:pt>
                <c:pt idx="8466">
                  <c:v>101.96854672049484</c:v>
                </c:pt>
                <c:pt idx="8467">
                  <c:v>101.77221246642813</c:v>
                </c:pt>
                <c:pt idx="8468">
                  <c:v>101.60771369119199</c:v>
                </c:pt>
                <c:pt idx="8469">
                  <c:v>101.02363871350207</c:v>
                </c:pt>
                <c:pt idx="8470">
                  <c:v>100.95485277868808</c:v>
                </c:pt>
                <c:pt idx="8471">
                  <c:v>100.93843137741501</c:v>
                </c:pt>
                <c:pt idx="8472">
                  <c:v>100.90197357942608</c:v>
                </c:pt>
                <c:pt idx="8473">
                  <c:v>100.85733247927493</c:v>
                </c:pt>
                <c:pt idx="8474">
                  <c:v>100.74586846089751</c:v>
                </c:pt>
                <c:pt idx="8475">
                  <c:v>100.48367588573679</c:v>
                </c:pt>
                <c:pt idx="8476">
                  <c:v>100.34947474442463</c:v>
                </c:pt>
                <c:pt idx="8477">
                  <c:v>100.23464497952749</c:v>
                </c:pt>
                <c:pt idx="8478">
                  <c:v>99.746344677315918</c:v>
                </c:pt>
                <c:pt idx="8479">
                  <c:v>99.033932521758217</c:v>
                </c:pt>
                <c:pt idx="8480">
                  <c:v>98.996782077266516</c:v>
                </c:pt>
                <c:pt idx="8481">
                  <c:v>98.744691440947605</c:v>
                </c:pt>
                <c:pt idx="8482">
                  <c:v>98.658603655599123</c:v>
                </c:pt>
                <c:pt idx="8483">
                  <c:v>98.514972283765673</c:v>
                </c:pt>
                <c:pt idx="8484">
                  <c:v>98.511613111963953</c:v>
                </c:pt>
                <c:pt idx="8485">
                  <c:v>98.427075745509683</c:v>
                </c:pt>
                <c:pt idx="8486">
                  <c:v>98.316241525071661</c:v>
                </c:pt>
                <c:pt idx="8487">
                  <c:v>97.966390995934816</c:v>
                </c:pt>
                <c:pt idx="8488">
                  <c:v>97.916619533274016</c:v>
                </c:pt>
                <c:pt idx="8489">
                  <c:v>97.664076031957663</c:v>
                </c:pt>
                <c:pt idx="8490">
                  <c:v>97.609859846040038</c:v>
                </c:pt>
                <c:pt idx="8491">
                  <c:v>97.451106630770681</c:v>
                </c:pt>
                <c:pt idx="8492">
                  <c:v>97.308300712503879</c:v>
                </c:pt>
                <c:pt idx="8493">
                  <c:v>97.029035041183249</c:v>
                </c:pt>
                <c:pt idx="8494">
                  <c:v>96.982768475428841</c:v>
                </c:pt>
                <c:pt idx="8495">
                  <c:v>96.725992514978486</c:v>
                </c:pt>
                <c:pt idx="8496">
                  <c:v>96.651710920995754</c:v>
                </c:pt>
                <c:pt idx="8497">
                  <c:v>96.633029608467012</c:v>
                </c:pt>
                <c:pt idx="8498">
                  <c:v>96.560878372196512</c:v>
                </c:pt>
                <c:pt idx="8499">
                  <c:v>96.535099311228322</c:v>
                </c:pt>
                <c:pt idx="8500">
                  <c:v>96.511654521158576</c:v>
                </c:pt>
                <c:pt idx="8501">
                  <c:v>95.909234832557203</c:v>
                </c:pt>
                <c:pt idx="8502">
                  <c:v>95.782070279360966</c:v>
                </c:pt>
                <c:pt idx="8503">
                  <c:v>95.132764514754797</c:v>
                </c:pt>
                <c:pt idx="8504">
                  <c:v>94.792268100918989</c:v>
                </c:pt>
                <c:pt idx="8505">
                  <c:v>94.317740522643248</c:v>
                </c:pt>
                <c:pt idx="8506">
                  <c:v>93.782255927167014</c:v>
                </c:pt>
                <c:pt idx="8507">
                  <c:v>93.253195042134664</c:v>
                </c:pt>
                <c:pt idx="8508">
                  <c:v>92.977491751559228</c:v>
                </c:pt>
                <c:pt idx="8509">
                  <c:v>92.943349357295787</c:v>
                </c:pt>
                <c:pt idx="8510">
                  <c:v>92.497424887602421</c:v>
                </c:pt>
                <c:pt idx="8511">
                  <c:v>92.305259157620483</c:v>
                </c:pt>
                <c:pt idx="8512">
                  <c:v>92.245357495259356</c:v>
                </c:pt>
                <c:pt idx="8513">
                  <c:v>91.996309016552857</c:v>
                </c:pt>
                <c:pt idx="8514">
                  <c:v>91.79148141888021</c:v>
                </c:pt>
                <c:pt idx="8515">
                  <c:v>91.73252412877099</c:v>
                </c:pt>
                <c:pt idx="8516">
                  <c:v>91.17356102352592</c:v>
                </c:pt>
                <c:pt idx="8517">
                  <c:v>90.894673121725731</c:v>
                </c:pt>
                <c:pt idx="8518">
                  <c:v>90.761716309545776</c:v>
                </c:pt>
                <c:pt idx="8519">
                  <c:v>90.579064834383061</c:v>
                </c:pt>
                <c:pt idx="8520">
                  <c:v>90.391249199000768</c:v>
                </c:pt>
                <c:pt idx="8521">
                  <c:v>90.169224015482072</c:v>
                </c:pt>
                <c:pt idx="8522">
                  <c:v>89.903879747258017</c:v>
                </c:pt>
                <c:pt idx="8523">
                  <c:v>88.873079453661205</c:v>
                </c:pt>
                <c:pt idx="8524">
                  <c:v>88.113709440842371</c:v>
                </c:pt>
                <c:pt idx="8525">
                  <c:v>88.064632018587758</c:v>
                </c:pt>
                <c:pt idx="8526">
                  <c:v>88.057763529556496</c:v>
                </c:pt>
                <c:pt idx="8527">
                  <c:v>87.994994851726929</c:v>
                </c:pt>
                <c:pt idx="8528">
                  <c:v>87.3756236324502</c:v>
                </c:pt>
                <c:pt idx="8529">
                  <c:v>87.283616360680355</c:v>
                </c:pt>
                <c:pt idx="8530">
                  <c:v>87.231617715685189</c:v>
                </c:pt>
                <c:pt idx="8531">
                  <c:v>87.084133347669137</c:v>
                </c:pt>
                <c:pt idx="8532">
                  <c:v>86.860723379773802</c:v>
                </c:pt>
                <c:pt idx="8533">
                  <c:v>86.38844092826514</c:v>
                </c:pt>
                <c:pt idx="8534">
                  <c:v>86.322711634182681</c:v>
                </c:pt>
                <c:pt idx="8535">
                  <c:v>86.069866181414881</c:v>
                </c:pt>
                <c:pt idx="8536">
                  <c:v>85.994683500898788</c:v>
                </c:pt>
                <c:pt idx="8537">
                  <c:v>85.994559161537836</c:v>
                </c:pt>
                <c:pt idx="8538">
                  <c:v>85.657915380098345</c:v>
                </c:pt>
                <c:pt idx="8539">
                  <c:v>85.588285804241366</c:v>
                </c:pt>
                <c:pt idx="8540">
                  <c:v>85.587344795063942</c:v>
                </c:pt>
                <c:pt idx="8541">
                  <c:v>85.543995235301551</c:v>
                </c:pt>
                <c:pt idx="8542">
                  <c:v>85.490773380112955</c:v>
                </c:pt>
                <c:pt idx="8543">
                  <c:v>85.229787635207188</c:v>
                </c:pt>
                <c:pt idx="8544">
                  <c:v>84.83866235924188</c:v>
                </c:pt>
                <c:pt idx="8545">
                  <c:v>84.814250313681569</c:v>
                </c:pt>
                <c:pt idx="8546">
                  <c:v>84.154818520059095</c:v>
                </c:pt>
                <c:pt idx="8547">
                  <c:v>83.411606639005342</c:v>
                </c:pt>
                <c:pt idx="8548">
                  <c:v>83.387236576191569</c:v>
                </c:pt>
                <c:pt idx="8549">
                  <c:v>83.245725868514015</c:v>
                </c:pt>
                <c:pt idx="8550">
                  <c:v>83.174631512884261</c:v>
                </c:pt>
                <c:pt idx="8551">
                  <c:v>83.158759535637458</c:v>
                </c:pt>
                <c:pt idx="8552">
                  <c:v>82.569272986913816</c:v>
                </c:pt>
                <c:pt idx="8553">
                  <c:v>82.357029795258981</c:v>
                </c:pt>
                <c:pt idx="8554">
                  <c:v>82.054104743063107</c:v>
                </c:pt>
                <c:pt idx="8555">
                  <c:v>81.839848647214609</c:v>
                </c:pt>
                <c:pt idx="8556">
                  <c:v>81.786832176519326</c:v>
                </c:pt>
                <c:pt idx="8557">
                  <c:v>81.773280143532901</c:v>
                </c:pt>
                <c:pt idx="8558">
                  <c:v>81.287577708336769</c:v>
                </c:pt>
                <c:pt idx="8559">
                  <c:v>80.979425990967499</c:v>
                </c:pt>
                <c:pt idx="8560">
                  <c:v>80.956113576625157</c:v>
                </c:pt>
                <c:pt idx="8561">
                  <c:v>80.37791592238419</c:v>
                </c:pt>
                <c:pt idx="8562">
                  <c:v>80.161881269154463</c:v>
                </c:pt>
                <c:pt idx="8563">
                  <c:v>79.582603838926644</c:v>
                </c:pt>
                <c:pt idx="8564">
                  <c:v>79.025856278533539</c:v>
                </c:pt>
                <c:pt idx="8565">
                  <c:v>78.907487141555691</c:v>
                </c:pt>
                <c:pt idx="8566">
                  <c:v>78.636510381214833</c:v>
                </c:pt>
                <c:pt idx="8567">
                  <c:v>78.529984262279342</c:v>
                </c:pt>
                <c:pt idx="8568">
                  <c:v>78.524295739302573</c:v>
                </c:pt>
                <c:pt idx="8569">
                  <c:v>78.499671414043348</c:v>
                </c:pt>
                <c:pt idx="8570">
                  <c:v>78.498564170590697</c:v>
                </c:pt>
                <c:pt idx="8571">
                  <c:v>78.358025044262305</c:v>
                </c:pt>
                <c:pt idx="8572">
                  <c:v>78.161748654502958</c:v>
                </c:pt>
                <c:pt idx="8573">
                  <c:v>77.791775763404374</c:v>
                </c:pt>
                <c:pt idx="8574">
                  <c:v>77.618902152532499</c:v>
                </c:pt>
                <c:pt idx="8575">
                  <c:v>77.473665750788314</c:v>
                </c:pt>
                <c:pt idx="8576">
                  <c:v>77.092023044957045</c:v>
                </c:pt>
                <c:pt idx="8577">
                  <c:v>76.52012085702178</c:v>
                </c:pt>
                <c:pt idx="8578">
                  <c:v>76.456117410261768</c:v>
                </c:pt>
                <c:pt idx="8579">
                  <c:v>76.309846358702828</c:v>
                </c:pt>
                <c:pt idx="8580">
                  <c:v>76.172695933274099</c:v>
                </c:pt>
                <c:pt idx="8581">
                  <c:v>75.562713440159968</c:v>
                </c:pt>
                <c:pt idx="8582">
                  <c:v>75.062345554026862</c:v>
                </c:pt>
                <c:pt idx="8583">
                  <c:v>74.672747497355772</c:v>
                </c:pt>
                <c:pt idx="8584">
                  <c:v>74.332027050276764</c:v>
                </c:pt>
                <c:pt idx="8585">
                  <c:v>74.251456732468469</c:v>
                </c:pt>
                <c:pt idx="8586">
                  <c:v>74.209894313770874</c:v>
                </c:pt>
                <c:pt idx="8587">
                  <c:v>74.200027254251765</c:v>
                </c:pt>
                <c:pt idx="8588">
                  <c:v>74.076762944974718</c:v>
                </c:pt>
                <c:pt idx="8589">
                  <c:v>74.071094971634437</c:v>
                </c:pt>
                <c:pt idx="8590">
                  <c:v>73.767056970975588</c:v>
                </c:pt>
                <c:pt idx="8591">
                  <c:v>73.723589438859364</c:v>
                </c:pt>
                <c:pt idx="8592">
                  <c:v>73.703725562560521</c:v>
                </c:pt>
                <c:pt idx="8593">
                  <c:v>73.312799889048719</c:v>
                </c:pt>
                <c:pt idx="8594">
                  <c:v>73.294274708128327</c:v>
                </c:pt>
                <c:pt idx="8595">
                  <c:v>73.215965674611098</c:v>
                </c:pt>
                <c:pt idx="8596">
                  <c:v>72.997948773029364</c:v>
                </c:pt>
                <c:pt idx="8597">
                  <c:v>72.298862764871572</c:v>
                </c:pt>
                <c:pt idx="8598">
                  <c:v>72.038192468489427</c:v>
                </c:pt>
                <c:pt idx="8599">
                  <c:v>71.909280158491399</c:v>
                </c:pt>
                <c:pt idx="8600">
                  <c:v>71.543513646556264</c:v>
                </c:pt>
                <c:pt idx="8601">
                  <c:v>71.078486497771678</c:v>
                </c:pt>
                <c:pt idx="8602">
                  <c:v>70.590781044147164</c:v>
                </c:pt>
                <c:pt idx="8603">
                  <c:v>69.597666525165565</c:v>
                </c:pt>
                <c:pt idx="8604">
                  <c:v>69.554338655820544</c:v>
                </c:pt>
                <c:pt idx="8605">
                  <c:v>69.316585439066827</c:v>
                </c:pt>
                <c:pt idx="8606">
                  <c:v>69.04414616356604</c:v>
                </c:pt>
                <c:pt idx="8607">
                  <c:v>69.000441990472353</c:v>
                </c:pt>
                <c:pt idx="8608">
                  <c:v>68.962585535976615</c:v>
                </c:pt>
                <c:pt idx="8609">
                  <c:v>68.714205324499247</c:v>
                </c:pt>
                <c:pt idx="8610">
                  <c:v>68.339912312486106</c:v>
                </c:pt>
                <c:pt idx="8611">
                  <c:v>68.116627049189475</c:v>
                </c:pt>
                <c:pt idx="8612">
                  <c:v>68.059043027004492</c:v>
                </c:pt>
                <c:pt idx="8613">
                  <c:v>68.044283330978615</c:v>
                </c:pt>
                <c:pt idx="8614">
                  <c:v>67.489078917567511</c:v>
                </c:pt>
                <c:pt idx="8615">
                  <c:v>67.173532837663601</c:v>
                </c:pt>
                <c:pt idx="8616">
                  <c:v>66.635590307674775</c:v>
                </c:pt>
                <c:pt idx="8617">
                  <c:v>66.433040988350086</c:v>
                </c:pt>
                <c:pt idx="8618">
                  <c:v>66.398477703227726</c:v>
                </c:pt>
                <c:pt idx="8619">
                  <c:v>66.314134435756131</c:v>
                </c:pt>
                <c:pt idx="8620">
                  <c:v>66.085917705392674</c:v>
                </c:pt>
                <c:pt idx="8621">
                  <c:v>64.908889394147934</c:v>
                </c:pt>
                <c:pt idx="8622">
                  <c:v>64.750010911228074</c:v>
                </c:pt>
                <c:pt idx="8623">
                  <c:v>64.715703076730591</c:v>
                </c:pt>
                <c:pt idx="8624">
                  <c:v>64.602559636100708</c:v>
                </c:pt>
                <c:pt idx="8625">
                  <c:v>64.556712023493986</c:v>
                </c:pt>
                <c:pt idx="8626">
                  <c:v>64.260404820045565</c:v>
                </c:pt>
                <c:pt idx="8627">
                  <c:v>64.249507928490118</c:v>
                </c:pt>
                <c:pt idx="8628">
                  <c:v>64.183358540635737</c:v>
                </c:pt>
                <c:pt idx="8629">
                  <c:v>63.363597989488504</c:v>
                </c:pt>
                <c:pt idx="8630">
                  <c:v>63.129227793019069</c:v>
                </c:pt>
                <c:pt idx="8631">
                  <c:v>62.87273837703539</c:v>
                </c:pt>
                <c:pt idx="8632">
                  <c:v>62.751681786519214</c:v>
                </c:pt>
                <c:pt idx="8633">
                  <c:v>62.709778334537205</c:v>
                </c:pt>
                <c:pt idx="8634">
                  <c:v>62.081726224566161</c:v>
                </c:pt>
                <c:pt idx="8635">
                  <c:v>61.990970676559172</c:v>
                </c:pt>
                <c:pt idx="8636">
                  <c:v>61.889056633204454</c:v>
                </c:pt>
                <c:pt idx="8637">
                  <c:v>61.878994560112339</c:v>
                </c:pt>
                <c:pt idx="8638">
                  <c:v>61.838062896877254</c:v>
                </c:pt>
                <c:pt idx="8639">
                  <c:v>61.618634553019774</c:v>
                </c:pt>
                <c:pt idx="8640">
                  <c:v>61.512079497369832</c:v>
                </c:pt>
                <c:pt idx="8641">
                  <c:v>61.343369575940166</c:v>
                </c:pt>
                <c:pt idx="8642">
                  <c:v>60.60859227982661</c:v>
                </c:pt>
                <c:pt idx="8643">
                  <c:v>60.419586289764069</c:v>
                </c:pt>
                <c:pt idx="8644">
                  <c:v>59.914462272184501</c:v>
                </c:pt>
                <c:pt idx="8645">
                  <c:v>59.806516805239028</c:v>
                </c:pt>
                <c:pt idx="8646">
                  <c:v>59.750076942352393</c:v>
                </c:pt>
                <c:pt idx="8647">
                  <c:v>59.684888156307338</c:v>
                </c:pt>
                <c:pt idx="8648">
                  <c:v>59.618034339099097</c:v>
                </c:pt>
                <c:pt idx="8649">
                  <c:v>59.602547587183196</c:v>
                </c:pt>
                <c:pt idx="8650">
                  <c:v>59.515929396289607</c:v>
                </c:pt>
                <c:pt idx="8651">
                  <c:v>59.454537341439476</c:v>
                </c:pt>
                <c:pt idx="8652">
                  <c:v>59.149026186061093</c:v>
                </c:pt>
                <c:pt idx="8653">
                  <c:v>59.024236616839971</c:v>
                </c:pt>
                <c:pt idx="8654">
                  <c:v>58.984695289662341</c:v>
                </c:pt>
                <c:pt idx="8655">
                  <c:v>58.857188290852235</c:v>
                </c:pt>
                <c:pt idx="8656">
                  <c:v>58.654587724423557</c:v>
                </c:pt>
                <c:pt idx="8657">
                  <c:v>58.04208197778815</c:v>
                </c:pt>
                <c:pt idx="8658">
                  <c:v>57.912341183699517</c:v>
                </c:pt>
                <c:pt idx="8659">
                  <c:v>57.750035863777413</c:v>
                </c:pt>
                <c:pt idx="8660">
                  <c:v>57.038146636138364</c:v>
                </c:pt>
                <c:pt idx="8661">
                  <c:v>57.035039964210135</c:v>
                </c:pt>
                <c:pt idx="8662">
                  <c:v>57.02477248231758</c:v>
                </c:pt>
                <c:pt idx="8663">
                  <c:v>56.537423459876123</c:v>
                </c:pt>
                <c:pt idx="8664">
                  <c:v>56.472217219773967</c:v>
                </c:pt>
                <c:pt idx="8665">
                  <c:v>56.385594465290708</c:v>
                </c:pt>
                <c:pt idx="8666">
                  <c:v>55.723301748757564</c:v>
                </c:pt>
                <c:pt idx="8667">
                  <c:v>55.689690211455655</c:v>
                </c:pt>
                <c:pt idx="8668">
                  <c:v>55.510464248540295</c:v>
                </c:pt>
                <c:pt idx="8669">
                  <c:v>55.303055210909775</c:v>
                </c:pt>
                <c:pt idx="8670">
                  <c:v>55.290642751912685</c:v>
                </c:pt>
                <c:pt idx="8671">
                  <c:v>54.786341445988768</c:v>
                </c:pt>
                <c:pt idx="8672">
                  <c:v>54.442942974988583</c:v>
                </c:pt>
                <c:pt idx="8673">
                  <c:v>53.428229450866475</c:v>
                </c:pt>
                <c:pt idx="8674">
                  <c:v>53.355213989074244</c:v>
                </c:pt>
                <c:pt idx="8675">
                  <c:v>53.245258509131773</c:v>
                </c:pt>
                <c:pt idx="8676">
                  <c:v>52.704942030724808</c:v>
                </c:pt>
                <c:pt idx="8677">
                  <c:v>52.61863849525858</c:v>
                </c:pt>
                <c:pt idx="8678">
                  <c:v>52.536865641948658</c:v>
                </c:pt>
                <c:pt idx="8679">
                  <c:v>52.011818485989032</c:v>
                </c:pt>
                <c:pt idx="8680">
                  <c:v>51.818191008265906</c:v>
                </c:pt>
                <c:pt idx="8681">
                  <c:v>51.407596109841428</c:v>
                </c:pt>
                <c:pt idx="8682">
                  <c:v>50.759320611414338</c:v>
                </c:pt>
                <c:pt idx="8683">
                  <c:v>50.287142699185964</c:v>
                </c:pt>
                <c:pt idx="8684">
                  <c:v>50.280570695111535</c:v>
                </c:pt>
                <c:pt idx="8685">
                  <c:v>50.151843807581393</c:v>
                </c:pt>
                <c:pt idx="8686">
                  <c:v>50.089060172438685</c:v>
                </c:pt>
                <c:pt idx="8687">
                  <c:v>49.346836672067745</c:v>
                </c:pt>
                <c:pt idx="8688">
                  <c:v>49.096329785470928</c:v>
                </c:pt>
                <c:pt idx="8689">
                  <c:v>48.680720810667168</c:v>
                </c:pt>
                <c:pt idx="8690">
                  <c:v>48.318107228793416</c:v>
                </c:pt>
                <c:pt idx="8691">
                  <c:v>47.475507571053178</c:v>
                </c:pt>
                <c:pt idx="8692">
                  <c:v>47.022037908736522</c:v>
                </c:pt>
                <c:pt idx="8693">
                  <c:v>46.835006645938854</c:v>
                </c:pt>
                <c:pt idx="8694">
                  <c:v>46.70622763615102</c:v>
                </c:pt>
                <c:pt idx="8695">
                  <c:v>46.200783719686896</c:v>
                </c:pt>
                <c:pt idx="8696">
                  <c:v>45.712174076479343</c:v>
                </c:pt>
                <c:pt idx="8697">
                  <c:v>45.609572648075556</c:v>
                </c:pt>
                <c:pt idx="8698">
                  <c:v>45.515096287223408</c:v>
                </c:pt>
                <c:pt idx="8699">
                  <c:v>45.427629650162743</c:v>
                </c:pt>
                <c:pt idx="8700">
                  <c:v>45.107855155567847</c:v>
                </c:pt>
                <c:pt idx="8701">
                  <c:v>44.917834653465277</c:v>
                </c:pt>
                <c:pt idx="8702">
                  <c:v>44.631684215310194</c:v>
                </c:pt>
                <c:pt idx="8703">
                  <c:v>43.220388241710346</c:v>
                </c:pt>
                <c:pt idx="8704">
                  <c:v>42.460589283615768</c:v>
                </c:pt>
                <c:pt idx="8705">
                  <c:v>41.949610207588407</c:v>
                </c:pt>
                <c:pt idx="8706">
                  <c:v>41.41616352629395</c:v>
                </c:pt>
                <c:pt idx="8707">
                  <c:v>41.156827423887123</c:v>
                </c:pt>
                <c:pt idx="8708">
                  <c:v>40.904263661873117</c:v>
                </c:pt>
                <c:pt idx="8709">
                  <c:v>40.41226669088212</c:v>
                </c:pt>
                <c:pt idx="8710">
                  <c:v>40.156187335865624</c:v>
                </c:pt>
                <c:pt idx="8711">
                  <c:v>40.078016252758808</c:v>
                </c:pt>
                <c:pt idx="8712">
                  <c:v>39.947262233939767</c:v>
                </c:pt>
                <c:pt idx="8713">
                  <c:v>39.940251484387041</c:v>
                </c:pt>
                <c:pt idx="8714">
                  <c:v>39.689650864808229</c:v>
                </c:pt>
                <c:pt idx="8715">
                  <c:v>39.2633856256314</c:v>
                </c:pt>
                <c:pt idx="8716">
                  <c:v>39.074615593858368</c:v>
                </c:pt>
                <c:pt idx="8717">
                  <c:v>38.998374480011663</c:v>
                </c:pt>
                <c:pt idx="8718">
                  <c:v>38.955946610883466</c:v>
                </c:pt>
                <c:pt idx="8719">
                  <c:v>38.611401420300432</c:v>
                </c:pt>
                <c:pt idx="8720">
                  <c:v>38.4837099959515</c:v>
                </c:pt>
                <c:pt idx="8721">
                  <c:v>38.409702634470946</c:v>
                </c:pt>
                <c:pt idx="8722">
                  <c:v>38.237421574402191</c:v>
                </c:pt>
                <c:pt idx="8723">
                  <c:v>37.528301978701364</c:v>
                </c:pt>
                <c:pt idx="8724">
                  <c:v>36.909043869498795</c:v>
                </c:pt>
                <c:pt idx="8725">
                  <c:v>36.440780897943512</c:v>
                </c:pt>
                <c:pt idx="8726">
                  <c:v>36.296967836418709</c:v>
                </c:pt>
                <c:pt idx="8727">
                  <c:v>35.661697994924879</c:v>
                </c:pt>
                <c:pt idx="8728">
                  <c:v>35.304744188181232</c:v>
                </c:pt>
                <c:pt idx="8729">
                  <c:v>35.056958525242386</c:v>
                </c:pt>
                <c:pt idx="8730">
                  <c:v>33.886113237464393</c:v>
                </c:pt>
                <c:pt idx="8731">
                  <c:v>33.782667799660317</c:v>
                </c:pt>
                <c:pt idx="8732">
                  <c:v>33.737091042218708</c:v>
                </c:pt>
                <c:pt idx="8733">
                  <c:v>33.100774000572144</c:v>
                </c:pt>
                <c:pt idx="8734">
                  <c:v>32.881699424969661</c:v>
                </c:pt>
                <c:pt idx="8735">
                  <c:v>32.439254872865149</c:v>
                </c:pt>
                <c:pt idx="8736">
                  <c:v>32.077343334846148</c:v>
                </c:pt>
                <c:pt idx="8737">
                  <c:v>31.962886063287346</c:v>
                </c:pt>
                <c:pt idx="8738">
                  <c:v>31.771142911735161</c:v>
                </c:pt>
                <c:pt idx="8739">
                  <c:v>31.285684825773998</c:v>
                </c:pt>
                <c:pt idx="8740">
                  <c:v>31.191012488940935</c:v>
                </c:pt>
                <c:pt idx="8741">
                  <c:v>30.102382503530276</c:v>
                </c:pt>
                <c:pt idx="8742">
                  <c:v>29.579927922187686</c:v>
                </c:pt>
                <c:pt idx="8743">
                  <c:v>29.258348224251016</c:v>
                </c:pt>
                <c:pt idx="8744">
                  <c:v>28.901938376786291</c:v>
                </c:pt>
                <c:pt idx="8745">
                  <c:v>27.202211080138682</c:v>
                </c:pt>
                <c:pt idx="8746">
                  <c:v>26.808743074995771</c:v>
                </c:pt>
                <c:pt idx="8747">
                  <c:v>26.354904212161067</c:v>
                </c:pt>
                <c:pt idx="8748">
                  <c:v>25.325852071832763</c:v>
                </c:pt>
                <c:pt idx="8749">
                  <c:v>24.743813403672927</c:v>
                </c:pt>
                <c:pt idx="8750">
                  <c:v>24.629415378964044</c:v>
                </c:pt>
                <c:pt idx="8751">
                  <c:v>24.607850882177658</c:v>
                </c:pt>
                <c:pt idx="8752">
                  <c:v>23.817590816264662</c:v>
                </c:pt>
                <c:pt idx="8753">
                  <c:v>23.812541096215135</c:v>
                </c:pt>
                <c:pt idx="8754">
                  <c:v>23.765541353710386</c:v>
                </c:pt>
                <c:pt idx="8755">
                  <c:v>22.183796064901266</c:v>
                </c:pt>
                <c:pt idx="8756">
                  <c:v>22.139281039635858</c:v>
                </c:pt>
                <c:pt idx="8757">
                  <c:v>21.811623822301627</c:v>
                </c:pt>
                <c:pt idx="8758">
                  <c:v>21.334450801641605</c:v>
                </c:pt>
                <c:pt idx="8759">
                  <c:v>19.710102276973451</c:v>
                </c:pt>
                <c:pt idx="8760">
                  <c:v>18.920842698362343</c:v>
                </c:pt>
                <c:pt idx="8761">
                  <c:v>18.120572145007962</c:v>
                </c:pt>
                <c:pt idx="8762">
                  <c:v>17.898943155064352</c:v>
                </c:pt>
                <c:pt idx="8763">
                  <c:v>17.775351668957413</c:v>
                </c:pt>
                <c:pt idx="8764">
                  <c:v>16.635899237050133</c:v>
                </c:pt>
                <c:pt idx="8765">
                  <c:v>15.050668194718959</c:v>
                </c:pt>
                <c:pt idx="8766">
                  <c:v>15.002373689028124</c:v>
                </c:pt>
                <c:pt idx="8767">
                  <c:v>14.774867660979346</c:v>
                </c:pt>
                <c:pt idx="8768">
                  <c:v>14.478311528441909</c:v>
                </c:pt>
                <c:pt idx="8769">
                  <c:v>13.909443441287408</c:v>
                </c:pt>
                <c:pt idx="8770">
                  <c:v>12.528852872229701</c:v>
                </c:pt>
                <c:pt idx="8771">
                  <c:v>12.502607836491531</c:v>
                </c:pt>
                <c:pt idx="8772">
                  <c:v>12.204905708481867</c:v>
                </c:pt>
                <c:pt idx="8773">
                  <c:v>11.687037994637569</c:v>
                </c:pt>
                <c:pt idx="8774">
                  <c:v>11.181858156097459</c:v>
                </c:pt>
                <c:pt idx="8775">
                  <c:v>10.00087313273275</c:v>
                </c:pt>
                <c:pt idx="8776">
                  <c:v>9.3219867130283589</c:v>
                </c:pt>
                <c:pt idx="8777">
                  <c:v>9.0859714927234592</c:v>
                </c:pt>
                <c:pt idx="8778">
                  <c:v>8.7074370975921749</c:v>
                </c:pt>
                <c:pt idx="8779">
                  <c:v>8.0854925815429972</c:v>
                </c:pt>
                <c:pt idx="8780">
                  <c:v>7.7497522180279095</c:v>
                </c:pt>
                <c:pt idx="8781">
                  <c:v>7.0509142730881127</c:v>
                </c:pt>
                <c:pt idx="8782">
                  <c:v>6.9798934746082839</c:v>
                </c:pt>
                <c:pt idx="8783">
                  <c:v>6.6984762698906071</c:v>
                </c:pt>
                <c:pt idx="8784">
                  <c:v>6.1489546518690057</c:v>
                </c:pt>
                <c:pt idx="8785">
                  <c:v>6.0738507445404917</c:v>
                </c:pt>
                <c:pt idx="8786">
                  <c:v>5.8518895904915471</c:v>
                </c:pt>
                <c:pt idx="8787">
                  <c:v>5.6173911019569882</c:v>
                </c:pt>
                <c:pt idx="8788">
                  <c:v>5.3770860654307109</c:v>
                </c:pt>
              </c:numCache>
            </c:numRef>
          </c:yVal>
          <c:smooth val="0"/>
        </c:ser>
        <c:ser>
          <c:idx val="1"/>
          <c:order val="1"/>
          <c:tx>
            <c:v>2016 Profiles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"/>
            <c:spPr>
              <a:solidFill>
                <a:schemeClr val="accent3"/>
              </a:solidFill>
              <a:ln w="3175">
                <a:solidFill>
                  <a:schemeClr val="accent3"/>
                </a:solidFill>
              </a:ln>
              <a:effectLst/>
            </c:spPr>
          </c:marker>
          <c:yVal>
            <c:numRef>
              <c:f>'sum duration curve data'!$K$2:$K$8791</c:f>
              <c:numCache>
                <c:formatCode>General</c:formatCode>
                <c:ptCount val="8790"/>
                <c:pt idx="0">
                  <c:v>2704.5</c:v>
                </c:pt>
                <c:pt idx="1">
                  <c:v>2703.7</c:v>
                </c:pt>
                <c:pt idx="2">
                  <c:v>2690.7000000000007</c:v>
                </c:pt>
                <c:pt idx="3">
                  <c:v>2690.1999999999994</c:v>
                </c:pt>
                <c:pt idx="4">
                  <c:v>2688.7000000000003</c:v>
                </c:pt>
                <c:pt idx="5">
                  <c:v>2681.8999999999996</c:v>
                </c:pt>
                <c:pt idx="6">
                  <c:v>2675.8999999999996</c:v>
                </c:pt>
                <c:pt idx="7">
                  <c:v>2674.0999999999995</c:v>
                </c:pt>
                <c:pt idx="8">
                  <c:v>2666.8999999999996</c:v>
                </c:pt>
                <c:pt idx="9">
                  <c:v>2666.7000000000007</c:v>
                </c:pt>
                <c:pt idx="10">
                  <c:v>2664.1000000000004</c:v>
                </c:pt>
                <c:pt idx="11">
                  <c:v>2663</c:v>
                </c:pt>
                <c:pt idx="12">
                  <c:v>2657.6</c:v>
                </c:pt>
                <c:pt idx="13">
                  <c:v>2657.5999999999995</c:v>
                </c:pt>
                <c:pt idx="14">
                  <c:v>2653.9999999999995</c:v>
                </c:pt>
                <c:pt idx="15">
                  <c:v>2651.8</c:v>
                </c:pt>
                <c:pt idx="16">
                  <c:v>2650.5999999999995</c:v>
                </c:pt>
                <c:pt idx="17">
                  <c:v>2648.8</c:v>
                </c:pt>
                <c:pt idx="18">
                  <c:v>2648.1</c:v>
                </c:pt>
                <c:pt idx="19">
                  <c:v>2645.4</c:v>
                </c:pt>
                <c:pt idx="20">
                  <c:v>2643.2</c:v>
                </c:pt>
                <c:pt idx="21">
                  <c:v>2638.8999999999996</c:v>
                </c:pt>
                <c:pt idx="22">
                  <c:v>2632.2</c:v>
                </c:pt>
                <c:pt idx="23">
                  <c:v>2628.9000000000005</c:v>
                </c:pt>
                <c:pt idx="24">
                  <c:v>2628.2</c:v>
                </c:pt>
                <c:pt idx="25">
                  <c:v>2628</c:v>
                </c:pt>
                <c:pt idx="26">
                  <c:v>2626.8000000000006</c:v>
                </c:pt>
                <c:pt idx="27">
                  <c:v>2626.8000000000006</c:v>
                </c:pt>
                <c:pt idx="28">
                  <c:v>2626.2000000000003</c:v>
                </c:pt>
                <c:pt idx="29">
                  <c:v>2625.3</c:v>
                </c:pt>
                <c:pt idx="30">
                  <c:v>2624.2000000000003</c:v>
                </c:pt>
                <c:pt idx="31">
                  <c:v>2623.7999999999997</c:v>
                </c:pt>
                <c:pt idx="32">
                  <c:v>2619.0000000000005</c:v>
                </c:pt>
                <c:pt idx="33">
                  <c:v>2616.1000000000004</c:v>
                </c:pt>
                <c:pt idx="34">
                  <c:v>2613.9</c:v>
                </c:pt>
                <c:pt idx="35">
                  <c:v>2611.8000000000002</c:v>
                </c:pt>
                <c:pt idx="36">
                  <c:v>2610.2999999999993</c:v>
                </c:pt>
                <c:pt idx="37">
                  <c:v>2609.3000000000006</c:v>
                </c:pt>
                <c:pt idx="38">
                  <c:v>2607</c:v>
                </c:pt>
                <c:pt idx="39">
                  <c:v>2603.3999999999996</c:v>
                </c:pt>
                <c:pt idx="40">
                  <c:v>2602.9</c:v>
                </c:pt>
                <c:pt idx="41">
                  <c:v>2600.3999999999996</c:v>
                </c:pt>
                <c:pt idx="42">
                  <c:v>2599.8000000000006</c:v>
                </c:pt>
                <c:pt idx="43">
                  <c:v>2595.3000000000002</c:v>
                </c:pt>
                <c:pt idx="44">
                  <c:v>2595.2000000000007</c:v>
                </c:pt>
                <c:pt idx="45">
                  <c:v>2595.1000000000008</c:v>
                </c:pt>
                <c:pt idx="46">
                  <c:v>2594</c:v>
                </c:pt>
                <c:pt idx="47">
                  <c:v>2593.8000000000002</c:v>
                </c:pt>
                <c:pt idx="48">
                  <c:v>2593.7000000000003</c:v>
                </c:pt>
                <c:pt idx="49">
                  <c:v>2591.8000000000002</c:v>
                </c:pt>
                <c:pt idx="50">
                  <c:v>2590.2999999999997</c:v>
                </c:pt>
                <c:pt idx="51">
                  <c:v>2589.5000000000005</c:v>
                </c:pt>
                <c:pt idx="52">
                  <c:v>2589.4999999999995</c:v>
                </c:pt>
                <c:pt idx="53">
                  <c:v>2588.2000000000003</c:v>
                </c:pt>
                <c:pt idx="54">
                  <c:v>2582.4000000000005</c:v>
                </c:pt>
                <c:pt idx="55">
                  <c:v>2581.2999999999997</c:v>
                </c:pt>
                <c:pt idx="56">
                  <c:v>2581.1999999999998</c:v>
                </c:pt>
                <c:pt idx="57">
                  <c:v>2579.6</c:v>
                </c:pt>
                <c:pt idx="58">
                  <c:v>2579.4999999999995</c:v>
                </c:pt>
                <c:pt idx="59">
                  <c:v>2579.2999999999993</c:v>
                </c:pt>
                <c:pt idx="60">
                  <c:v>2579.1999999999994</c:v>
                </c:pt>
                <c:pt idx="61">
                  <c:v>2577.3000000000002</c:v>
                </c:pt>
                <c:pt idx="62">
                  <c:v>2575.1000000000004</c:v>
                </c:pt>
                <c:pt idx="63">
                  <c:v>2573.7000000000003</c:v>
                </c:pt>
                <c:pt idx="64">
                  <c:v>2573.0000000000005</c:v>
                </c:pt>
                <c:pt idx="65">
                  <c:v>2572.8000000000002</c:v>
                </c:pt>
                <c:pt idx="66">
                  <c:v>2572.1999999999998</c:v>
                </c:pt>
                <c:pt idx="67">
                  <c:v>2571.8000000000002</c:v>
                </c:pt>
                <c:pt idx="68">
                  <c:v>2570.6999999999994</c:v>
                </c:pt>
                <c:pt idx="69">
                  <c:v>2570.4999999999995</c:v>
                </c:pt>
                <c:pt idx="70">
                  <c:v>2569.8999999999996</c:v>
                </c:pt>
                <c:pt idx="71">
                  <c:v>2568.5</c:v>
                </c:pt>
                <c:pt idx="72">
                  <c:v>2568.3999999999996</c:v>
                </c:pt>
                <c:pt idx="73">
                  <c:v>2568.1999999999998</c:v>
                </c:pt>
                <c:pt idx="74">
                  <c:v>2567.6999999999998</c:v>
                </c:pt>
                <c:pt idx="75">
                  <c:v>2566.400000000001</c:v>
                </c:pt>
                <c:pt idx="76">
                  <c:v>2565.4000000000005</c:v>
                </c:pt>
                <c:pt idx="77">
                  <c:v>2563.8000000000002</c:v>
                </c:pt>
                <c:pt idx="78">
                  <c:v>2563.7999999999997</c:v>
                </c:pt>
                <c:pt idx="79">
                  <c:v>2563.0000000000005</c:v>
                </c:pt>
                <c:pt idx="80">
                  <c:v>2562.4999999999995</c:v>
                </c:pt>
                <c:pt idx="81">
                  <c:v>2562.1999999999994</c:v>
                </c:pt>
                <c:pt idx="82">
                  <c:v>2562.1000000000004</c:v>
                </c:pt>
                <c:pt idx="83">
                  <c:v>2561.1999999999998</c:v>
                </c:pt>
                <c:pt idx="84">
                  <c:v>2561</c:v>
                </c:pt>
                <c:pt idx="85">
                  <c:v>2559.4999999999995</c:v>
                </c:pt>
                <c:pt idx="86">
                  <c:v>2558</c:v>
                </c:pt>
                <c:pt idx="87">
                  <c:v>2557.8999999999996</c:v>
                </c:pt>
                <c:pt idx="88">
                  <c:v>2555.4999999999995</c:v>
                </c:pt>
                <c:pt idx="89">
                  <c:v>2554.8999999999996</c:v>
                </c:pt>
                <c:pt idx="90">
                  <c:v>2554.1</c:v>
                </c:pt>
                <c:pt idx="91">
                  <c:v>2553.4</c:v>
                </c:pt>
                <c:pt idx="92">
                  <c:v>2552.1</c:v>
                </c:pt>
                <c:pt idx="93">
                  <c:v>2551.9000000000005</c:v>
                </c:pt>
                <c:pt idx="94">
                  <c:v>2550.9</c:v>
                </c:pt>
                <c:pt idx="95">
                  <c:v>2549.8000000000002</c:v>
                </c:pt>
                <c:pt idx="96">
                  <c:v>2549.7000000000007</c:v>
                </c:pt>
                <c:pt idx="97">
                  <c:v>2546.7000000000003</c:v>
                </c:pt>
                <c:pt idx="98">
                  <c:v>2545</c:v>
                </c:pt>
                <c:pt idx="99">
                  <c:v>2542.7000000000003</c:v>
                </c:pt>
                <c:pt idx="100">
                  <c:v>2541.7999999999997</c:v>
                </c:pt>
                <c:pt idx="101">
                  <c:v>2541.2000000000003</c:v>
                </c:pt>
                <c:pt idx="102">
                  <c:v>2540.7999999999997</c:v>
                </c:pt>
                <c:pt idx="103">
                  <c:v>2540.1999999999998</c:v>
                </c:pt>
                <c:pt idx="104">
                  <c:v>2539.7999999999993</c:v>
                </c:pt>
                <c:pt idx="105">
                  <c:v>2539.5999999999995</c:v>
                </c:pt>
                <c:pt idx="106">
                  <c:v>2538.8999999999996</c:v>
                </c:pt>
                <c:pt idx="107">
                  <c:v>2537.5</c:v>
                </c:pt>
                <c:pt idx="108">
                  <c:v>2537</c:v>
                </c:pt>
                <c:pt idx="109">
                  <c:v>2536.5</c:v>
                </c:pt>
                <c:pt idx="110">
                  <c:v>2535.6000000000008</c:v>
                </c:pt>
                <c:pt idx="111">
                  <c:v>2535.1</c:v>
                </c:pt>
                <c:pt idx="112">
                  <c:v>2533.6999999999994</c:v>
                </c:pt>
                <c:pt idx="113">
                  <c:v>2532.8999999999996</c:v>
                </c:pt>
                <c:pt idx="114">
                  <c:v>2532</c:v>
                </c:pt>
                <c:pt idx="115">
                  <c:v>2531.4</c:v>
                </c:pt>
                <c:pt idx="116">
                  <c:v>2530.6999999999998</c:v>
                </c:pt>
                <c:pt idx="117">
                  <c:v>2529.5</c:v>
                </c:pt>
                <c:pt idx="118">
                  <c:v>2529.4999999999995</c:v>
                </c:pt>
                <c:pt idx="119">
                  <c:v>2529</c:v>
                </c:pt>
                <c:pt idx="120">
                  <c:v>2527.6999999999998</c:v>
                </c:pt>
                <c:pt idx="121">
                  <c:v>2527.6999999999998</c:v>
                </c:pt>
                <c:pt idx="122">
                  <c:v>2527.2999999999997</c:v>
                </c:pt>
                <c:pt idx="123">
                  <c:v>2526.2999999999997</c:v>
                </c:pt>
                <c:pt idx="124">
                  <c:v>2526.1999999999998</c:v>
                </c:pt>
                <c:pt idx="125">
                  <c:v>2526.0000000000005</c:v>
                </c:pt>
                <c:pt idx="126">
                  <c:v>2525.5</c:v>
                </c:pt>
                <c:pt idx="127">
                  <c:v>2524</c:v>
                </c:pt>
                <c:pt idx="128">
                  <c:v>2523.4</c:v>
                </c:pt>
                <c:pt idx="129">
                  <c:v>2523.2000000000003</c:v>
                </c:pt>
                <c:pt idx="130">
                  <c:v>2523.1</c:v>
                </c:pt>
                <c:pt idx="131">
                  <c:v>2522.7000000000003</c:v>
                </c:pt>
                <c:pt idx="132">
                  <c:v>2521.5</c:v>
                </c:pt>
                <c:pt idx="133">
                  <c:v>2520.5000000000005</c:v>
                </c:pt>
                <c:pt idx="134">
                  <c:v>2520.2999999999993</c:v>
                </c:pt>
                <c:pt idx="135">
                  <c:v>2519.4</c:v>
                </c:pt>
                <c:pt idx="136">
                  <c:v>2519.1</c:v>
                </c:pt>
                <c:pt idx="137">
                  <c:v>2519.0000000000005</c:v>
                </c:pt>
                <c:pt idx="138">
                  <c:v>2518.7999999999997</c:v>
                </c:pt>
                <c:pt idx="139">
                  <c:v>2518.1000000000004</c:v>
                </c:pt>
                <c:pt idx="140">
                  <c:v>2517.2000000000003</c:v>
                </c:pt>
                <c:pt idx="141">
                  <c:v>2517.0000000000005</c:v>
                </c:pt>
                <c:pt idx="142">
                  <c:v>2516</c:v>
                </c:pt>
                <c:pt idx="143">
                  <c:v>2515.9</c:v>
                </c:pt>
                <c:pt idx="144">
                  <c:v>2515.6</c:v>
                </c:pt>
                <c:pt idx="145">
                  <c:v>2515.5000000000005</c:v>
                </c:pt>
                <c:pt idx="146">
                  <c:v>2514.1</c:v>
                </c:pt>
                <c:pt idx="147">
                  <c:v>2512.9</c:v>
                </c:pt>
                <c:pt idx="148">
                  <c:v>2512.599999999999</c:v>
                </c:pt>
                <c:pt idx="149">
                  <c:v>2512.2000000000003</c:v>
                </c:pt>
                <c:pt idx="150">
                  <c:v>2512.1</c:v>
                </c:pt>
                <c:pt idx="151">
                  <c:v>2511</c:v>
                </c:pt>
                <c:pt idx="152">
                  <c:v>2510.6999999999998</c:v>
                </c:pt>
                <c:pt idx="153">
                  <c:v>2510.5</c:v>
                </c:pt>
                <c:pt idx="154">
                  <c:v>2509.6999999999998</c:v>
                </c:pt>
                <c:pt idx="155">
                  <c:v>2508.3000000000002</c:v>
                </c:pt>
                <c:pt idx="156">
                  <c:v>2506.4999999999995</c:v>
                </c:pt>
                <c:pt idx="157">
                  <c:v>2506.0999999999995</c:v>
                </c:pt>
                <c:pt idx="158">
                  <c:v>2505.1</c:v>
                </c:pt>
                <c:pt idx="159">
                  <c:v>2504.9000000000005</c:v>
                </c:pt>
                <c:pt idx="160">
                  <c:v>2504.2999999999997</c:v>
                </c:pt>
                <c:pt idx="161">
                  <c:v>2503.3000000000002</c:v>
                </c:pt>
                <c:pt idx="162">
                  <c:v>2503</c:v>
                </c:pt>
                <c:pt idx="163">
                  <c:v>2502.5</c:v>
                </c:pt>
                <c:pt idx="164">
                  <c:v>2499.7000000000003</c:v>
                </c:pt>
                <c:pt idx="165">
                  <c:v>2499.3999999999996</c:v>
                </c:pt>
                <c:pt idx="166">
                  <c:v>2498.9999999999995</c:v>
                </c:pt>
                <c:pt idx="167">
                  <c:v>2497.5000000000005</c:v>
                </c:pt>
                <c:pt idx="168">
                  <c:v>2497.2999999999997</c:v>
                </c:pt>
                <c:pt idx="169">
                  <c:v>2497</c:v>
                </c:pt>
                <c:pt idx="170">
                  <c:v>2496.8000000000002</c:v>
                </c:pt>
                <c:pt idx="171">
                  <c:v>2496.6999999999998</c:v>
                </c:pt>
                <c:pt idx="172">
                  <c:v>2495.3000000000002</c:v>
                </c:pt>
                <c:pt idx="173">
                  <c:v>2494.8000000000002</c:v>
                </c:pt>
                <c:pt idx="174">
                  <c:v>2494.7999999999993</c:v>
                </c:pt>
                <c:pt idx="175">
                  <c:v>2493.2999999999997</c:v>
                </c:pt>
                <c:pt idx="176">
                  <c:v>2492.9</c:v>
                </c:pt>
                <c:pt idx="177">
                  <c:v>2492.6000000000004</c:v>
                </c:pt>
                <c:pt idx="178">
                  <c:v>2492.0000000000005</c:v>
                </c:pt>
                <c:pt idx="179">
                  <c:v>2491.4000000000005</c:v>
                </c:pt>
                <c:pt idx="180">
                  <c:v>2489.7000000000003</c:v>
                </c:pt>
                <c:pt idx="181">
                  <c:v>2489.6999999999998</c:v>
                </c:pt>
                <c:pt idx="182">
                  <c:v>2489.2999999999997</c:v>
                </c:pt>
                <c:pt idx="183">
                  <c:v>2487.2000000000003</c:v>
                </c:pt>
                <c:pt idx="184">
                  <c:v>2485.3000000000002</c:v>
                </c:pt>
                <c:pt idx="185">
                  <c:v>2485.3000000000002</c:v>
                </c:pt>
                <c:pt idx="186">
                  <c:v>2484.5999999999995</c:v>
                </c:pt>
                <c:pt idx="187">
                  <c:v>2483.5999999999995</c:v>
                </c:pt>
                <c:pt idx="188">
                  <c:v>2483.1999999999994</c:v>
                </c:pt>
                <c:pt idx="189">
                  <c:v>2482.5</c:v>
                </c:pt>
                <c:pt idx="190">
                  <c:v>2482.2000000000003</c:v>
                </c:pt>
                <c:pt idx="191">
                  <c:v>2481.4</c:v>
                </c:pt>
                <c:pt idx="192">
                  <c:v>2481</c:v>
                </c:pt>
                <c:pt idx="193">
                  <c:v>2480.1999999999998</c:v>
                </c:pt>
                <c:pt idx="194">
                  <c:v>2478.2000000000003</c:v>
                </c:pt>
                <c:pt idx="195">
                  <c:v>2477.4</c:v>
                </c:pt>
                <c:pt idx="196">
                  <c:v>2476.1999999999994</c:v>
                </c:pt>
                <c:pt idx="197">
                  <c:v>2475.7000000000003</c:v>
                </c:pt>
                <c:pt idx="198">
                  <c:v>2473.6000000000004</c:v>
                </c:pt>
                <c:pt idx="199">
                  <c:v>2472.0999999999995</c:v>
                </c:pt>
                <c:pt idx="200">
                  <c:v>2471.1999999999998</c:v>
                </c:pt>
                <c:pt idx="201">
                  <c:v>2471.1999999999998</c:v>
                </c:pt>
                <c:pt idx="202">
                  <c:v>2470</c:v>
                </c:pt>
                <c:pt idx="203">
                  <c:v>2469.6999999999998</c:v>
                </c:pt>
                <c:pt idx="204">
                  <c:v>2469.6000000000004</c:v>
                </c:pt>
                <c:pt idx="205">
                  <c:v>2469.4</c:v>
                </c:pt>
                <c:pt idx="206">
                  <c:v>2468.9999999999995</c:v>
                </c:pt>
                <c:pt idx="207">
                  <c:v>2468.6999999999998</c:v>
                </c:pt>
                <c:pt idx="208">
                  <c:v>2468.2000000000003</c:v>
                </c:pt>
                <c:pt idx="209">
                  <c:v>2467.8000000000002</c:v>
                </c:pt>
                <c:pt idx="210">
                  <c:v>2467.5</c:v>
                </c:pt>
                <c:pt idx="211">
                  <c:v>2467.4999999999995</c:v>
                </c:pt>
                <c:pt idx="212">
                  <c:v>2467.1000000000004</c:v>
                </c:pt>
                <c:pt idx="213">
                  <c:v>2466.9000000000005</c:v>
                </c:pt>
                <c:pt idx="214">
                  <c:v>2466.9</c:v>
                </c:pt>
                <c:pt idx="215">
                  <c:v>2466.8000000000002</c:v>
                </c:pt>
                <c:pt idx="216">
                  <c:v>2466.6000000000004</c:v>
                </c:pt>
                <c:pt idx="217">
                  <c:v>2466.4</c:v>
                </c:pt>
                <c:pt idx="218">
                  <c:v>2466.1999999999998</c:v>
                </c:pt>
                <c:pt idx="219">
                  <c:v>2465.0999999999995</c:v>
                </c:pt>
                <c:pt idx="220">
                  <c:v>2464.6999999999994</c:v>
                </c:pt>
                <c:pt idx="221">
                  <c:v>2463.7999999999997</c:v>
                </c:pt>
                <c:pt idx="222">
                  <c:v>2463</c:v>
                </c:pt>
                <c:pt idx="223">
                  <c:v>2462.3000000000002</c:v>
                </c:pt>
                <c:pt idx="224">
                  <c:v>2461.9</c:v>
                </c:pt>
                <c:pt idx="225">
                  <c:v>2461.4999999999995</c:v>
                </c:pt>
                <c:pt idx="226">
                  <c:v>2460.3999999999996</c:v>
                </c:pt>
                <c:pt idx="227">
                  <c:v>2460.0000000000005</c:v>
                </c:pt>
                <c:pt idx="228">
                  <c:v>2458.8999999999996</c:v>
                </c:pt>
                <c:pt idx="229">
                  <c:v>2458.6000000000004</c:v>
                </c:pt>
                <c:pt idx="230">
                  <c:v>2457.5</c:v>
                </c:pt>
                <c:pt idx="231">
                  <c:v>2457.4</c:v>
                </c:pt>
                <c:pt idx="232">
                  <c:v>2457.3999999999996</c:v>
                </c:pt>
                <c:pt idx="233">
                  <c:v>2455.6</c:v>
                </c:pt>
                <c:pt idx="234">
                  <c:v>2454.2000000000003</c:v>
                </c:pt>
                <c:pt idx="235">
                  <c:v>2454.1</c:v>
                </c:pt>
                <c:pt idx="236">
                  <c:v>2453.6000000000004</c:v>
                </c:pt>
                <c:pt idx="237">
                  <c:v>2453.2000000000003</c:v>
                </c:pt>
                <c:pt idx="238">
                  <c:v>2453.0999999999995</c:v>
                </c:pt>
                <c:pt idx="239">
                  <c:v>2451.8999999999996</c:v>
                </c:pt>
                <c:pt idx="240">
                  <c:v>2451.6999999999998</c:v>
                </c:pt>
                <c:pt idx="241">
                  <c:v>2451.6</c:v>
                </c:pt>
                <c:pt idx="242">
                  <c:v>2450.7999999999997</c:v>
                </c:pt>
                <c:pt idx="243">
                  <c:v>2450.1</c:v>
                </c:pt>
                <c:pt idx="244">
                  <c:v>2448.6999999999998</c:v>
                </c:pt>
                <c:pt idx="245">
                  <c:v>2448.6999999999998</c:v>
                </c:pt>
                <c:pt idx="246">
                  <c:v>2448.6999999999998</c:v>
                </c:pt>
                <c:pt idx="247">
                  <c:v>2448.5</c:v>
                </c:pt>
                <c:pt idx="248">
                  <c:v>2448.4999999999995</c:v>
                </c:pt>
                <c:pt idx="249">
                  <c:v>2448.1999999999998</c:v>
                </c:pt>
                <c:pt idx="250">
                  <c:v>2447.6999999999994</c:v>
                </c:pt>
                <c:pt idx="251">
                  <c:v>2447.6</c:v>
                </c:pt>
                <c:pt idx="252">
                  <c:v>2447.4</c:v>
                </c:pt>
                <c:pt idx="253">
                  <c:v>2446.5</c:v>
                </c:pt>
                <c:pt idx="254">
                  <c:v>2445.3000000000002</c:v>
                </c:pt>
                <c:pt idx="255">
                  <c:v>2445.0000000000005</c:v>
                </c:pt>
                <c:pt idx="256">
                  <c:v>2444.3000000000006</c:v>
                </c:pt>
                <c:pt idx="257">
                  <c:v>2443.6</c:v>
                </c:pt>
                <c:pt idx="258">
                  <c:v>2443.5</c:v>
                </c:pt>
                <c:pt idx="259">
                  <c:v>2443.3000000000002</c:v>
                </c:pt>
                <c:pt idx="260">
                  <c:v>2443.1999999999998</c:v>
                </c:pt>
                <c:pt idx="261">
                  <c:v>2442.7000000000003</c:v>
                </c:pt>
                <c:pt idx="262">
                  <c:v>2441.5000000000005</c:v>
                </c:pt>
                <c:pt idx="263">
                  <c:v>2441.3000000000006</c:v>
                </c:pt>
                <c:pt idx="264">
                  <c:v>2440.4</c:v>
                </c:pt>
                <c:pt idx="265">
                  <c:v>2439.6000000000004</c:v>
                </c:pt>
                <c:pt idx="266">
                  <c:v>2439.5000000000005</c:v>
                </c:pt>
                <c:pt idx="267">
                  <c:v>2437.2999999999993</c:v>
                </c:pt>
                <c:pt idx="268">
                  <c:v>2437.2000000000003</c:v>
                </c:pt>
                <c:pt idx="269">
                  <c:v>2437.1000000000004</c:v>
                </c:pt>
                <c:pt idx="270">
                  <c:v>2437.1</c:v>
                </c:pt>
                <c:pt idx="271">
                  <c:v>2436.5</c:v>
                </c:pt>
                <c:pt idx="272">
                  <c:v>2436.1</c:v>
                </c:pt>
                <c:pt idx="273">
                  <c:v>2435.9999999999995</c:v>
                </c:pt>
                <c:pt idx="274">
                  <c:v>2435.6999999999998</c:v>
                </c:pt>
                <c:pt idx="275">
                  <c:v>2434.3000000000002</c:v>
                </c:pt>
                <c:pt idx="276">
                  <c:v>2433.9</c:v>
                </c:pt>
                <c:pt idx="277">
                  <c:v>2433.9</c:v>
                </c:pt>
                <c:pt idx="278">
                  <c:v>2433.4999999999995</c:v>
                </c:pt>
                <c:pt idx="279">
                  <c:v>2433.0000000000005</c:v>
                </c:pt>
                <c:pt idx="280">
                  <c:v>2432.4000000000005</c:v>
                </c:pt>
                <c:pt idx="281">
                  <c:v>2431.9</c:v>
                </c:pt>
                <c:pt idx="282">
                  <c:v>2431.4</c:v>
                </c:pt>
                <c:pt idx="283">
                  <c:v>2431.3000000000002</c:v>
                </c:pt>
                <c:pt idx="284">
                  <c:v>2430.8999999999996</c:v>
                </c:pt>
                <c:pt idx="285">
                  <c:v>2430.6</c:v>
                </c:pt>
                <c:pt idx="286">
                  <c:v>2430.1</c:v>
                </c:pt>
                <c:pt idx="287">
                  <c:v>2429.1999999999994</c:v>
                </c:pt>
                <c:pt idx="288">
                  <c:v>2429.1</c:v>
                </c:pt>
                <c:pt idx="289">
                  <c:v>2428.7999999999993</c:v>
                </c:pt>
                <c:pt idx="290">
                  <c:v>2428.7000000000003</c:v>
                </c:pt>
                <c:pt idx="291">
                  <c:v>2428.6</c:v>
                </c:pt>
                <c:pt idx="292">
                  <c:v>2428.6</c:v>
                </c:pt>
                <c:pt idx="293">
                  <c:v>2428.5</c:v>
                </c:pt>
                <c:pt idx="294">
                  <c:v>2426.3000000000002</c:v>
                </c:pt>
                <c:pt idx="295">
                  <c:v>2425.6</c:v>
                </c:pt>
                <c:pt idx="296">
                  <c:v>2424.6999999999998</c:v>
                </c:pt>
                <c:pt idx="297">
                  <c:v>2424.6999999999998</c:v>
                </c:pt>
                <c:pt idx="298">
                  <c:v>2424</c:v>
                </c:pt>
                <c:pt idx="299">
                  <c:v>2423.7999999999997</c:v>
                </c:pt>
                <c:pt idx="300">
                  <c:v>2423.7000000000007</c:v>
                </c:pt>
                <c:pt idx="301">
                  <c:v>2423.6</c:v>
                </c:pt>
                <c:pt idx="302">
                  <c:v>2422.8999999999996</c:v>
                </c:pt>
                <c:pt idx="303">
                  <c:v>2422.5000000000005</c:v>
                </c:pt>
                <c:pt idx="304">
                  <c:v>2419.6999999999994</c:v>
                </c:pt>
                <c:pt idx="305">
                  <c:v>2419.3000000000002</c:v>
                </c:pt>
                <c:pt idx="306">
                  <c:v>2418.1</c:v>
                </c:pt>
                <c:pt idx="307">
                  <c:v>2417.4000000000005</c:v>
                </c:pt>
                <c:pt idx="308">
                  <c:v>2416.9</c:v>
                </c:pt>
                <c:pt idx="309">
                  <c:v>2416.8999999999992</c:v>
                </c:pt>
                <c:pt idx="310">
                  <c:v>2416.7999999999997</c:v>
                </c:pt>
                <c:pt idx="311">
                  <c:v>2415.8999999999996</c:v>
                </c:pt>
                <c:pt idx="312">
                  <c:v>2415.7999999999993</c:v>
                </c:pt>
                <c:pt idx="313">
                  <c:v>2415.5000000000005</c:v>
                </c:pt>
                <c:pt idx="314">
                  <c:v>2415.3999999999996</c:v>
                </c:pt>
                <c:pt idx="315">
                  <c:v>2415.2000000000003</c:v>
                </c:pt>
                <c:pt idx="316">
                  <c:v>2415.1</c:v>
                </c:pt>
                <c:pt idx="317">
                  <c:v>2414.4</c:v>
                </c:pt>
                <c:pt idx="318">
                  <c:v>2414.3000000000006</c:v>
                </c:pt>
                <c:pt idx="319">
                  <c:v>2413.3000000000002</c:v>
                </c:pt>
                <c:pt idx="320">
                  <c:v>2413.1999999999998</c:v>
                </c:pt>
                <c:pt idx="321">
                  <c:v>2412.1</c:v>
                </c:pt>
                <c:pt idx="322">
                  <c:v>2410.2000000000003</c:v>
                </c:pt>
                <c:pt idx="323">
                  <c:v>2409.6999999999998</c:v>
                </c:pt>
                <c:pt idx="324">
                  <c:v>2409.6</c:v>
                </c:pt>
                <c:pt idx="325">
                  <c:v>2409.5</c:v>
                </c:pt>
                <c:pt idx="326">
                  <c:v>2409.0000000000009</c:v>
                </c:pt>
                <c:pt idx="327">
                  <c:v>2408.3000000000002</c:v>
                </c:pt>
                <c:pt idx="328">
                  <c:v>2407.6000000000008</c:v>
                </c:pt>
                <c:pt idx="329">
                  <c:v>2407.4999999999995</c:v>
                </c:pt>
                <c:pt idx="330">
                  <c:v>2406.9999999999995</c:v>
                </c:pt>
                <c:pt idx="331">
                  <c:v>2406.9</c:v>
                </c:pt>
                <c:pt idx="332">
                  <c:v>2406.8999999999996</c:v>
                </c:pt>
                <c:pt idx="333">
                  <c:v>2406.6</c:v>
                </c:pt>
                <c:pt idx="334">
                  <c:v>2406.5</c:v>
                </c:pt>
                <c:pt idx="335">
                  <c:v>2405.3000000000002</c:v>
                </c:pt>
                <c:pt idx="336">
                  <c:v>2405.1999999999998</c:v>
                </c:pt>
                <c:pt idx="337">
                  <c:v>2404.7000000000003</c:v>
                </c:pt>
                <c:pt idx="338">
                  <c:v>2404.5</c:v>
                </c:pt>
                <c:pt idx="339">
                  <c:v>2404.4</c:v>
                </c:pt>
                <c:pt idx="340">
                  <c:v>2404</c:v>
                </c:pt>
                <c:pt idx="341">
                  <c:v>2404</c:v>
                </c:pt>
                <c:pt idx="342">
                  <c:v>2403.6</c:v>
                </c:pt>
                <c:pt idx="343">
                  <c:v>2403.2999999999997</c:v>
                </c:pt>
                <c:pt idx="344">
                  <c:v>2403.0000000000005</c:v>
                </c:pt>
                <c:pt idx="345">
                  <c:v>2402.8000000000002</c:v>
                </c:pt>
                <c:pt idx="346">
                  <c:v>2402.5999999999995</c:v>
                </c:pt>
                <c:pt idx="347">
                  <c:v>2401.6999999999998</c:v>
                </c:pt>
                <c:pt idx="348">
                  <c:v>2400.4999999999995</c:v>
                </c:pt>
                <c:pt idx="349">
                  <c:v>2400.4</c:v>
                </c:pt>
                <c:pt idx="350">
                  <c:v>2400.3000000000002</c:v>
                </c:pt>
                <c:pt idx="351">
                  <c:v>2400.3000000000002</c:v>
                </c:pt>
                <c:pt idx="352">
                  <c:v>2399.7999999999997</c:v>
                </c:pt>
                <c:pt idx="353">
                  <c:v>2399.5</c:v>
                </c:pt>
                <c:pt idx="354">
                  <c:v>2399.5</c:v>
                </c:pt>
                <c:pt idx="355">
                  <c:v>2399.3000000000006</c:v>
                </c:pt>
                <c:pt idx="356">
                  <c:v>2399.1999999999994</c:v>
                </c:pt>
                <c:pt idx="357">
                  <c:v>2398.7000000000003</c:v>
                </c:pt>
                <c:pt idx="358">
                  <c:v>2398.3000000000002</c:v>
                </c:pt>
                <c:pt idx="359">
                  <c:v>2398.3000000000002</c:v>
                </c:pt>
                <c:pt idx="360">
                  <c:v>2397.8000000000002</c:v>
                </c:pt>
                <c:pt idx="361">
                  <c:v>2397.6000000000004</c:v>
                </c:pt>
                <c:pt idx="362">
                  <c:v>2397.4000000000005</c:v>
                </c:pt>
                <c:pt idx="363">
                  <c:v>2397.1999999999998</c:v>
                </c:pt>
                <c:pt idx="364">
                  <c:v>2396.9</c:v>
                </c:pt>
                <c:pt idx="365">
                  <c:v>2396.6</c:v>
                </c:pt>
                <c:pt idx="366">
                  <c:v>2396.5</c:v>
                </c:pt>
                <c:pt idx="367">
                  <c:v>2394.9</c:v>
                </c:pt>
                <c:pt idx="368">
                  <c:v>2394.3999999999996</c:v>
                </c:pt>
                <c:pt idx="369">
                  <c:v>2393.9</c:v>
                </c:pt>
                <c:pt idx="370">
                  <c:v>2393.3000000000002</c:v>
                </c:pt>
                <c:pt idx="371">
                  <c:v>2392.9</c:v>
                </c:pt>
                <c:pt idx="372">
                  <c:v>2392.8999999999996</c:v>
                </c:pt>
                <c:pt idx="373">
                  <c:v>2392.4</c:v>
                </c:pt>
                <c:pt idx="374">
                  <c:v>2390.3000000000002</c:v>
                </c:pt>
                <c:pt idx="375">
                  <c:v>2389.8000000000002</c:v>
                </c:pt>
                <c:pt idx="376">
                  <c:v>2389.6</c:v>
                </c:pt>
                <c:pt idx="377">
                  <c:v>2389.4000000000005</c:v>
                </c:pt>
                <c:pt idx="378">
                  <c:v>2389.2000000000003</c:v>
                </c:pt>
                <c:pt idx="379">
                  <c:v>2389.1</c:v>
                </c:pt>
                <c:pt idx="380">
                  <c:v>2387.6</c:v>
                </c:pt>
                <c:pt idx="381">
                  <c:v>2387.1000000000004</c:v>
                </c:pt>
                <c:pt idx="382">
                  <c:v>2386.8000000000002</c:v>
                </c:pt>
                <c:pt idx="383">
                  <c:v>2386.7000000000003</c:v>
                </c:pt>
                <c:pt idx="384">
                  <c:v>2385.9</c:v>
                </c:pt>
                <c:pt idx="385">
                  <c:v>2385.9</c:v>
                </c:pt>
                <c:pt idx="386">
                  <c:v>2385.9</c:v>
                </c:pt>
                <c:pt idx="387">
                  <c:v>2385.6</c:v>
                </c:pt>
                <c:pt idx="388">
                  <c:v>2385.4</c:v>
                </c:pt>
                <c:pt idx="389">
                  <c:v>2385.1999999999998</c:v>
                </c:pt>
                <c:pt idx="390">
                  <c:v>2384.7999999999997</c:v>
                </c:pt>
                <c:pt idx="391">
                  <c:v>2384.6999999999994</c:v>
                </c:pt>
                <c:pt idx="392">
                  <c:v>2384.6000000000004</c:v>
                </c:pt>
                <c:pt idx="393">
                  <c:v>2384</c:v>
                </c:pt>
                <c:pt idx="394">
                  <c:v>2383.6000000000004</c:v>
                </c:pt>
                <c:pt idx="395">
                  <c:v>2383.0000000000005</c:v>
                </c:pt>
                <c:pt idx="396">
                  <c:v>2382.1</c:v>
                </c:pt>
                <c:pt idx="397">
                  <c:v>2380.7999999999997</c:v>
                </c:pt>
                <c:pt idx="398">
                  <c:v>2380.1999999999998</c:v>
                </c:pt>
                <c:pt idx="399">
                  <c:v>2377.8999999999996</c:v>
                </c:pt>
                <c:pt idx="400">
                  <c:v>2377</c:v>
                </c:pt>
                <c:pt idx="401">
                  <c:v>2376.4</c:v>
                </c:pt>
                <c:pt idx="402">
                  <c:v>2376.1</c:v>
                </c:pt>
                <c:pt idx="403">
                  <c:v>2374.1999999999998</c:v>
                </c:pt>
                <c:pt idx="404">
                  <c:v>2373.4</c:v>
                </c:pt>
                <c:pt idx="405">
                  <c:v>2372.9000000000005</c:v>
                </c:pt>
                <c:pt idx="406">
                  <c:v>2372.7999999999997</c:v>
                </c:pt>
                <c:pt idx="407">
                  <c:v>2372.4</c:v>
                </c:pt>
                <c:pt idx="408">
                  <c:v>2372</c:v>
                </c:pt>
                <c:pt idx="409">
                  <c:v>2371.6</c:v>
                </c:pt>
                <c:pt idx="410">
                  <c:v>2371.4</c:v>
                </c:pt>
                <c:pt idx="411">
                  <c:v>2370.9000000000005</c:v>
                </c:pt>
                <c:pt idx="412">
                  <c:v>2369.7000000000003</c:v>
                </c:pt>
                <c:pt idx="413">
                  <c:v>2369.2999999999997</c:v>
                </c:pt>
                <c:pt idx="414">
                  <c:v>2368.6000000000004</c:v>
                </c:pt>
                <c:pt idx="415">
                  <c:v>2368.6</c:v>
                </c:pt>
                <c:pt idx="416">
                  <c:v>2368.3999999999996</c:v>
                </c:pt>
                <c:pt idx="417">
                  <c:v>2368.1</c:v>
                </c:pt>
                <c:pt idx="418">
                  <c:v>2367.1</c:v>
                </c:pt>
                <c:pt idx="419">
                  <c:v>2366.4</c:v>
                </c:pt>
                <c:pt idx="420">
                  <c:v>2365.6000000000004</c:v>
                </c:pt>
                <c:pt idx="421">
                  <c:v>2365.3000000000002</c:v>
                </c:pt>
                <c:pt idx="422">
                  <c:v>2364.8999999999996</c:v>
                </c:pt>
                <c:pt idx="423">
                  <c:v>2364.1999999999998</c:v>
                </c:pt>
                <c:pt idx="424">
                  <c:v>2363.8000000000002</c:v>
                </c:pt>
                <c:pt idx="425">
                  <c:v>2363.7999999999997</c:v>
                </c:pt>
                <c:pt idx="426">
                  <c:v>2363.5</c:v>
                </c:pt>
                <c:pt idx="427">
                  <c:v>2363.4999999999995</c:v>
                </c:pt>
                <c:pt idx="428">
                  <c:v>2363.3000000000002</c:v>
                </c:pt>
                <c:pt idx="429">
                  <c:v>2363.2999999999997</c:v>
                </c:pt>
                <c:pt idx="430">
                  <c:v>2362.0000000000005</c:v>
                </c:pt>
                <c:pt idx="431">
                  <c:v>2361.5</c:v>
                </c:pt>
                <c:pt idx="432">
                  <c:v>2361.4</c:v>
                </c:pt>
                <c:pt idx="433">
                  <c:v>2361.4</c:v>
                </c:pt>
                <c:pt idx="434">
                  <c:v>2360.7999999999993</c:v>
                </c:pt>
                <c:pt idx="435">
                  <c:v>2360.7000000000003</c:v>
                </c:pt>
                <c:pt idx="436">
                  <c:v>2359.1</c:v>
                </c:pt>
                <c:pt idx="437">
                  <c:v>2358.5999999999995</c:v>
                </c:pt>
                <c:pt idx="438">
                  <c:v>2358.1000000000004</c:v>
                </c:pt>
                <c:pt idx="439">
                  <c:v>2357.6000000000008</c:v>
                </c:pt>
                <c:pt idx="440">
                  <c:v>2355.9999999999995</c:v>
                </c:pt>
                <c:pt idx="441">
                  <c:v>2354.9</c:v>
                </c:pt>
                <c:pt idx="442">
                  <c:v>2354.7999999999997</c:v>
                </c:pt>
                <c:pt idx="443">
                  <c:v>2354.7000000000003</c:v>
                </c:pt>
                <c:pt idx="444">
                  <c:v>2354.4000000000005</c:v>
                </c:pt>
                <c:pt idx="445">
                  <c:v>2354.2000000000003</c:v>
                </c:pt>
                <c:pt idx="446">
                  <c:v>2354.1000000000004</c:v>
                </c:pt>
                <c:pt idx="447">
                  <c:v>2353.3000000000002</c:v>
                </c:pt>
                <c:pt idx="448">
                  <c:v>2353</c:v>
                </c:pt>
                <c:pt idx="449">
                  <c:v>2352.8999999999996</c:v>
                </c:pt>
                <c:pt idx="450">
                  <c:v>2352.5000000000005</c:v>
                </c:pt>
                <c:pt idx="451">
                  <c:v>2352.0999999999995</c:v>
                </c:pt>
                <c:pt idx="452">
                  <c:v>2351.6</c:v>
                </c:pt>
                <c:pt idx="453">
                  <c:v>2351.1</c:v>
                </c:pt>
                <c:pt idx="454">
                  <c:v>2350.6999999999998</c:v>
                </c:pt>
                <c:pt idx="455">
                  <c:v>2350.6999999999998</c:v>
                </c:pt>
                <c:pt idx="456">
                  <c:v>2350.6</c:v>
                </c:pt>
                <c:pt idx="457">
                  <c:v>2350.2999999999997</c:v>
                </c:pt>
                <c:pt idx="458">
                  <c:v>2349.8000000000002</c:v>
                </c:pt>
                <c:pt idx="459">
                  <c:v>2349.6000000000004</c:v>
                </c:pt>
                <c:pt idx="460">
                  <c:v>2348.8000000000002</c:v>
                </c:pt>
                <c:pt idx="461">
                  <c:v>2348.6999999999998</c:v>
                </c:pt>
                <c:pt idx="462">
                  <c:v>2348.1</c:v>
                </c:pt>
                <c:pt idx="463">
                  <c:v>2347.6</c:v>
                </c:pt>
                <c:pt idx="464">
                  <c:v>2346.5999999999995</c:v>
                </c:pt>
                <c:pt idx="465">
                  <c:v>2346.1</c:v>
                </c:pt>
                <c:pt idx="466">
                  <c:v>2345.6</c:v>
                </c:pt>
                <c:pt idx="467">
                  <c:v>2345.1</c:v>
                </c:pt>
                <c:pt idx="468">
                  <c:v>2344.3000000000002</c:v>
                </c:pt>
                <c:pt idx="469">
                  <c:v>2343.9</c:v>
                </c:pt>
                <c:pt idx="470">
                  <c:v>2343.1</c:v>
                </c:pt>
                <c:pt idx="471">
                  <c:v>2342.9000000000005</c:v>
                </c:pt>
                <c:pt idx="472">
                  <c:v>2342.2999999999997</c:v>
                </c:pt>
                <c:pt idx="473">
                  <c:v>2342.1000000000004</c:v>
                </c:pt>
                <c:pt idx="474">
                  <c:v>2342</c:v>
                </c:pt>
                <c:pt idx="475">
                  <c:v>2341.6999999999998</c:v>
                </c:pt>
                <c:pt idx="476">
                  <c:v>2341.1999999999998</c:v>
                </c:pt>
                <c:pt idx="477">
                  <c:v>2340.7000000000003</c:v>
                </c:pt>
                <c:pt idx="478">
                  <c:v>2340.0000000000005</c:v>
                </c:pt>
                <c:pt idx="479">
                  <c:v>2339.6999999999998</c:v>
                </c:pt>
                <c:pt idx="480">
                  <c:v>2339.6999999999998</c:v>
                </c:pt>
                <c:pt idx="481">
                  <c:v>2339.5</c:v>
                </c:pt>
                <c:pt idx="482">
                  <c:v>2338.6999999999998</c:v>
                </c:pt>
                <c:pt idx="483">
                  <c:v>2338.6000000000004</c:v>
                </c:pt>
                <c:pt idx="484">
                  <c:v>2338.5000000000005</c:v>
                </c:pt>
                <c:pt idx="485">
                  <c:v>2338.2999999999997</c:v>
                </c:pt>
                <c:pt idx="486">
                  <c:v>2337.9999999999995</c:v>
                </c:pt>
                <c:pt idx="487">
                  <c:v>2337.7000000000003</c:v>
                </c:pt>
                <c:pt idx="488">
                  <c:v>2337.3999999999996</c:v>
                </c:pt>
                <c:pt idx="489">
                  <c:v>2336.9999999999995</c:v>
                </c:pt>
                <c:pt idx="490">
                  <c:v>2336.9999999999995</c:v>
                </c:pt>
                <c:pt idx="491">
                  <c:v>2336.7000000000003</c:v>
                </c:pt>
                <c:pt idx="492">
                  <c:v>2336.6</c:v>
                </c:pt>
                <c:pt idx="493">
                  <c:v>2336.4999999999995</c:v>
                </c:pt>
                <c:pt idx="494">
                  <c:v>2336.3000000000002</c:v>
                </c:pt>
                <c:pt idx="495">
                  <c:v>2336.2000000000003</c:v>
                </c:pt>
                <c:pt idx="496">
                  <c:v>2335.4</c:v>
                </c:pt>
                <c:pt idx="497">
                  <c:v>2334.5999999999995</c:v>
                </c:pt>
                <c:pt idx="498">
                  <c:v>2334.5000000000005</c:v>
                </c:pt>
                <c:pt idx="499">
                  <c:v>2334.1</c:v>
                </c:pt>
                <c:pt idx="500">
                  <c:v>2333.5999999999995</c:v>
                </c:pt>
                <c:pt idx="501">
                  <c:v>2333.2999999999997</c:v>
                </c:pt>
                <c:pt idx="502">
                  <c:v>2333.1000000000004</c:v>
                </c:pt>
                <c:pt idx="503">
                  <c:v>2332.6000000000004</c:v>
                </c:pt>
                <c:pt idx="504">
                  <c:v>2332.6</c:v>
                </c:pt>
                <c:pt idx="505">
                  <c:v>2332.3999999999996</c:v>
                </c:pt>
                <c:pt idx="506">
                  <c:v>2332.3000000000002</c:v>
                </c:pt>
                <c:pt idx="507">
                  <c:v>2332.1</c:v>
                </c:pt>
                <c:pt idx="508">
                  <c:v>2331.9</c:v>
                </c:pt>
                <c:pt idx="509">
                  <c:v>2331.5000000000005</c:v>
                </c:pt>
                <c:pt idx="510">
                  <c:v>2331.4000000000005</c:v>
                </c:pt>
                <c:pt idx="511">
                  <c:v>2331</c:v>
                </c:pt>
                <c:pt idx="512">
                  <c:v>2330.9999999999995</c:v>
                </c:pt>
                <c:pt idx="513">
                  <c:v>2330.3000000000002</c:v>
                </c:pt>
                <c:pt idx="514">
                  <c:v>2330.0000000000005</c:v>
                </c:pt>
                <c:pt idx="515">
                  <c:v>2329.9999999999995</c:v>
                </c:pt>
                <c:pt idx="516">
                  <c:v>2329.2000000000003</c:v>
                </c:pt>
                <c:pt idx="517">
                  <c:v>2328.8999999999996</c:v>
                </c:pt>
                <c:pt idx="518">
                  <c:v>2328.4000000000005</c:v>
                </c:pt>
                <c:pt idx="519">
                  <c:v>2328.3999999999996</c:v>
                </c:pt>
                <c:pt idx="520">
                  <c:v>2328.3000000000002</c:v>
                </c:pt>
                <c:pt idx="521">
                  <c:v>2328.1999999999998</c:v>
                </c:pt>
                <c:pt idx="522">
                  <c:v>2327.9000000000005</c:v>
                </c:pt>
                <c:pt idx="523">
                  <c:v>2327.5</c:v>
                </c:pt>
                <c:pt idx="524">
                  <c:v>2327.2000000000003</c:v>
                </c:pt>
                <c:pt idx="525">
                  <c:v>2327.1999999999998</c:v>
                </c:pt>
                <c:pt idx="526">
                  <c:v>2327.1</c:v>
                </c:pt>
                <c:pt idx="527">
                  <c:v>2327</c:v>
                </c:pt>
                <c:pt idx="528">
                  <c:v>2326.7999999999997</c:v>
                </c:pt>
                <c:pt idx="529">
                  <c:v>2326.2999999999997</c:v>
                </c:pt>
                <c:pt idx="530">
                  <c:v>2325.9</c:v>
                </c:pt>
                <c:pt idx="531">
                  <c:v>2325.8000000000002</c:v>
                </c:pt>
                <c:pt idx="532">
                  <c:v>2325.4999999999995</c:v>
                </c:pt>
                <c:pt idx="533">
                  <c:v>2325.4</c:v>
                </c:pt>
                <c:pt idx="534">
                  <c:v>2324.4000000000005</c:v>
                </c:pt>
                <c:pt idx="535">
                  <c:v>2323.7000000000003</c:v>
                </c:pt>
                <c:pt idx="536">
                  <c:v>2323.4</c:v>
                </c:pt>
                <c:pt idx="537">
                  <c:v>2322.7999999999993</c:v>
                </c:pt>
                <c:pt idx="538">
                  <c:v>2321.7000000000003</c:v>
                </c:pt>
                <c:pt idx="539">
                  <c:v>2320.9</c:v>
                </c:pt>
                <c:pt idx="540">
                  <c:v>2320.8000000000002</c:v>
                </c:pt>
                <c:pt idx="541">
                  <c:v>2320.5000000000005</c:v>
                </c:pt>
                <c:pt idx="542">
                  <c:v>2319.8999999999996</c:v>
                </c:pt>
                <c:pt idx="543">
                  <c:v>2319.6000000000004</c:v>
                </c:pt>
                <c:pt idx="544">
                  <c:v>2319.5</c:v>
                </c:pt>
                <c:pt idx="545">
                  <c:v>2319.3000000000002</c:v>
                </c:pt>
                <c:pt idx="546">
                  <c:v>2318.7999999999997</c:v>
                </c:pt>
                <c:pt idx="547">
                  <c:v>2318.4999999999995</c:v>
                </c:pt>
                <c:pt idx="548">
                  <c:v>2317.2999999999997</c:v>
                </c:pt>
                <c:pt idx="549">
                  <c:v>2317.2000000000003</c:v>
                </c:pt>
                <c:pt idx="550">
                  <c:v>2317.1999999999998</c:v>
                </c:pt>
                <c:pt idx="551">
                  <c:v>2317.1000000000004</c:v>
                </c:pt>
                <c:pt idx="552">
                  <c:v>2317.1</c:v>
                </c:pt>
                <c:pt idx="553">
                  <c:v>2317</c:v>
                </c:pt>
                <c:pt idx="554">
                  <c:v>2316.6999999999998</c:v>
                </c:pt>
                <c:pt idx="555">
                  <c:v>2316.5</c:v>
                </c:pt>
                <c:pt idx="556">
                  <c:v>2315.8000000000002</c:v>
                </c:pt>
                <c:pt idx="557">
                  <c:v>2315.6000000000004</c:v>
                </c:pt>
                <c:pt idx="558">
                  <c:v>2315.1000000000004</c:v>
                </c:pt>
                <c:pt idx="559">
                  <c:v>2314.9</c:v>
                </c:pt>
                <c:pt idx="560">
                  <c:v>2314.2999999999997</c:v>
                </c:pt>
                <c:pt idx="561">
                  <c:v>2314.2999999999997</c:v>
                </c:pt>
                <c:pt idx="562">
                  <c:v>2313.5</c:v>
                </c:pt>
                <c:pt idx="563">
                  <c:v>2313.5</c:v>
                </c:pt>
                <c:pt idx="564">
                  <c:v>2313.2000000000003</c:v>
                </c:pt>
                <c:pt idx="565">
                  <c:v>2313.1000000000004</c:v>
                </c:pt>
                <c:pt idx="566">
                  <c:v>2312.9</c:v>
                </c:pt>
                <c:pt idx="567">
                  <c:v>2312.9</c:v>
                </c:pt>
                <c:pt idx="568">
                  <c:v>2311.9</c:v>
                </c:pt>
                <c:pt idx="569">
                  <c:v>2311.3999999999996</c:v>
                </c:pt>
                <c:pt idx="570">
                  <c:v>2310.8999999999996</c:v>
                </c:pt>
                <c:pt idx="571">
                  <c:v>2309.6000000000004</c:v>
                </c:pt>
                <c:pt idx="572">
                  <c:v>2309.6</c:v>
                </c:pt>
                <c:pt idx="573">
                  <c:v>2309.3000000000006</c:v>
                </c:pt>
                <c:pt idx="574">
                  <c:v>2308.6999999999998</c:v>
                </c:pt>
                <c:pt idx="575">
                  <c:v>2306.8999999999996</c:v>
                </c:pt>
                <c:pt idx="576">
                  <c:v>2306.6000000000004</c:v>
                </c:pt>
                <c:pt idx="577">
                  <c:v>2305.9999999999995</c:v>
                </c:pt>
                <c:pt idx="578">
                  <c:v>2305.6</c:v>
                </c:pt>
                <c:pt idx="579">
                  <c:v>2304.7999999999997</c:v>
                </c:pt>
                <c:pt idx="580">
                  <c:v>2304.5000000000005</c:v>
                </c:pt>
                <c:pt idx="581">
                  <c:v>2304.3999999999996</c:v>
                </c:pt>
                <c:pt idx="582">
                  <c:v>2303.8999999999996</c:v>
                </c:pt>
                <c:pt idx="583">
                  <c:v>2303.6000000000004</c:v>
                </c:pt>
                <c:pt idx="584">
                  <c:v>2303.3000000000002</c:v>
                </c:pt>
                <c:pt idx="585">
                  <c:v>2303.2999999999997</c:v>
                </c:pt>
                <c:pt idx="586">
                  <c:v>2301.5000000000005</c:v>
                </c:pt>
                <c:pt idx="587">
                  <c:v>2301.1999999999998</c:v>
                </c:pt>
                <c:pt idx="588">
                  <c:v>2299.5</c:v>
                </c:pt>
                <c:pt idx="589">
                  <c:v>2297.7999999999993</c:v>
                </c:pt>
                <c:pt idx="590">
                  <c:v>2297.0999999999995</c:v>
                </c:pt>
                <c:pt idx="591">
                  <c:v>2296.9</c:v>
                </c:pt>
                <c:pt idx="592">
                  <c:v>2296.6999999999994</c:v>
                </c:pt>
                <c:pt idx="593">
                  <c:v>2296.4</c:v>
                </c:pt>
                <c:pt idx="594">
                  <c:v>2295.7000000000003</c:v>
                </c:pt>
                <c:pt idx="595">
                  <c:v>2295.3000000000002</c:v>
                </c:pt>
                <c:pt idx="596">
                  <c:v>2294.7000000000003</c:v>
                </c:pt>
                <c:pt idx="597">
                  <c:v>2294.3999999999992</c:v>
                </c:pt>
                <c:pt idx="598">
                  <c:v>2294.1999999999998</c:v>
                </c:pt>
                <c:pt idx="599">
                  <c:v>2294.1000000000004</c:v>
                </c:pt>
                <c:pt idx="600">
                  <c:v>2293.8999999999996</c:v>
                </c:pt>
                <c:pt idx="601">
                  <c:v>2293.3000000000002</c:v>
                </c:pt>
                <c:pt idx="602">
                  <c:v>2292.9000000000005</c:v>
                </c:pt>
                <c:pt idx="603">
                  <c:v>2292.7999999999997</c:v>
                </c:pt>
                <c:pt idx="604">
                  <c:v>2292.6</c:v>
                </c:pt>
                <c:pt idx="605">
                  <c:v>2292.3000000000002</c:v>
                </c:pt>
                <c:pt idx="606">
                  <c:v>2292</c:v>
                </c:pt>
                <c:pt idx="607">
                  <c:v>2291.2999999999997</c:v>
                </c:pt>
                <c:pt idx="608">
                  <c:v>2291.1000000000004</c:v>
                </c:pt>
                <c:pt idx="609">
                  <c:v>2291.1</c:v>
                </c:pt>
                <c:pt idx="610">
                  <c:v>2290.2999999999997</c:v>
                </c:pt>
                <c:pt idx="611">
                  <c:v>2289.5999999999995</c:v>
                </c:pt>
                <c:pt idx="612">
                  <c:v>2289.3000000000002</c:v>
                </c:pt>
                <c:pt idx="613">
                  <c:v>2288.8000000000002</c:v>
                </c:pt>
                <c:pt idx="614">
                  <c:v>2288.7999999999997</c:v>
                </c:pt>
                <c:pt idx="615">
                  <c:v>2288.6000000000004</c:v>
                </c:pt>
                <c:pt idx="616">
                  <c:v>2287.8999999999996</c:v>
                </c:pt>
                <c:pt idx="617">
                  <c:v>2287.7000000000003</c:v>
                </c:pt>
                <c:pt idx="618">
                  <c:v>2287.5</c:v>
                </c:pt>
                <c:pt idx="619">
                  <c:v>2287.4</c:v>
                </c:pt>
                <c:pt idx="620">
                  <c:v>2287.3999999999996</c:v>
                </c:pt>
                <c:pt idx="621">
                  <c:v>2287.1999999999998</c:v>
                </c:pt>
                <c:pt idx="622">
                  <c:v>2286.9999999999995</c:v>
                </c:pt>
                <c:pt idx="623">
                  <c:v>2283.7999999999997</c:v>
                </c:pt>
                <c:pt idx="624">
                  <c:v>2283.6999999999998</c:v>
                </c:pt>
                <c:pt idx="625">
                  <c:v>2283.4</c:v>
                </c:pt>
                <c:pt idx="626">
                  <c:v>2283.0000000000005</c:v>
                </c:pt>
                <c:pt idx="627">
                  <c:v>2282.4999999999995</c:v>
                </c:pt>
                <c:pt idx="628">
                  <c:v>2282</c:v>
                </c:pt>
                <c:pt idx="629">
                  <c:v>2281.9</c:v>
                </c:pt>
                <c:pt idx="630">
                  <c:v>2281.7000000000003</c:v>
                </c:pt>
                <c:pt idx="631">
                  <c:v>2281.3999999999996</c:v>
                </c:pt>
                <c:pt idx="632">
                  <c:v>2281.1000000000004</c:v>
                </c:pt>
                <c:pt idx="633">
                  <c:v>2280.6000000000004</c:v>
                </c:pt>
                <c:pt idx="634">
                  <c:v>2280.6</c:v>
                </c:pt>
                <c:pt idx="635">
                  <c:v>2279.8999999999996</c:v>
                </c:pt>
                <c:pt idx="636">
                  <c:v>2279.6999999999998</c:v>
                </c:pt>
                <c:pt idx="637">
                  <c:v>2279.5999999999995</c:v>
                </c:pt>
                <c:pt idx="638">
                  <c:v>2278.4000000000005</c:v>
                </c:pt>
                <c:pt idx="639">
                  <c:v>2278</c:v>
                </c:pt>
                <c:pt idx="640">
                  <c:v>2276.8000000000002</c:v>
                </c:pt>
                <c:pt idx="641">
                  <c:v>2276.6</c:v>
                </c:pt>
                <c:pt idx="642">
                  <c:v>2276.4</c:v>
                </c:pt>
                <c:pt idx="643">
                  <c:v>2275.8000000000002</c:v>
                </c:pt>
                <c:pt idx="644">
                  <c:v>2275.8000000000002</c:v>
                </c:pt>
                <c:pt idx="645">
                  <c:v>2275.2000000000003</c:v>
                </c:pt>
                <c:pt idx="646">
                  <c:v>2274.4</c:v>
                </c:pt>
                <c:pt idx="647">
                  <c:v>2274.2000000000003</c:v>
                </c:pt>
                <c:pt idx="648">
                  <c:v>2273.8999999999996</c:v>
                </c:pt>
                <c:pt idx="649">
                  <c:v>2273.8000000000002</c:v>
                </c:pt>
                <c:pt idx="650">
                  <c:v>2273.7999999999997</c:v>
                </c:pt>
                <c:pt idx="651">
                  <c:v>2273.6999999999998</c:v>
                </c:pt>
                <c:pt idx="652">
                  <c:v>2273.1999999999998</c:v>
                </c:pt>
                <c:pt idx="653">
                  <c:v>2272.8999999999996</c:v>
                </c:pt>
                <c:pt idx="654">
                  <c:v>2272.7999999999997</c:v>
                </c:pt>
                <c:pt idx="655">
                  <c:v>2272.7999999999997</c:v>
                </c:pt>
                <c:pt idx="656">
                  <c:v>2272.5999999999995</c:v>
                </c:pt>
                <c:pt idx="657">
                  <c:v>2272.4999999999995</c:v>
                </c:pt>
                <c:pt idx="658">
                  <c:v>2272.4</c:v>
                </c:pt>
                <c:pt idx="659">
                  <c:v>2272.0000000000005</c:v>
                </c:pt>
                <c:pt idx="660">
                  <c:v>2271.9999999999995</c:v>
                </c:pt>
                <c:pt idx="661">
                  <c:v>2271.9</c:v>
                </c:pt>
                <c:pt idx="662">
                  <c:v>2271.2999999999997</c:v>
                </c:pt>
                <c:pt idx="663">
                  <c:v>2270.6</c:v>
                </c:pt>
                <c:pt idx="664">
                  <c:v>2269.7000000000003</c:v>
                </c:pt>
                <c:pt idx="665">
                  <c:v>2269.5</c:v>
                </c:pt>
                <c:pt idx="666">
                  <c:v>2269.4000000000005</c:v>
                </c:pt>
                <c:pt idx="667">
                  <c:v>2269.2000000000003</c:v>
                </c:pt>
                <c:pt idx="668">
                  <c:v>2268.9</c:v>
                </c:pt>
                <c:pt idx="669">
                  <c:v>2268.6</c:v>
                </c:pt>
                <c:pt idx="670">
                  <c:v>2268.1999999999998</c:v>
                </c:pt>
                <c:pt idx="671">
                  <c:v>2267.9000000000005</c:v>
                </c:pt>
                <c:pt idx="672">
                  <c:v>2267.3999999999996</c:v>
                </c:pt>
                <c:pt idx="673">
                  <c:v>2267.2999999999997</c:v>
                </c:pt>
                <c:pt idx="674">
                  <c:v>2267.1000000000004</c:v>
                </c:pt>
                <c:pt idx="675">
                  <c:v>2267.1</c:v>
                </c:pt>
                <c:pt idx="676">
                  <c:v>2266.3000000000002</c:v>
                </c:pt>
                <c:pt idx="677">
                  <c:v>2266.1</c:v>
                </c:pt>
                <c:pt idx="678">
                  <c:v>2265.9</c:v>
                </c:pt>
                <c:pt idx="679">
                  <c:v>2265.6000000000004</c:v>
                </c:pt>
                <c:pt idx="680">
                  <c:v>2264.9</c:v>
                </c:pt>
                <c:pt idx="681">
                  <c:v>2264.7999999999997</c:v>
                </c:pt>
                <c:pt idx="682">
                  <c:v>2264.6999999999998</c:v>
                </c:pt>
                <c:pt idx="683">
                  <c:v>2264.6</c:v>
                </c:pt>
                <c:pt idx="684">
                  <c:v>2263.9999999999995</c:v>
                </c:pt>
                <c:pt idx="685">
                  <c:v>2263.9000000000005</c:v>
                </c:pt>
                <c:pt idx="686">
                  <c:v>2263.8000000000002</c:v>
                </c:pt>
                <c:pt idx="687">
                  <c:v>2263.6999999999998</c:v>
                </c:pt>
                <c:pt idx="688">
                  <c:v>2263.6000000000004</c:v>
                </c:pt>
                <c:pt idx="689">
                  <c:v>2263.599999999999</c:v>
                </c:pt>
                <c:pt idx="690">
                  <c:v>2263.4999999999995</c:v>
                </c:pt>
                <c:pt idx="691">
                  <c:v>2263.2999999999997</c:v>
                </c:pt>
                <c:pt idx="692">
                  <c:v>2262.6000000000008</c:v>
                </c:pt>
                <c:pt idx="693">
                  <c:v>2262.3000000000006</c:v>
                </c:pt>
                <c:pt idx="694">
                  <c:v>2262.1999999999998</c:v>
                </c:pt>
                <c:pt idx="695">
                  <c:v>2262.1999999999994</c:v>
                </c:pt>
                <c:pt idx="696">
                  <c:v>2261.6</c:v>
                </c:pt>
                <c:pt idx="697">
                  <c:v>2261.4</c:v>
                </c:pt>
                <c:pt idx="698">
                  <c:v>2261.2999999999993</c:v>
                </c:pt>
                <c:pt idx="699">
                  <c:v>2260.6999999999998</c:v>
                </c:pt>
                <c:pt idx="700">
                  <c:v>2260.1999999999998</c:v>
                </c:pt>
                <c:pt idx="701">
                  <c:v>2259.7999999999997</c:v>
                </c:pt>
                <c:pt idx="702">
                  <c:v>2259.4</c:v>
                </c:pt>
                <c:pt idx="703">
                  <c:v>2259.3999999999996</c:v>
                </c:pt>
                <c:pt idx="704">
                  <c:v>2259.2999999999997</c:v>
                </c:pt>
                <c:pt idx="705">
                  <c:v>2259.1</c:v>
                </c:pt>
                <c:pt idx="706">
                  <c:v>2258.7999999999997</c:v>
                </c:pt>
                <c:pt idx="707">
                  <c:v>2258.6</c:v>
                </c:pt>
                <c:pt idx="708">
                  <c:v>2258</c:v>
                </c:pt>
                <c:pt idx="709">
                  <c:v>2257.6</c:v>
                </c:pt>
                <c:pt idx="710">
                  <c:v>2257.5000000000005</c:v>
                </c:pt>
                <c:pt idx="711">
                  <c:v>2257.5000000000005</c:v>
                </c:pt>
                <c:pt idx="712">
                  <c:v>2257.1000000000004</c:v>
                </c:pt>
                <c:pt idx="713">
                  <c:v>2256.6000000000004</c:v>
                </c:pt>
                <c:pt idx="714">
                  <c:v>2256.2999999999993</c:v>
                </c:pt>
                <c:pt idx="715">
                  <c:v>2255.9000000000005</c:v>
                </c:pt>
                <c:pt idx="716">
                  <c:v>2255.3000000000002</c:v>
                </c:pt>
                <c:pt idx="717">
                  <c:v>2254.9999999999995</c:v>
                </c:pt>
                <c:pt idx="718">
                  <c:v>2254.9000000000005</c:v>
                </c:pt>
                <c:pt idx="719">
                  <c:v>2254.6999999999998</c:v>
                </c:pt>
                <c:pt idx="720">
                  <c:v>2254.6999999999998</c:v>
                </c:pt>
                <c:pt idx="721">
                  <c:v>2254.6999999999994</c:v>
                </c:pt>
                <c:pt idx="722">
                  <c:v>2254.1999999999998</c:v>
                </c:pt>
                <c:pt idx="723">
                  <c:v>2251.5</c:v>
                </c:pt>
                <c:pt idx="724">
                  <c:v>2251.4</c:v>
                </c:pt>
                <c:pt idx="725">
                  <c:v>2251.1000000000004</c:v>
                </c:pt>
                <c:pt idx="726">
                  <c:v>2251</c:v>
                </c:pt>
                <c:pt idx="727">
                  <c:v>2251</c:v>
                </c:pt>
                <c:pt idx="728">
                  <c:v>2250.5999999999995</c:v>
                </c:pt>
                <c:pt idx="729">
                  <c:v>2250.5000000000005</c:v>
                </c:pt>
                <c:pt idx="730">
                  <c:v>2250.2999999999997</c:v>
                </c:pt>
                <c:pt idx="731">
                  <c:v>2250.1</c:v>
                </c:pt>
                <c:pt idx="732">
                  <c:v>2249.8000000000006</c:v>
                </c:pt>
                <c:pt idx="733">
                  <c:v>2249.8000000000002</c:v>
                </c:pt>
                <c:pt idx="734">
                  <c:v>2249.1999999999994</c:v>
                </c:pt>
                <c:pt idx="735">
                  <c:v>2249</c:v>
                </c:pt>
                <c:pt idx="736">
                  <c:v>2248.8999999999996</c:v>
                </c:pt>
                <c:pt idx="737">
                  <c:v>2248.6999999999998</c:v>
                </c:pt>
                <c:pt idx="738">
                  <c:v>2248.6</c:v>
                </c:pt>
                <c:pt idx="739">
                  <c:v>2248.5000000000005</c:v>
                </c:pt>
                <c:pt idx="740">
                  <c:v>2247.4</c:v>
                </c:pt>
                <c:pt idx="741">
                  <c:v>2247.4</c:v>
                </c:pt>
                <c:pt idx="742">
                  <c:v>2247.2000000000003</c:v>
                </c:pt>
                <c:pt idx="743">
                  <c:v>2246.4</c:v>
                </c:pt>
                <c:pt idx="744">
                  <c:v>2245.4</c:v>
                </c:pt>
                <c:pt idx="745">
                  <c:v>2245.4</c:v>
                </c:pt>
                <c:pt idx="746">
                  <c:v>2244.8999999999996</c:v>
                </c:pt>
                <c:pt idx="747">
                  <c:v>2244.6</c:v>
                </c:pt>
                <c:pt idx="748">
                  <c:v>2244.2000000000003</c:v>
                </c:pt>
                <c:pt idx="749">
                  <c:v>2243.1</c:v>
                </c:pt>
                <c:pt idx="750">
                  <c:v>2242.6</c:v>
                </c:pt>
                <c:pt idx="751">
                  <c:v>2242.6</c:v>
                </c:pt>
                <c:pt idx="752">
                  <c:v>2242.2000000000003</c:v>
                </c:pt>
                <c:pt idx="753">
                  <c:v>2242.2000000000003</c:v>
                </c:pt>
                <c:pt idx="754">
                  <c:v>2241.5000000000005</c:v>
                </c:pt>
                <c:pt idx="755">
                  <c:v>2241.3000000000002</c:v>
                </c:pt>
                <c:pt idx="756">
                  <c:v>2241.1999999999998</c:v>
                </c:pt>
                <c:pt idx="757">
                  <c:v>2241.1000000000004</c:v>
                </c:pt>
                <c:pt idx="758">
                  <c:v>2240.1999999999998</c:v>
                </c:pt>
                <c:pt idx="759">
                  <c:v>2240.1999999999998</c:v>
                </c:pt>
                <c:pt idx="760">
                  <c:v>2240.1999999999998</c:v>
                </c:pt>
                <c:pt idx="761">
                  <c:v>2239.6000000000004</c:v>
                </c:pt>
                <c:pt idx="762">
                  <c:v>2238.8000000000002</c:v>
                </c:pt>
                <c:pt idx="763">
                  <c:v>2238.3000000000002</c:v>
                </c:pt>
                <c:pt idx="764">
                  <c:v>2238.2999999999997</c:v>
                </c:pt>
                <c:pt idx="765">
                  <c:v>2238.1999999999994</c:v>
                </c:pt>
                <c:pt idx="766">
                  <c:v>2238.1</c:v>
                </c:pt>
                <c:pt idx="767">
                  <c:v>2237.8000000000002</c:v>
                </c:pt>
                <c:pt idx="768">
                  <c:v>2237.4</c:v>
                </c:pt>
                <c:pt idx="769">
                  <c:v>2237.3000000000002</c:v>
                </c:pt>
                <c:pt idx="770">
                  <c:v>2236.8000000000006</c:v>
                </c:pt>
                <c:pt idx="771">
                  <c:v>2236.1</c:v>
                </c:pt>
                <c:pt idx="772">
                  <c:v>2235.9</c:v>
                </c:pt>
                <c:pt idx="773">
                  <c:v>2235.7000000000007</c:v>
                </c:pt>
                <c:pt idx="774">
                  <c:v>2234.6</c:v>
                </c:pt>
                <c:pt idx="775">
                  <c:v>2234.2999999999997</c:v>
                </c:pt>
                <c:pt idx="776">
                  <c:v>2234.1</c:v>
                </c:pt>
                <c:pt idx="777">
                  <c:v>2234.1</c:v>
                </c:pt>
                <c:pt idx="778">
                  <c:v>2234</c:v>
                </c:pt>
                <c:pt idx="779">
                  <c:v>2233.9</c:v>
                </c:pt>
                <c:pt idx="780">
                  <c:v>2233.3000000000002</c:v>
                </c:pt>
                <c:pt idx="781">
                  <c:v>2233.3000000000002</c:v>
                </c:pt>
                <c:pt idx="782">
                  <c:v>2231.4999999999995</c:v>
                </c:pt>
                <c:pt idx="783">
                  <c:v>2231.4000000000005</c:v>
                </c:pt>
                <c:pt idx="784">
                  <c:v>2231.2999999999997</c:v>
                </c:pt>
                <c:pt idx="785">
                  <c:v>2230.6999999999998</c:v>
                </c:pt>
                <c:pt idx="786">
                  <c:v>2229.7999999999997</c:v>
                </c:pt>
                <c:pt idx="787">
                  <c:v>2229.6000000000004</c:v>
                </c:pt>
                <c:pt idx="788">
                  <c:v>2229.3999999999996</c:v>
                </c:pt>
                <c:pt idx="789">
                  <c:v>2228.6999999999998</c:v>
                </c:pt>
                <c:pt idx="790">
                  <c:v>2228.1</c:v>
                </c:pt>
                <c:pt idx="791">
                  <c:v>2228</c:v>
                </c:pt>
                <c:pt idx="792">
                  <c:v>2227.2000000000003</c:v>
                </c:pt>
                <c:pt idx="793">
                  <c:v>2227.1999999999998</c:v>
                </c:pt>
                <c:pt idx="794">
                  <c:v>2227.1</c:v>
                </c:pt>
                <c:pt idx="795">
                  <c:v>2226.9000000000005</c:v>
                </c:pt>
                <c:pt idx="796">
                  <c:v>2226.9</c:v>
                </c:pt>
                <c:pt idx="797">
                  <c:v>2226.7000000000007</c:v>
                </c:pt>
                <c:pt idx="798">
                  <c:v>2226.5999999999995</c:v>
                </c:pt>
                <c:pt idx="799">
                  <c:v>2226.5000000000005</c:v>
                </c:pt>
                <c:pt idx="800">
                  <c:v>2226.2000000000003</c:v>
                </c:pt>
                <c:pt idx="801">
                  <c:v>2226.2000000000003</c:v>
                </c:pt>
                <c:pt idx="802">
                  <c:v>2226</c:v>
                </c:pt>
                <c:pt idx="803">
                  <c:v>2223.9999999999995</c:v>
                </c:pt>
                <c:pt idx="804">
                  <c:v>2223.5</c:v>
                </c:pt>
                <c:pt idx="805">
                  <c:v>2223.5</c:v>
                </c:pt>
                <c:pt idx="806">
                  <c:v>2223.3999999999996</c:v>
                </c:pt>
                <c:pt idx="807">
                  <c:v>2223.3000000000002</c:v>
                </c:pt>
                <c:pt idx="808">
                  <c:v>2222.2999999999997</c:v>
                </c:pt>
                <c:pt idx="809">
                  <c:v>2222.2000000000003</c:v>
                </c:pt>
                <c:pt idx="810">
                  <c:v>2222.1000000000004</c:v>
                </c:pt>
                <c:pt idx="811">
                  <c:v>2221.5</c:v>
                </c:pt>
                <c:pt idx="812">
                  <c:v>2221.0999999999995</c:v>
                </c:pt>
                <c:pt idx="813">
                  <c:v>2220.7000000000003</c:v>
                </c:pt>
                <c:pt idx="814">
                  <c:v>2220.2999999999993</c:v>
                </c:pt>
                <c:pt idx="815">
                  <c:v>2220</c:v>
                </c:pt>
                <c:pt idx="816">
                  <c:v>2219.8999999999996</c:v>
                </c:pt>
                <c:pt idx="817">
                  <c:v>2219.8000000000002</c:v>
                </c:pt>
                <c:pt idx="818">
                  <c:v>2219.7999999999997</c:v>
                </c:pt>
                <c:pt idx="819">
                  <c:v>2219.7000000000003</c:v>
                </c:pt>
                <c:pt idx="820">
                  <c:v>2219.6</c:v>
                </c:pt>
                <c:pt idx="821">
                  <c:v>2219.5999999999995</c:v>
                </c:pt>
                <c:pt idx="822">
                  <c:v>2219</c:v>
                </c:pt>
                <c:pt idx="823">
                  <c:v>2218.2000000000003</c:v>
                </c:pt>
                <c:pt idx="824">
                  <c:v>2218</c:v>
                </c:pt>
                <c:pt idx="825">
                  <c:v>2217.7000000000003</c:v>
                </c:pt>
                <c:pt idx="826">
                  <c:v>2217.5</c:v>
                </c:pt>
                <c:pt idx="827">
                  <c:v>2216.3000000000006</c:v>
                </c:pt>
                <c:pt idx="828">
                  <c:v>2215.3999999999996</c:v>
                </c:pt>
                <c:pt idx="829">
                  <c:v>2214.7000000000003</c:v>
                </c:pt>
                <c:pt idx="830">
                  <c:v>2214.6999999999998</c:v>
                </c:pt>
                <c:pt idx="831">
                  <c:v>2214.6</c:v>
                </c:pt>
                <c:pt idx="832">
                  <c:v>2214.3000000000002</c:v>
                </c:pt>
                <c:pt idx="833">
                  <c:v>2214.2000000000003</c:v>
                </c:pt>
                <c:pt idx="834">
                  <c:v>2213.6999999999998</c:v>
                </c:pt>
                <c:pt idx="835">
                  <c:v>2213.1</c:v>
                </c:pt>
                <c:pt idx="836">
                  <c:v>2212.9</c:v>
                </c:pt>
                <c:pt idx="837">
                  <c:v>2212.9</c:v>
                </c:pt>
                <c:pt idx="838">
                  <c:v>2212.9</c:v>
                </c:pt>
                <c:pt idx="839">
                  <c:v>2212.6000000000004</c:v>
                </c:pt>
                <c:pt idx="840">
                  <c:v>2212.4999999999995</c:v>
                </c:pt>
                <c:pt idx="841">
                  <c:v>2211.6999999999994</c:v>
                </c:pt>
                <c:pt idx="842">
                  <c:v>2211.5</c:v>
                </c:pt>
                <c:pt idx="843">
                  <c:v>2211.3000000000002</c:v>
                </c:pt>
                <c:pt idx="844">
                  <c:v>2211.2000000000003</c:v>
                </c:pt>
                <c:pt idx="845">
                  <c:v>2211.1000000000004</c:v>
                </c:pt>
                <c:pt idx="846">
                  <c:v>2210.2000000000003</c:v>
                </c:pt>
                <c:pt idx="847">
                  <c:v>2210.1999999999998</c:v>
                </c:pt>
                <c:pt idx="848">
                  <c:v>2210.1999999999998</c:v>
                </c:pt>
                <c:pt idx="849">
                  <c:v>2210.0999999999995</c:v>
                </c:pt>
                <c:pt idx="850">
                  <c:v>2209.6</c:v>
                </c:pt>
                <c:pt idx="851">
                  <c:v>2209.2000000000003</c:v>
                </c:pt>
                <c:pt idx="852">
                  <c:v>2208.1999999999998</c:v>
                </c:pt>
                <c:pt idx="853">
                  <c:v>2208.1</c:v>
                </c:pt>
                <c:pt idx="854">
                  <c:v>2207.5999999999995</c:v>
                </c:pt>
                <c:pt idx="855">
                  <c:v>2207.5000000000005</c:v>
                </c:pt>
                <c:pt idx="856">
                  <c:v>2206.7999999999993</c:v>
                </c:pt>
                <c:pt idx="857">
                  <c:v>2206.5</c:v>
                </c:pt>
                <c:pt idx="858">
                  <c:v>2205.8999999999996</c:v>
                </c:pt>
                <c:pt idx="859">
                  <c:v>2205.5</c:v>
                </c:pt>
                <c:pt idx="860">
                  <c:v>2205.5</c:v>
                </c:pt>
                <c:pt idx="861">
                  <c:v>2205.2000000000003</c:v>
                </c:pt>
                <c:pt idx="862">
                  <c:v>2204.6999999999998</c:v>
                </c:pt>
                <c:pt idx="863">
                  <c:v>2204.6999999999998</c:v>
                </c:pt>
                <c:pt idx="864">
                  <c:v>2204.6000000000004</c:v>
                </c:pt>
                <c:pt idx="865">
                  <c:v>2204.2000000000003</c:v>
                </c:pt>
                <c:pt idx="866">
                  <c:v>2203.9999999999995</c:v>
                </c:pt>
                <c:pt idx="867">
                  <c:v>2202.9999999999995</c:v>
                </c:pt>
                <c:pt idx="868">
                  <c:v>2202.9</c:v>
                </c:pt>
                <c:pt idx="869">
                  <c:v>2202.5</c:v>
                </c:pt>
                <c:pt idx="870">
                  <c:v>2202.4</c:v>
                </c:pt>
                <c:pt idx="871">
                  <c:v>2202.1</c:v>
                </c:pt>
                <c:pt idx="872">
                  <c:v>2201.9999999999995</c:v>
                </c:pt>
                <c:pt idx="873">
                  <c:v>2201.3000000000002</c:v>
                </c:pt>
                <c:pt idx="874">
                  <c:v>2201.1999999999998</c:v>
                </c:pt>
                <c:pt idx="875">
                  <c:v>2201</c:v>
                </c:pt>
                <c:pt idx="876">
                  <c:v>2200.2999999999997</c:v>
                </c:pt>
                <c:pt idx="877">
                  <c:v>2200.1999999999998</c:v>
                </c:pt>
                <c:pt idx="878">
                  <c:v>2199.6999999999998</c:v>
                </c:pt>
                <c:pt idx="879">
                  <c:v>2199.6</c:v>
                </c:pt>
                <c:pt idx="880">
                  <c:v>2199.6</c:v>
                </c:pt>
                <c:pt idx="881">
                  <c:v>2199.5</c:v>
                </c:pt>
                <c:pt idx="882">
                  <c:v>2198.1999999999998</c:v>
                </c:pt>
                <c:pt idx="883">
                  <c:v>2198.1</c:v>
                </c:pt>
                <c:pt idx="884">
                  <c:v>2197.8999999999996</c:v>
                </c:pt>
                <c:pt idx="885">
                  <c:v>2197.5</c:v>
                </c:pt>
                <c:pt idx="886">
                  <c:v>2196.5</c:v>
                </c:pt>
                <c:pt idx="887">
                  <c:v>2196.2999999999993</c:v>
                </c:pt>
                <c:pt idx="888">
                  <c:v>2196.2000000000003</c:v>
                </c:pt>
                <c:pt idx="889">
                  <c:v>2195.4999999999995</c:v>
                </c:pt>
                <c:pt idx="890">
                  <c:v>2195.3999999999996</c:v>
                </c:pt>
                <c:pt idx="891">
                  <c:v>2195.1999999999998</c:v>
                </c:pt>
                <c:pt idx="892">
                  <c:v>2195</c:v>
                </c:pt>
                <c:pt idx="893">
                  <c:v>2194.7999999999997</c:v>
                </c:pt>
                <c:pt idx="894">
                  <c:v>2194.6</c:v>
                </c:pt>
                <c:pt idx="895">
                  <c:v>2194.1</c:v>
                </c:pt>
                <c:pt idx="896">
                  <c:v>2192.8000000000002</c:v>
                </c:pt>
                <c:pt idx="897">
                  <c:v>2192.5</c:v>
                </c:pt>
                <c:pt idx="898">
                  <c:v>2191.7000000000007</c:v>
                </c:pt>
                <c:pt idx="899">
                  <c:v>2191.6</c:v>
                </c:pt>
                <c:pt idx="900">
                  <c:v>2191.5999999999995</c:v>
                </c:pt>
                <c:pt idx="901">
                  <c:v>2191.4</c:v>
                </c:pt>
                <c:pt idx="902">
                  <c:v>2191.1999999999998</c:v>
                </c:pt>
                <c:pt idx="903">
                  <c:v>2191.1</c:v>
                </c:pt>
                <c:pt idx="904">
                  <c:v>2190.9</c:v>
                </c:pt>
                <c:pt idx="905">
                  <c:v>2190.6000000000004</c:v>
                </c:pt>
                <c:pt idx="906">
                  <c:v>2189.5000000000005</c:v>
                </c:pt>
                <c:pt idx="907">
                  <c:v>2189.2999999999997</c:v>
                </c:pt>
                <c:pt idx="908">
                  <c:v>2189.1999999999998</c:v>
                </c:pt>
                <c:pt idx="909">
                  <c:v>2188.8000000000002</c:v>
                </c:pt>
                <c:pt idx="910">
                  <c:v>2188.7000000000003</c:v>
                </c:pt>
                <c:pt idx="911">
                  <c:v>2187.5000000000009</c:v>
                </c:pt>
                <c:pt idx="912">
                  <c:v>2187.5</c:v>
                </c:pt>
                <c:pt idx="913">
                  <c:v>2187.1000000000004</c:v>
                </c:pt>
                <c:pt idx="914">
                  <c:v>2187</c:v>
                </c:pt>
                <c:pt idx="915">
                  <c:v>2186.5</c:v>
                </c:pt>
                <c:pt idx="916">
                  <c:v>2186.5</c:v>
                </c:pt>
                <c:pt idx="917">
                  <c:v>2186.2999999999997</c:v>
                </c:pt>
                <c:pt idx="918">
                  <c:v>2186.2000000000003</c:v>
                </c:pt>
                <c:pt idx="919">
                  <c:v>2185.8000000000002</c:v>
                </c:pt>
                <c:pt idx="920">
                  <c:v>2185.6000000000004</c:v>
                </c:pt>
                <c:pt idx="921">
                  <c:v>2185.4</c:v>
                </c:pt>
                <c:pt idx="922">
                  <c:v>2185.1999999999998</c:v>
                </c:pt>
                <c:pt idx="923">
                  <c:v>2183.8000000000011</c:v>
                </c:pt>
                <c:pt idx="924">
                  <c:v>2183.4</c:v>
                </c:pt>
                <c:pt idx="925">
                  <c:v>2183.2000000000003</c:v>
                </c:pt>
                <c:pt idx="926">
                  <c:v>2182.7999999999993</c:v>
                </c:pt>
                <c:pt idx="927">
                  <c:v>2182.6</c:v>
                </c:pt>
                <c:pt idx="928">
                  <c:v>2181.6999999999998</c:v>
                </c:pt>
                <c:pt idx="929">
                  <c:v>2181</c:v>
                </c:pt>
                <c:pt idx="930">
                  <c:v>2180.5</c:v>
                </c:pt>
                <c:pt idx="931">
                  <c:v>2179.6999999999994</c:v>
                </c:pt>
                <c:pt idx="932">
                  <c:v>2179.6</c:v>
                </c:pt>
                <c:pt idx="933">
                  <c:v>2179</c:v>
                </c:pt>
                <c:pt idx="934">
                  <c:v>2178.4</c:v>
                </c:pt>
                <c:pt idx="935">
                  <c:v>2178.3000000000002</c:v>
                </c:pt>
                <c:pt idx="936">
                  <c:v>2178.3000000000002</c:v>
                </c:pt>
                <c:pt idx="937">
                  <c:v>2178.1999999999998</c:v>
                </c:pt>
                <c:pt idx="938">
                  <c:v>2178.1999999999998</c:v>
                </c:pt>
                <c:pt idx="939">
                  <c:v>2177.9</c:v>
                </c:pt>
                <c:pt idx="940">
                  <c:v>2177</c:v>
                </c:pt>
                <c:pt idx="941">
                  <c:v>2176.7000000000007</c:v>
                </c:pt>
                <c:pt idx="942">
                  <c:v>2176.7000000000003</c:v>
                </c:pt>
                <c:pt idx="943">
                  <c:v>2176.5999999999995</c:v>
                </c:pt>
                <c:pt idx="944">
                  <c:v>2176.5</c:v>
                </c:pt>
                <c:pt idx="945">
                  <c:v>2176.2000000000007</c:v>
                </c:pt>
                <c:pt idx="946">
                  <c:v>2176.1999999999998</c:v>
                </c:pt>
                <c:pt idx="947">
                  <c:v>2176.0000000000005</c:v>
                </c:pt>
                <c:pt idx="948">
                  <c:v>2175.6999999999998</c:v>
                </c:pt>
                <c:pt idx="949">
                  <c:v>2175.4999999999995</c:v>
                </c:pt>
                <c:pt idx="950">
                  <c:v>2175.2999999999997</c:v>
                </c:pt>
                <c:pt idx="951">
                  <c:v>2175</c:v>
                </c:pt>
                <c:pt idx="952">
                  <c:v>2174.8999999999996</c:v>
                </c:pt>
                <c:pt idx="953">
                  <c:v>2174.6</c:v>
                </c:pt>
                <c:pt idx="954">
                  <c:v>2174.4</c:v>
                </c:pt>
                <c:pt idx="955">
                  <c:v>2174.1999999999998</c:v>
                </c:pt>
                <c:pt idx="956">
                  <c:v>2173.1999999999998</c:v>
                </c:pt>
                <c:pt idx="957">
                  <c:v>2172.8999999999996</c:v>
                </c:pt>
                <c:pt idx="958">
                  <c:v>2172.7999999999997</c:v>
                </c:pt>
                <c:pt idx="959">
                  <c:v>2172.7000000000003</c:v>
                </c:pt>
                <c:pt idx="960">
                  <c:v>2172.1999999999998</c:v>
                </c:pt>
                <c:pt idx="961">
                  <c:v>2171.7000000000003</c:v>
                </c:pt>
                <c:pt idx="962">
                  <c:v>2171.4</c:v>
                </c:pt>
                <c:pt idx="963">
                  <c:v>2170.4999999999995</c:v>
                </c:pt>
                <c:pt idx="964">
                  <c:v>2170.4999999999995</c:v>
                </c:pt>
                <c:pt idx="965">
                  <c:v>2170.1</c:v>
                </c:pt>
                <c:pt idx="966">
                  <c:v>2169.8999999999996</c:v>
                </c:pt>
                <c:pt idx="967">
                  <c:v>2168.3000000000002</c:v>
                </c:pt>
                <c:pt idx="968">
                  <c:v>2168.3000000000002</c:v>
                </c:pt>
                <c:pt idx="969">
                  <c:v>2168.3000000000002</c:v>
                </c:pt>
                <c:pt idx="970">
                  <c:v>2167.7000000000003</c:v>
                </c:pt>
                <c:pt idx="971">
                  <c:v>2167.6999999999998</c:v>
                </c:pt>
                <c:pt idx="972">
                  <c:v>2167.6</c:v>
                </c:pt>
                <c:pt idx="973">
                  <c:v>2167.2999999999997</c:v>
                </c:pt>
                <c:pt idx="974">
                  <c:v>2167.0000000000005</c:v>
                </c:pt>
                <c:pt idx="975">
                  <c:v>2166.5</c:v>
                </c:pt>
                <c:pt idx="976">
                  <c:v>2166.5</c:v>
                </c:pt>
                <c:pt idx="977">
                  <c:v>2166.5</c:v>
                </c:pt>
                <c:pt idx="978">
                  <c:v>2166.3000000000002</c:v>
                </c:pt>
                <c:pt idx="979">
                  <c:v>2166.2999999999997</c:v>
                </c:pt>
                <c:pt idx="980">
                  <c:v>2165.3999999999996</c:v>
                </c:pt>
                <c:pt idx="981">
                  <c:v>2164.1000000000004</c:v>
                </c:pt>
                <c:pt idx="982">
                  <c:v>2164.1000000000004</c:v>
                </c:pt>
                <c:pt idx="983">
                  <c:v>2163.9</c:v>
                </c:pt>
                <c:pt idx="984">
                  <c:v>2163.8000000000006</c:v>
                </c:pt>
                <c:pt idx="985">
                  <c:v>2163.5</c:v>
                </c:pt>
                <c:pt idx="986">
                  <c:v>2163.3000000000006</c:v>
                </c:pt>
                <c:pt idx="987">
                  <c:v>2162.9000000000005</c:v>
                </c:pt>
                <c:pt idx="988">
                  <c:v>2162.8000000000002</c:v>
                </c:pt>
                <c:pt idx="989">
                  <c:v>2162.400000000001</c:v>
                </c:pt>
                <c:pt idx="990">
                  <c:v>2161.8999999999996</c:v>
                </c:pt>
                <c:pt idx="991">
                  <c:v>2161.6000000000004</c:v>
                </c:pt>
                <c:pt idx="992">
                  <c:v>2161.2999999999997</c:v>
                </c:pt>
                <c:pt idx="993">
                  <c:v>2161.2000000000003</c:v>
                </c:pt>
                <c:pt idx="994">
                  <c:v>2160.9</c:v>
                </c:pt>
                <c:pt idx="995">
                  <c:v>2160.8000000000002</c:v>
                </c:pt>
                <c:pt idx="996">
                  <c:v>2160.3999999999996</c:v>
                </c:pt>
                <c:pt idx="997">
                  <c:v>2160.3999999999996</c:v>
                </c:pt>
                <c:pt idx="998">
                  <c:v>2160.3999999999996</c:v>
                </c:pt>
                <c:pt idx="999">
                  <c:v>2160.1000000000004</c:v>
                </c:pt>
                <c:pt idx="1000">
                  <c:v>2159.9999999999995</c:v>
                </c:pt>
                <c:pt idx="1001">
                  <c:v>2159.9</c:v>
                </c:pt>
                <c:pt idx="1002">
                  <c:v>2159.6000000000004</c:v>
                </c:pt>
                <c:pt idx="1003">
                  <c:v>2159.5</c:v>
                </c:pt>
                <c:pt idx="1004">
                  <c:v>2159.4000000000005</c:v>
                </c:pt>
                <c:pt idx="1005">
                  <c:v>2159.1</c:v>
                </c:pt>
                <c:pt idx="1006">
                  <c:v>2157.2999999999997</c:v>
                </c:pt>
                <c:pt idx="1007">
                  <c:v>2157.1</c:v>
                </c:pt>
                <c:pt idx="1008">
                  <c:v>2156.8999999999996</c:v>
                </c:pt>
                <c:pt idx="1009">
                  <c:v>2156.6999999999998</c:v>
                </c:pt>
                <c:pt idx="1010">
                  <c:v>2156.6</c:v>
                </c:pt>
                <c:pt idx="1011">
                  <c:v>2156.6</c:v>
                </c:pt>
                <c:pt idx="1012">
                  <c:v>2156.3999999999996</c:v>
                </c:pt>
                <c:pt idx="1013">
                  <c:v>2155.5000000000005</c:v>
                </c:pt>
                <c:pt idx="1014">
                  <c:v>2155.1</c:v>
                </c:pt>
                <c:pt idx="1015">
                  <c:v>2155</c:v>
                </c:pt>
                <c:pt idx="1016">
                  <c:v>2155</c:v>
                </c:pt>
                <c:pt idx="1017">
                  <c:v>2154.9</c:v>
                </c:pt>
                <c:pt idx="1018">
                  <c:v>2154.8999999999996</c:v>
                </c:pt>
                <c:pt idx="1019">
                  <c:v>2153.4</c:v>
                </c:pt>
                <c:pt idx="1020">
                  <c:v>2152.8999999999996</c:v>
                </c:pt>
                <c:pt idx="1021">
                  <c:v>2152.8999999999996</c:v>
                </c:pt>
                <c:pt idx="1022">
                  <c:v>2152.8000000000002</c:v>
                </c:pt>
                <c:pt idx="1023">
                  <c:v>2152.8000000000002</c:v>
                </c:pt>
                <c:pt idx="1024">
                  <c:v>2152.2999999999997</c:v>
                </c:pt>
                <c:pt idx="1025">
                  <c:v>2152.1</c:v>
                </c:pt>
                <c:pt idx="1026">
                  <c:v>2150.5</c:v>
                </c:pt>
                <c:pt idx="1027">
                  <c:v>2150.5</c:v>
                </c:pt>
                <c:pt idx="1028">
                  <c:v>2150.2000000000003</c:v>
                </c:pt>
                <c:pt idx="1029">
                  <c:v>2149.6</c:v>
                </c:pt>
                <c:pt idx="1030">
                  <c:v>2149.4999999999995</c:v>
                </c:pt>
                <c:pt idx="1031">
                  <c:v>2149.2999999999997</c:v>
                </c:pt>
                <c:pt idx="1032">
                  <c:v>2149.1</c:v>
                </c:pt>
                <c:pt idx="1033">
                  <c:v>2148.6</c:v>
                </c:pt>
                <c:pt idx="1034">
                  <c:v>2148.5000000000009</c:v>
                </c:pt>
                <c:pt idx="1035">
                  <c:v>2148.4</c:v>
                </c:pt>
                <c:pt idx="1036">
                  <c:v>2147.9</c:v>
                </c:pt>
                <c:pt idx="1037">
                  <c:v>2147.5</c:v>
                </c:pt>
                <c:pt idx="1038">
                  <c:v>2147.4</c:v>
                </c:pt>
                <c:pt idx="1039">
                  <c:v>2147.3999999999996</c:v>
                </c:pt>
                <c:pt idx="1040">
                  <c:v>2147.1000000000004</c:v>
                </c:pt>
                <c:pt idx="1041">
                  <c:v>2146.8000000000002</c:v>
                </c:pt>
                <c:pt idx="1042">
                  <c:v>2145.3999999999996</c:v>
                </c:pt>
                <c:pt idx="1043">
                  <c:v>2145.2000000000003</c:v>
                </c:pt>
                <c:pt idx="1044">
                  <c:v>2144.6999999999998</c:v>
                </c:pt>
                <c:pt idx="1045">
                  <c:v>2143.1999999999998</c:v>
                </c:pt>
                <c:pt idx="1046">
                  <c:v>2143</c:v>
                </c:pt>
                <c:pt idx="1047">
                  <c:v>2143</c:v>
                </c:pt>
                <c:pt idx="1048">
                  <c:v>2142.7000000000003</c:v>
                </c:pt>
                <c:pt idx="1049">
                  <c:v>2142</c:v>
                </c:pt>
                <c:pt idx="1050">
                  <c:v>2141.9000000000005</c:v>
                </c:pt>
                <c:pt idx="1051">
                  <c:v>2141.6</c:v>
                </c:pt>
                <c:pt idx="1052">
                  <c:v>2141.5</c:v>
                </c:pt>
                <c:pt idx="1053">
                  <c:v>2141.1</c:v>
                </c:pt>
                <c:pt idx="1054">
                  <c:v>2140.6999999999998</c:v>
                </c:pt>
                <c:pt idx="1055">
                  <c:v>2140.5</c:v>
                </c:pt>
                <c:pt idx="1056">
                  <c:v>2139.9999999999995</c:v>
                </c:pt>
                <c:pt idx="1057">
                  <c:v>2139.4</c:v>
                </c:pt>
                <c:pt idx="1058">
                  <c:v>2138.4</c:v>
                </c:pt>
                <c:pt idx="1059">
                  <c:v>2137.3000000000002</c:v>
                </c:pt>
                <c:pt idx="1060">
                  <c:v>2137.1000000000004</c:v>
                </c:pt>
                <c:pt idx="1061">
                  <c:v>2136.6</c:v>
                </c:pt>
                <c:pt idx="1062">
                  <c:v>2136.3999999999996</c:v>
                </c:pt>
                <c:pt idx="1063">
                  <c:v>2136.2999999999997</c:v>
                </c:pt>
                <c:pt idx="1064">
                  <c:v>2136.2999999999997</c:v>
                </c:pt>
                <c:pt idx="1065">
                  <c:v>2136</c:v>
                </c:pt>
                <c:pt idx="1066">
                  <c:v>2135.8000000000002</c:v>
                </c:pt>
                <c:pt idx="1067">
                  <c:v>2135.8000000000002</c:v>
                </c:pt>
                <c:pt idx="1068">
                  <c:v>2135.7999999999997</c:v>
                </c:pt>
                <c:pt idx="1069">
                  <c:v>2135.6999999999998</c:v>
                </c:pt>
                <c:pt idx="1070">
                  <c:v>2135.5</c:v>
                </c:pt>
                <c:pt idx="1071">
                  <c:v>2135.1999999999998</c:v>
                </c:pt>
                <c:pt idx="1072">
                  <c:v>2133.7000000000003</c:v>
                </c:pt>
                <c:pt idx="1073">
                  <c:v>2133.6</c:v>
                </c:pt>
                <c:pt idx="1074">
                  <c:v>2132.6000000000008</c:v>
                </c:pt>
                <c:pt idx="1075">
                  <c:v>2132.6</c:v>
                </c:pt>
                <c:pt idx="1076">
                  <c:v>2132.5</c:v>
                </c:pt>
                <c:pt idx="1077">
                  <c:v>2132.1999999999998</c:v>
                </c:pt>
                <c:pt idx="1078">
                  <c:v>2131.7000000000003</c:v>
                </c:pt>
                <c:pt idx="1079">
                  <c:v>2131.3000000000002</c:v>
                </c:pt>
                <c:pt idx="1080">
                  <c:v>2131.1000000000004</c:v>
                </c:pt>
                <c:pt idx="1081">
                  <c:v>2129.8000000000002</c:v>
                </c:pt>
                <c:pt idx="1082">
                  <c:v>2129.4999999999995</c:v>
                </c:pt>
                <c:pt idx="1083">
                  <c:v>2129.2000000000003</c:v>
                </c:pt>
                <c:pt idx="1084">
                  <c:v>2129.1999999999998</c:v>
                </c:pt>
                <c:pt idx="1085">
                  <c:v>2128.9000000000005</c:v>
                </c:pt>
                <c:pt idx="1086">
                  <c:v>2128.6</c:v>
                </c:pt>
                <c:pt idx="1087">
                  <c:v>2127.7000000000007</c:v>
                </c:pt>
                <c:pt idx="1088">
                  <c:v>2127.5</c:v>
                </c:pt>
                <c:pt idx="1089">
                  <c:v>2127.1</c:v>
                </c:pt>
                <c:pt idx="1090">
                  <c:v>2127.1</c:v>
                </c:pt>
                <c:pt idx="1091">
                  <c:v>2126.8000000000002</c:v>
                </c:pt>
                <c:pt idx="1092">
                  <c:v>2126.4000000000005</c:v>
                </c:pt>
                <c:pt idx="1093">
                  <c:v>2126.1999999999998</c:v>
                </c:pt>
                <c:pt idx="1094">
                  <c:v>2125.9</c:v>
                </c:pt>
                <c:pt idx="1095">
                  <c:v>2125.7999999999997</c:v>
                </c:pt>
                <c:pt idx="1096">
                  <c:v>2125.6999999999998</c:v>
                </c:pt>
                <c:pt idx="1097">
                  <c:v>2124.6999999999998</c:v>
                </c:pt>
                <c:pt idx="1098">
                  <c:v>2124.5</c:v>
                </c:pt>
                <c:pt idx="1099">
                  <c:v>2124.2000000000003</c:v>
                </c:pt>
                <c:pt idx="1100">
                  <c:v>2123.5</c:v>
                </c:pt>
                <c:pt idx="1101">
                  <c:v>2123.5</c:v>
                </c:pt>
                <c:pt idx="1102">
                  <c:v>2123.2999999999997</c:v>
                </c:pt>
                <c:pt idx="1103">
                  <c:v>2123.2000000000003</c:v>
                </c:pt>
                <c:pt idx="1104">
                  <c:v>2123.2000000000003</c:v>
                </c:pt>
                <c:pt idx="1105">
                  <c:v>2122.9000000000005</c:v>
                </c:pt>
                <c:pt idx="1106">
                  <c:v>2122.6000000000004</c:v>
                </c:pt>
                <c:pt idx="1107">
                  <c:v>2120.3000000000002</c:v>
                </c:pt>
                <c:pt idx="1108">
                  <c:v>2120.1999999999998</c:v>
                </c:pt>
                <c:pt idx="1109">
                  <c:v>2120.1000000000004</c:v>
                </c:pt>
                <c:pt idx="1110">
                  <c:v>2119.3999999999996</c:v>
                </c:pt>
                <c:pt idx="1111">
                  <c:v>2119.0000000000005</c:v>
                </c:pt>
                <c:pt idx="1112">
                  <c:v>2119</c:v>
                </c:pt>
                <c:pt idx="1113">
                  <c:v>2118.9</c:v>
                </c:pt>
                <c:pt idx="1114">
                  <c:v>2118.5</c:v>
                </c:pt>
                <c:pt idx="1115">
                  <c:v>2118.2000000000003</c:v>
                </c:pt>
                <c:pt idx="1116">
                  <c:v>2118.2000000000003</c:v>
                </c:pt>
                <c:pt idx="1117">
                  <c:v>2118</c:v>
                </c:pt>
                <c:pt idx="1118">
                  <c:v>2118</c:v>
                </c:pt>
                <c:pt idx="1119">
                  <c:v>2117.6999999999998</c:v>
                </c:pt>
                <c:pt idx="1120">
                  <c:v>2117.2000000000003</c:v>
                </c:pt>
                <c:pt idx="1121">
                  <c:v>2117.2000000000003</c:v>
                </c:pt>
                <c:pt idx="1122">
                  <c:v>2116.8999999999996</c:v>
                </c:pt>
                <c:pt idx="1123">
                  <c:v>2116.3000000000002</c:v>
                </c:pt>
                <c:pt idx="1124">
                  <c:v>2115.3999999999996</c:v>
                </c:pt>
                <c:pt idx="1125">
                  <c:v>2115.3000000000002</c:v>
                </c:pt>
                <c:pt idx="1126">
                  <c:v>2115.2999999999997</c:v>
                </c:pt>
                <c:pt idx="1127">
                  <c:v>2115.2000000000003</c:v>
                </c:pt>
                <c:pt idx="1128">
                  <c:v>2115.2000000000003</c:v>
                </c:pt>
                <c:pt idx="1129">
                  <c:v>2114.9999999999995</c:v>
                </c:pt>
                <c:pt idx="1130">
                  <c:v>2114.1</c:v>
                </c:pt>
                <c:pt idx="1131">
                  <c:v>2113.7000000000003</c:v>
                </c:pt>
                <c:pt idx="1132">
                  <c:v>2113.6000000000004</c:v>
                </c:pt>
                <c:pt idx="1133">
                  <c:v>2113.3999999999996</c:v>
                </c:pt>
                <c:pt idx="1134">
                  <c:v>2113.2999999999997</c:v>
                </c:pt>
                <c:pt idx="1135">
                  <c:v>2113.1</c:v>
                </c:pt>
                <c:pt idx="1136">
                  <c:v>2113.1</c:v>
                </c:pt>
                <c:pt idx="1137">
                  <c:v>2113</c:v>
                </c:pt>
                <c:pt idx="1138">
                  <c:v>2112.8000000000002</c:v>
                </c:pt>
                <c:pt idx="1139">
                  <c:v>2112.6999999999998</c:v>
                </c:pt>
                <c:pt idx="1140">
                  <c:v>2112.6999999999998</c:v>
                </c:pt>
                <c:pt idx="1141">
                  <c:v>2112.5999999999995</c:v>
                </c:pt>
                <c:pt idx="1142">
                  <c:v>2112.5</c:v>
                </c:pt>
                <c:pt idx="1143">
                  <c:v>2111.6999999999998</c:v>
                </c:pt>
                <c:pt idx="1144">
                  <c:v>2111.6000000000004</c:v>
                </c:pt>
                <c:pt idx="1145">
                  <c:v>2110.7000000000003</c:v>
                </c:pt>
                <c:pt idx="1146">
                  <c:v>2110.1999999999998</c:v>
                </c:pt>
                <c:pt idx="1147">
                  <c:v>2110.1000000000004</c:v>
                </c:pt>
                <c:pt idx="1148">
                  <c:v>2109.9</c:v>
                </c:pt>
                <c:pt idx="1149">
                  <c:v>2109.7000000000003</c:v>
                </c:pt>
                <c:pt idx="1150">
                  <c:v>2109.6000000000004</c:v>
                </c:pt>
                <c:pt idx="1151">
                  <c:v>2109.1999999999998</c:v>
                </c:pt>
                <c:pt idx="1152">
                  <c:v>2107.9</c:v>
                </c:pt>
                <c:pt idx="1153">
                  <c:v>2107.6000000000004</c:v>
                </c:pt>
                <c:pt idx="1154">
                  <c:v>2107.5000000000005</c:v>
                </c:pt>
                <c:pt idx="1155">
                  <c:v>2107</c:v>
                </c:pt>
                <c:pt idx="1156">
                  <c:v>2106.7000000000003</c:v>
                </c:pt>
                <c:pt idx="1157">
                  <c:v>2106.3000000000006</c:v>
                </c:pt>
                <c:pt idx="1158">
                  <c:v>2105.8999999999996</c:v>
                </c:pt>
                <c:pt idx="1159">
                  <c:v>2105.3000000000006</c:v>
                </c:pt>
                <c:pt idx="1160">
                  <c:v>2105.3000000000002</c:v>
                </c:pt>
                <c:pt idx="1161">
                  <c:v>2105.3000000000002</c:v>
                </c:pt>
                <c:pt idx="1162">
                  <c:v>2104.6000000000004</c:v>
                </c:pt>
                <c:pt idx="1163">
                  <c:v>2103.6999999999998</c:v>
                </c:pt>
                <c:pt idx="1164">
                  <c:v>2103.1999999999998</c:v>
                </c:pt>
                <c:pt idx="1165">
                  <c:v>2103.1</c:v>
                </c:pt>
                <c:pt idx="1166">
                  <c:v>2102.9</c:v>
                </c:pt>
                <c:pt idx="1167">
                  <c:v>2102.5</c:v>
                </c:pt>
                <c:pt idx="1168">
                  <c:v>2102.2999999999997</c:v>
                </c:pt>
                <c:pt idx="1169">
                  <c:v>2102.1999999999998</c:v>
                </c:pt>
                <c:pt idx="1170">
                  <c:v>2102</c:v>
                </c:pt>
                <c:pt idx="1171">
                  <c:v>2102</c:v>
                </c:pt>
                <c:pt idx="1172">
                  <c:v>2101.9000000000005</c:v>
                </c:pt>
                <c:pt idx="1173">
                  <c:v>2101.4000000000005</c:v>
                </c:pt>
                <c:pt idx="1174">
                  <c:v>2101.2000000000003</c:v>
                </c:pt>
                <c:pt idx="1175">
                  <c:v>2101.1</c:v>
                </c:pt>
                <c:pt idx="1176">
                  <c:v>2100.1</c:v>
                </c:pt>
                <c:pt idx="1177">
                  <c:v>2099.3000000000006</c:v>
                </c:pt>
                <c:pt idx="1178">
                  <c:v>2099.3000000000002</c:v>
                </c:pt>
                <c:pt idx="1179">
                  <c:v>2098.1</c:v>
                </c:pt>
                <c:pt idx="1180">
                  <c:v>2098.0999999999995</c:v>
                </c:pt>
                <c:pt idx="1181">
                  <c:v>2097.9999999999991</c:v>
                </c:pt>
                <c:pt idx="1182">
                  <c:v>2097.1</c:v>
                </c:pt>
                <c:pt idx="1183">
                  <c:v>2096.7999999999997</c:v>
                </c:pt>
                <c:pt idx="1184">
                  <c:v>2096.6999999999998</c:v>
                </c:pt>
                <c:pt idx="1185">
                  <c:v>2096.2999999999997</c:v>
                </c:pt>
                <c:pt idx="1186">
                  <c:v>2095.8000000000002</c:v>
                </c:pt>
                <c:pt idx="1187">
                  <c:v>2095.3000000000002</c:v>
                </c:pt>
                <c:pt idx="1188">
                  <c:v>2094.6999999999998</c:v>
                </c:pt>
                <c:pt idx="1189">
                  <c:v>2094.2000000000003</c:v>
                </c:pt>
                <c:pt idx="1190">
                  <c:v>2094.0000000000005</c:v>
                </c:pt>
                <c:pt idx="1191">
                  <c:v>2093.9000000000005</c:v>
                </c:pt>
                <c:pt idx="1192">
                  <c:v>2093.3999999999996</c:v>
                </c:pt>
                <c:pt idx="1193">
                  <c:v>2093.0000000000005</c:v>
                </c:pt>
                <c:pt idx="1194">
                  <c:v>2092.4000000000005</c:v>
                </c:pt>
                <c:pt idx="1195">
                  <c:v>2092.4</c:v>
                </c:pt>
                <c:pt idx="1196">
                  <c:v>2092.1999999999998</c:v>
                </c:pt>
                <c:pt idx="1197">
                  <c:v>2090.9</c:v>
                </c:pt>
                <c:pt idx="1198">
                  <c:v>2090.5999999999995</c:v>
                </c:pt>
                <c:pt idx="1199">
                  <c:v>2090.4</c:v>
                </c:pt>
                <c:pt idx="1200">
                  <c:v>2090.4</c:v>
                </c:pt>
                <c:pt idx="1201">
                  <c:v>2090.4</c:v>
                </c:pt>
                <c:pt idx="1202">
                  <c:v>2090.3000000000006</c:v>
                </c:pt>
                <c:pt idx="1203">
                  <c:v>2090.2999999999997</c:v>
                </c:pt>
                <c:pt idx="1204">
                  <c:v>2090.2000000000003</c:v>
                </c:pt>
                <c:pt idx="1205">
                  <c:v>2090.2000000000003</c:v>
                </c:pt>
                <c:pt idx="1206">
                  <c:v>2089.8000000000002</c:v>
                </c:pt>
                <c:pt idx="1207">
                  <c:v>2089.7999999999997</c:v>
                </c:pt>
                <c:pt idx="1208">
                  <c:v>2089.4</c:v>
                </c:pt>
                <c:pt idx="1209">
                  <c:v>2089.2000000000003</c:v>
                </c:pt>
                <c:pt idx="1210">
                  <c:v>2088.9999999999995</c:v>
                </c:pt>
                <c:pt idx="1211">
                  <c:v>2088.5</c:v>
                </c:pt>
                <c:pt idx="1212">
                  <c:v>2088.4</c:v>
                </c:pt>
                <c:pt idx="1213">
                  <c:v>2088.0000000000005</c:v>
                </c:pt>
                <c:pt idx="1214">
                  <c:v>2087.9999999999995</c:v>
                </c:pt>
                <c:pt idx="1215">
                  <c:v>2086.4</c:v>
                </c:pt>
                <c:pt idx="1216">
                  <c:v>2086.1999999999998</c:v>
                </c:pt>
                <c:pt idx="1217">
                  <c:v>2085.8999999999996</c:v>
                </c:pt>
                <c:pt idx="1218">
                  <c:v>2085.7999999999997</c:v>
                </c:pt>
                <c:pt idx="1219">
                  <c:v>2085.6</c:v>
                </c:pt>
                <c:pt idx="1220">
                  <c:v>2085.2999999999997</c:v>
                </c:pt>
                <c:pt idx="1221">
                  <c:v>2085.0000000000005</c:v>
                </c:pt>
                <c:pt idx="1222">
                  <c:v>2085</c:v>
                </c:pt>
                <c:pt idx="1223">
                  <c:v>2084.6999999999998</c:v>
                </c:pt>
                <c:pt idx="1224">
                  <c:v>2084.3000000000002</c:v>
                </c:pt>
                <c:pt idx="1225">
                  <c:v>2084.2999999999993</c:v>
                </c:pt>
                <c:pt idx="1226">
                  <c:v>2084</c:v>
                </c:pt>
                <c:pt idx="1227">
                  <c:v>2084</c:v>
                </c:pt>
                <c:pt idx="1228">
                  <c:v>2083.6000000000004</c:v>
                </c:pt>
                <c:pt idx="1229">
                  <c:v>2082.4000000000005</c:v>
                </c:pt>
                <c:pt idx="1230">
                  <c:v>2082.3000000000006</c:v>
                </c:pt>
                <c:pt idx="1231">
                  <c:v>2082.2999999999997</c:v>
                </c:pt>
                <c:pt idx="1232">
                  <c:v>2081.7999999999997</c:v>
                </c:pt>
                <c:pt idx="1233">
                  <c:v>2081.5</c:v>
                </c:pt>
                <c:pt idx="1234">
                  <c:v>2081</c:v>
                </c:pt>
                <c:pt idx="1235">
                  <c:v>2080.3999999999996</c:v>
                </c:pt>
                <c:pt idx="1236">
                  <c:v>2080.0999999999995</c:v>
                </c:pt>
                <c:pt idx="1237">
                  <c:v>2079.8000000000002</c:v>
                </c:pt>
                <c:pt idx="1238">
                  <c:v>2079</c:v>
                </c:pt>
                <c:pt idx="1239">
                  <c:v>2078.4999999999995</c:v>
                </c:pt>
                <c:pt idx="1240">
                  <c:v>2078.4</c:v>
                </c:pt>
                <c:pt idx="1241">
                  <c:v>2078.4</c:v>
                </c:pt>
                <c:pt idx="1242">
                  <c:v>2078.4</c:v>
                </c:pt>
                <c:pt idx="1243">
                  <c:v>2078.1</c:v>
                </c:pt>
                <c:pt idx="1244">
                  <c:v>2077.7000000000003</c:v>
                </c:pt>
                <c:pt idx="1245">
                  <c:v>2077.4</c:v>
                </c:pt>
                <c:pt idx="1246">
                  <c:v>2076.6</c:v>
                </c:pt>
                <c:pt idx="1247">
                  <c:v>2076.4</c:v>
                </c:pt>
                <c:pt idx="1248">
                  <c:v>2076.1000000000004</c:v>
                </c:pt>
                <c:pt idx="1249">
                  <c:v>2076.1</c:v>
                </c:pt>
                <c:pt idx="1250">
                  <c:v>2075.9999999999995</c:v>
                </c:pt>
                <c:pt idx="1251">
                  <c:v>2075.1000000000004</c:v>
                </c:pt>
                <c:pt idx="1252">
                  <c:v>2075.1</c:v>
                </c:pt>
                <c:pt idx="1253">
                  <c:v>2075</c:v>
                </c:pt>
                <c:pt idx="1254">
                  <c:v>2074.4</c:v>
                </c:pt>
                <c:pt idx="1255">
                  <c:v>2074.4</c:v>
                </c:pt>
                <c:pt idx="1256">
                  <c:v>2073.0999999999995</c:v>
                </c:pt>
                <c:pt idx="1257">
                  <c:v>2072.6</c:v>
                </c:pt>
                <c:pt idx="1258">
                  <c:v>2072.2999999999997</c:v>
                </c:pt>
                <c:pt idx="1259">
                  <c:v>2072.1999999999998</c:v>
                </c:pt>
                <c:pt idx="1260">
                  <c:v>2071.9999999999995</c:v>
                </c:pt>
                <c:pt idx="1261">
                  <c:v>2071.9</c:v>
                </c:pt>
                <c:pt idx="1262">
                  <c:v>2071.8999999999996</c:v>
                </c:pt>
                <c:pt idx="1263">
                  <c:v>2071.7000000000003</c:v>
                </c:pt>
                <c:pt idx="1264">
                  <c:v>2071.5999999999995</c:v>
                </c:pt>
                <c:pt idx="1265">
                  <c:v>2071.0999999999995</c:v>
                </c:pt>
                <c:pt idx="1266">
                  <c:v>2070.8000000000002</c:v>
                </c:pt>
                <c:pt idx="1267">
                  <c:v>2070.3999999999996</c:v>
                </c:pt>
                <c:pt idx="1268">
                  <c:v>2070.1000000000004</c:v>
                </c:pt>
                <c:pt idx="1269">
                  <c:v>2069.8999999999996</c:v>
                </c:pt>
                <c:pt idx="1270">
                  <c:v>2069.8000000000002</c:v>
                </c:pt>
                <c:pt idx="1271">
                  <c:v>2069.5</c:v>
                </c:pt>
                <c:pt idx="1272">
                  <c:v>2069.2000000000003</c:v>
                </c:pt>
                <c:pt idx="1273">
                  <c:v>2069.1999999999998</c:v>
                </c:pt>
                <c:pt idx="1274">
                  <c:v>2069.1000000000004</c:v>
                </c:pt>
                <c:pt idx="1275">
                  <c:v>2068.9999999999995</c:v>
                </c:pt>
                <c:pt idx="1276">
                  <c:v>2068.9999999999995</c:v>
                </c:pt>
                <c:pt idx="1277">
                  <c:v>2068.9999999999995</c:v>
                </c:pt>
                <c:pt idx="1278">
                  <c:v>2068.9</c:v>
                </c:pt>
                <c:pt idx="1279">
                  <c:v>2068.7000000000003</c:v>
                </c:pt>
                <c:pt idx="1280">
                  <c:v>2068.5</c:v>
                </c:pt>
                <c:pt idx="1281">
                  <c:v>2068.1</c:v>
                </c:pt>
                <c:pt idx="1282">
                  <c:v>2067.9999999999995</c:v>
                </c:pt>
                <c:pt idx="1283">
                  <c:v>2067.7000000000003</c:v>
                </c:pt>
                <c:pt idx="1284">
                  <c:v>2067.6999999999998</c:v>
                </c:pt>
                <c:pt idx="1285">
                  <c:v>2067.3000000000002</c:v>
                </c:pt>
                <c:pt idx="1286">
                  <c:v>2067.2999999999997</c:v>
                </c:pt>
                <c:pt idx="1287">
                  <c:v>2067.2000000000003</c:v>
                </c:pt>
                <c:pt idx="1288">
                  <c:v>2067.2000000000003</c:v>
                </c:pt>
                <c:pt idx="1289">
                  <c:v>2066.9999999999995</c:v>
                </c:pt>
                <c:pt idx="1290">
                  <c:v>2066.3999999999996</c:v>
                </c:pt>
                <c:pt idx="1291">
                  <c:v>2066.3000000000002</c:v>
                </c:pt>
                <c:pt idx="1292">
                  <c:v>2066.1</c:v>
                </c:pt>
                <c:pt idx="1293">
                  <c:v>2065.9</c:v>
                </c:pt>
                <c:pt idx="1294">
                  <c:v>2065.8000000000002</c:v>
                </c:pt>
                <c:pt idx="1295">
                  <c:v>2065.3999999999996</c:v>
                </c:pt>
                <c:pt idx="1296">
                  <c:v>2065.3000000000002</c:v>
                </c:pt>
                <c:pt idx="1297">
                  <c:v>2064.6999999999998</c:v>
                </c:pt>
                <c:pt idx="1298">
                  <c:v>2064.6999999999998</c:v>
                </c:pt>
                <c:pt idx="1299">
                  <c:v>2063.9</c:v>
                </c:pt>
                <c:pt idx="1300">
                  <c:v>2062.9999999999995</c:v>
                </c:pt>
                <c:pt idx="1301">
                  <c:v>2062.8000000000006</c:v>
                </c:pt>
                <c:pt idx="1302">
                  <c:v>2062.7999999999997</c:v>
                </c:pt>
                <c:pt idx="1303">
                  <c:v>2062.4</c:v>
                </c:pt>
                <c:pt idx="1304">
                  <c:v>2062.3000000000006</c:v>
                </c:pt>
                <c:pt idx="1305">
                  <c:v>2062.2000000000003</c:v>
                </c:pt>
                <c:pt idx="1306">
                  <c:v>2061.8000000000002</c:v>
                </c:pt>
                <c:pt idx="1307">
                  <c:v>2061.6</c:v>
                </c:pt>
                <c:pt idx="1308">
                  <c:v>2060.5000000000005</c:v>
                </c:pt>
                <c:pt idx="1309">
                  <c:v>2060.4</c:v>
                </c:pt>
                <c:pt idx="1310">
                  <c:v>2060.1</c:v>
                </c:pt>
                <c:pt idx="1311">
                  <c:v>2059.7000000000003</c:v>
                </c:pt>
                <c:pt idx="1312">
                  <c:v>2058.4999999999995</c:v>
                </c:pt>
                <c:pt idx="1313">
                  <c:v>2058.4000000000005</c:v>
                </c:pt>
                <c:pt idx="1314">
                  <c:v>2058.4</c:v>
                </c:pt>
                <c:pt idx="1315">
                  <c:v>2058.3000000000002</c:v>
                </c:pt>
                <c:pt idx="1316">
                  <c:v>2058.1999999999998</c:v>
                </c:pt>
                <c:pt idx="1317">
                  <c:v>2058.1000000000004</c:v>
                </c:pt>
                <c:pt idx="1318">
                  <c:v>2058.0999999999995</c:v>
                </c:pt>
                <c:pt idx="1319">
                  <c:v>2057.9</c:v>
                </c:pt>
                <c:pt idx="1320">
                  <c:v>2057.8000000000002</c:v>
                </c:pt>
                <c:pt idx="1321">
                  <c:v>2057.7999999999997</c:v>
                </c:pt>
                <c:pt idx="1322">
                  <c:v>2057.6</c:v>
                </c:pt>
                <c:pt idx="1323">
                  <c:v>2057.5</c:v>
                </c:pt>
                <c:pt idx="1324">
                  <c:v>2057.3000000000002</c:v>
                </c:pt>
                <c:pt idx="1325">
                  <c:v>2057.2000000000003</c:v>
                </c:pt>
                <c:pt idx="1326">
                  <c:v>2057.1000000000004</c:v>
                </c:pt>
                <c:pt idx="1327">
                  <c:v>2056.9</c:v>
                </c:pt>
                <c:pt idx="1328">
                  <c:v>2056.1</c:v>
                </c:pt>
                <c:pt idx="1329">
                  <c:v>2056</c:v>
                </c:pt>
                <c:pt idx="1330">
                  <c:v>2056</c:v>
                </c:pt>
                <c:pt idx="1331">
                  <c:v>2055.5</c:v>
                </c:pt>
                <c:pt idx="1332">
                  <c:v>2055.3000000000002</c:v>
                </c:pt>
                <c:pt idx="1333">
                  <c:v>2055.2999999999997</c:v>
                </c:pt>
                <c:pt idx="1334">
                  <c:v>2055.2000000000003</c:v>
                </c:pt>
                <c:pt idx="1335">
                  <c:v>2055.2000000000003</c:v>
                </c:pt>
                <c:pt idx="1336">
                  <c:v>2055.1</c:v>
                </c:pt>
                <c:pt idx="1337">
                  <c:v>2054.6999999999998</c:v>
                </c:pt>
                <c:pt idx="1338">
                  <c:v>2054.3000000000002</c:v>
                </c:pt>
                <c:pt idx="1339">
                  <c:v>2054.2000000000003</c:v>
                </c:pt>
                <c:pt idx="1340">
                  <c:v>2054.1999999999998</c:v>
                </c:pt>
                <c:pt idx="1341">
                  <c:v>2053.6999999999998</c:v>
                </c:pt>
                <c:pt idx="1342">
                  <c:v>2053.6999999999998</c:v>
                </c:pt>
                <c:pt idx="1343">
                  <c:v>2052.6</c:v>
                </c:pt>
                <c:pt idx="1344">
                  <c:v>2052.4999999999995</c:v>
                </c:pt>
                <c:pt idx="1345">
                  <c:v>2052.3999999999996</c:v>
                </c:pt>
                <c:pt idx="1346">
                  <c:v>2051.9</c:v>
                </c:pt>
                <c:pt idx="1347">
                  <c:v>2051.7999999999993</c:v>
                </c:pt>
                <c:pt idx="1348">
                  <c:v>2051.6999999999998</c:v>
                </c:pt>
                <c:pt idx="1349">
                  <c:v>2051.5</c:v>
                </c:pt>
                <c:pt idx="1350">
                  <c:v>2051.1999999999998</c:v>
                </c:pt>
                <c:pt idx="1351">
                  <c:v>2050.6999999999998</c:v>
                </c:pt>
                <c:pt idx="1352">
                  <c:v>2050.6</c:v>
                </c:pt>
                <c:pt idx="1353">
                  <c:v>2050.6</c:v>
                </c:pt>
                <c:pt idx="1354">
                  <c:v>2050.4</c:v>
                </c:pt>
                <c:pt idx="1355">
                  <c:v>2050.2000000000003</c:v>
                </c:pt>
                <c:pt idx="1356">
                  <c:v>2049.3000000000002</c:v>
                </c:pt>
                <c:pt idx="1357">
                  <c:v>2049.3000000000002</c:v>
                </c:pt>
                <c:pt idx="1358">
                  <c:v>2048.8000000000002</c:v>
                </c:pt>
                <c:pt idx="1359">
                  <c:v>2048.6000000000004</c:v>
                </c:pt>
                <c:pt idx="1360">
                  <c:v>2048.6</c:v>
                </c:pt>
                <c:pt idx="1361">
                  <c:v>2048.3999999999996</c:v>
                </c:pt>
                <c:pt idx="1362">
                  <c:v>2048.2999999999997</c:v>
                </c:pt>
                <c:pt idx="1363">
                  <c:v>2047.6</c:v>
                </c:pt>
                <c:pt idx="1364">
                  <c:v>2047.5999999999995</c:v>
                </c:pt>
                <c:pt idx="1365">
                  <c:v>2047.5</c:v>
                </c:pt>
                <c:pt idx="1366">
                  <c:v>2047.1000000000001</c:v>
                </c:pt>
                <c:pt idx="1367">
                  <c:v>2045.8000000000004</c:v>
                </c:pt>
                <c:pt idx="1368">
                  <c:v>2045.0000000000005</c:v>
                </c:pt>
                <c:pt idx="1369">
                  <c:v>2044.7</c:v>
                </c:pt>
                <c:pt idx="1370">
                  <c:v>2044.2000000000003</c:v>
                </c:pt>
                <c:pt idx="1371">
                  <c:v>2044.2</c:v>
                </c:pt>
                <c:pt idx="1372">
                  <c:v>2044.1000000000001</c:v>
                </c:pt>
                <c:pt idx="1373">
                  <c:v>2043.7999999999997</c:v>
                </c:pt>
                <c:pt idx="1374">
                  <c:v>2043.5999999999995</c:v>
                </c:pt>
                <c:pt idx="1375">
                  <c:v>2043.2999999999995</c:v>
                </c:pt>
                <c:pt idx="1376">
                  <c:v>2042.9</c:v>
                </c:pt>
                <c:pt idx="1377">
                  <c:v>2042.4</c:v>
                </c:pt>
                <c:pt idx="1378">
                  <c:v>2041.8000000000004</c:v>
                </c:pt>
                <c:pt idx="1379">
                  <c:v>2041.7999999999997</c:v>
                </c:pt>
                <c:pt idx="1380">
                  <c:v>2041.3999999999996</c:v>
                </c:pt>
                <c:pt idx="1381">
                  <c:v>2041.2000000000003</c:v>
                </c:pt>
                <c:pt idx="1382">
                  <c:v>2040.9999999999998</c:v>
                </c:pt>
                <c:pt idx="1383">
                  <c:v>2040.8999999999999</c:v>
                </c:pt>
                <c:pt idx="1384">
                  <c:v>2040.3000000000006</c:v>
                </c:pt>
                <c:pt idx="1385">
                  <c:v>2039.9000000000003</c:v>
                </c:pt>
                <c:pt idx="1386">
                  <c:v>2039.9</c:v>
                </c:pt>
                <c:pt idx="1387">
                  <c:v>2039.8999999999999</c:v>
                </c:pt>
                <c:pt idx="1388">
                  <c:v>2039.7</c:v>
                </c:pt>
                <c:pt idx="1389">
                  <c:v>2039.6</c:v>
                </c:pt>
                <c:pt idx="1390">
                  <c:v>2038.3</c:v>
                </c:pt>
                <c:pt idx="1391">
                  <c:v>2038.0000000000002</c:v>
                </c:pt>
                <c:pt idx="1392">
                  <c:v>2038</c:v>
                </c:pt>
                <c:pt idx="1393">
                  <c:v>2037.8999999999999</c:v>
                </c:pt>
                <c:pt idx="1394">
                  <c:v>2037.6999999999998</c:v>
                </c:pt>
                <c:pt idx="1395">
                  <c:v>2037.5000000000002</c:v>
                </c:pt>
                <c:pt idx="1396">
                  <c:v>2036.9999999999998</c:v>
                </c:pt>
                <c:pt idx="1397">
                  <c:v>2036.8999999999999</c:v>
                </c:pt>
                <c:pt idx="1398">
                  <c:v>2035.5999999999992</c:v>
                </c:pt>
                <c:pt idx="1399">
                  <c:v>2035.3000000000002</c:v>
                </c:pt>
                <c:pt idx="1400">
                  <c:v>2035.1000000000006</c:v>
                </c:pt>
                <c:pt idx="1401">
                  <c:v>2034.9</c:v>
                </c:pt>
                <c:pt idx="1402">
                  <c:v>2034.7000000000003</c:v>
                </c:pt>
                <c:pt idx="1403">
                  <c:v>2034.6</c:v>
                </c:pt>
                <c:pt idx="1404">
                  <c:v>2034.5999999999992</c:v>
                </c:pt>
                <c:pt idx="1405">
                  <c:v>2034.2000000000003</c:v>
                </c:pt>
                <c:pt idx="1406">
                  <c:v>2034.1</c:v>
                </c:pt>
                <c:pt idx="1407">
                  <c:v>2033.7</c:v>
                </c:pt>
                <c:pt idx="1408">
                  <c:v>2033.4</c:v>
                </c:pt>
                <c:pt idx="1409">
                  <c:v>2033.4</c:v>
                </c:pt>
                <c:pt idx="1410">
                  <c:v>2033.3999999999999</c:v>
                </c:pt>
                <c:pt idx="1411">
                  <c:v>2032.9000000000005</c:v>
                </c:pt>
                <c:pt idx="1412">
                  <c:v>2032.9000000000003</c:v>
                </c:pt>
                <c:pt idx="1413">
                  <c:v>2032.7</c:v>
                </c:pt>
                <c:pt idx="1414">
                  <c:v>2032.2999999999997</c:v>
                </c:pt>
                <c:pt idx="1415">
                  <c:v>2032.2999999999997</c:v>
                </c:pt>
                <c:pt idx="1416">
                  <c:v>2031.1999999999998</c:v>
                </c:pt>
                <c:pt idx="1417">
                  <c:v>2031.1000000000001</c:v>
                </c:pt>
                <c:pt idx="1418">
                  <c:v>2030.9000000000003</c:v>
                </c:pt>
                <c:pt idx="1419">
                  <c:v>2030.8999999999996</c:v>
                </c:pt>
                <c:pt idx="1420">
                  <c:v>2030.6000000000001</c:v>
                </c:pt>
                <c:pt idx="1421">
                  <c:v>2030.4000000000003</c:v>
                </c:pt>
                <c:pt idx="1422">
                  <c:v>2030.2999999999997</c:v>
                </c:pt>
                <c:pt idx="1423">
                  <c:v>2029.8000000000004</c:v>
                </c:pt>
                <c:pt idx="1424">
                  <c:v>2029.6999999999996</c:v>
                </c:pt>
                <c:pt idx="1425">
                  <c:v>2029.4999999999998</c:v>
                </c:pt>
                <c:pt idx="1426">
                  <c:v>2029.2</c:v>
                </c:pt>
                <c:pt idx="1427">
                  <c:v>2029.0999999999995</c:v>
                </c:pt>
                <c:pt idx="1428">
                  <c:v>2029</c:v>
                </c:pt>
                <c:pt idx="1429">
                  <c:v>2028.5000000000002</c:v>
                </c:pt>
                <c:pt idx="1430">
                  <c:v>2028.0999999999997</c:v>
                </c:pt>
                <c:pt idx="1431">
                  <c:v>2027.8000000000004</c:v>
                </c:pt>
                <c:pt idx="1432">
                  <c:v>2027.6000000000006</c:v>
                </c:pt>
                <c:pt idx="1433">
                  <c:v>2027.0000000000002</c:v>
                </c:pt>
                <c:pt idx="1434">
                  <c:v>2026.2999999999995</c:v>
                </c:pt>
                <c:pt idx="1435">
                  <c:v>2026.1999999999998</c:v>
                </c:pt>
                <c:pt idx="1436">
                  <c:v>2025.9999999999995</c:v>
                </c:pt>
                <c:pt idx="1437">
                  <c:v>2025.9</c:v>
                </c:pt>
                <c:pt idx="1438">
                  <c:v>2025.6999999999998</c:v>
                </c:pt>
                <c:pt idx="1439">
                  <c:v>2025.2999999999997</c:v>
                </c:pt>
                <c:pt idx="1440">
                  <c:v>2025.1000000000001</c:v>
                </c:pt>
                <c:pt idx="1441">
                  <c:v>2025.0000000000007</c:v>
                </c:pt>
                <c:pt idx="1442">
                  <c:v>2024.5999999999997</c:v>
                </c:pt>
                <c:pt idx="1443">
                  <c:v>2024.5</c:v>
                </c:pt>
                <c:pt idx="1444">
                  <c:v>2023.9</c:v>
                </c:pt>
                <c:pt idx="1445">
                  <c:v>2023.8999999999996</c:v>
                </c:pt>
                <c:pt idx="1446">
                  <c:v>2023.8000000000002</c:v>
                </c:pt>
                <c:pt idx="1447">
                  <c:v>2023.5</c:v>
                </c:pt>
                <c:pt idx="1448">
                  <c:v>2023.4999999999993</c:v>
                </c:pt>
                <c:pt idx="1449">
                  <c:v>2023.2</c:v>
                </c:pt>
                <c:pt idx="1450">
                  <c:v>2023.2</c:v>
                </c:pt>
                <c:pt idx="1451">
                  <c:v>2023.1999999999998</c:v>
                </c:pt>
                <c:pt idx="1452">
                  <c:v>2022.9999999999998</c:v>
                </c:pt>
                <c:pt idx="1453">
                  <c:v>2022.5999999999997</c:v>
                </c:pt>
                <c:pt idx="1454">
                  <c:v>2022.5000000000005</c:v>
                </c:pt>
                <c:pt idx="1455">
                  <c:v>2022.3999999999996</c:v>
                </c:pt>
                <c:pt idx="1456">
                  <c:v>2022.3999999999996</c:v>
                </c:pt>
                <c:pt idx="1457">
                  <c:v>2021.6999999999996</c:v>
                </c:pt>
                <c:pt idx="1458">
                  <c:v>2021.4000000000003</c:v>
                </c:pt>
                <c:pt idx="1459">
                  <c:v>2021.2000000000003</c:v>
                </c:pt>
                <c:pt idx="1460">
                  <c:v>2020.8999999999996</c:v>
                </c:pt>
                <c:pt idx="1461">
                  <c:v>2020.6000000000001</c:v>
                </c:pt>
                <c:pt idx="1462">
                  <c:v>2020.2</c:v>
                </c:pt>
                <c:pt idx="1463">
                  <c:v>2020</c:v>
                </c:pt>
                <c:pt idx="1464">
                  <c:v>2019.6000000000004</c:v>
                </c:pt>
                <c:pt idx="1465">
                  <c:v>2018.7</c:v>
                </c:pt>
                <c:pt idx="1466">
                  <c:v>2018.5</c:v>
                </c:pt>
                <c:pt idx="1467">
                  <c:v>2018.3000000000002</c:v>
                </c:pt>
                <c:pt idx="1468">
                  <c:v>2017.5999999999997</c:v>
                </c:pt>
                <c:pt idx="1469">
                  <c:v>2017.4</c:v>
                </c:pt>
                <c:pt idx="1470">
                  <c:v>2017.2</c:v>
                </c:pt>
                <c:pt idx="1471">
                  <c:v>2016.5000000000002</c:v>
                </c:pt>
                <c:pt idx="1472">
                  <c:v>2015.7</c:v>
                </c:pt>
                <c:pt idx="1473">
                  <c:v>2015.5999999999997</c:v>
                </c:pt>
                <c:pt idx="1474">
                  <c:v>2015.3000000000002</c:v>
                </c:pt>
                <c:pt idx="1475">
                  <c:v>2015.3</c:v>
                </c:pt>
                <c:pt idx="1476">
                  <c:v>2015.2999999999997</c:v>
                </c:pt>
                <c:pt idx="1477">
                  <c:v>2014.7000000000003</c:v>
                </c:pt>
                <c:pt idx="1478">
                  <c:v>2014.3000000000004</c:v>
                </c:pt>
                <c:pt idx="1479">
                  <c:v>2014.1999999999998</c:v>
                </c:pt>
                <c:pt idx="1480">
                  <c:v>2013.6000000000001</c:v>
                </c:pt>
                <c:pt idx="1481">
                  <c:v>2013.3999999999999</c:v>
                </c:pt>
                <c:pt idx="1482">
                  <c:v>2013.3</c:v>
                </c:pt>
                <c:pt idx="1483">
                  <c:v>2013.2</c:v>
                </c:pt>
                <c:pt idx="1484">
                  <c:v>2013.1000000000004</c:v>
                </c:pt>
                <c:pt idx="1485">
                  <c:v>2013.0999999999997</c:v>
                </c:pt>
                <c:pt idx="1486">
                  <c:v>2013</c:v>
                </c:pt>
                <c:pt idx="1487">
                  <c:v>2012.4</c:v>
                </c:pt>
                <c:pt idx="1488">
                  <c:v>2011.7999999999997</c:v>
                </c:pt>
                <c:pt idx="1489">
                  <c:v>2011.7999999999997</c:v>
                </c:pt>
                <c:pt idx="1490">
                  <c:v>2011</c:v>
                </c:pt>
                <c:pt idx="1491">
                  <c:v>2010.8</c:v>
                </c:pt>
                <c:pt idx="1492">
                  <c:v>2010.1</c:v>
                </c:pt>
                <c:pt idx="1493">
                  <c:v>2009.3999999999999</c:v>
                </c:pt>
                <c:pt idx="1494">
                  <c:v>2009.3</c:v>
                </c:pt>
                <c:pt idx="1495">
                  <c:v>2009.3</c:v>
                </c:pt>
                <c:pt idx="1496">
                  <c:v>2008.5999999999997</c:v>
                </c:pt>
                <c:pt idx="1497">
                  <c:v>2008.3000000000002</c:v>
                </c:pt>
                <c:pt idx="1498">
                  <c:v>2007.7000000000003</c:v>
                </c:pt>
                <c:pt idx="1499">
                  <c:v>2007.6999999999996</c:v>
                </c:pt>
                <c:pt idx="1500">
                  <c:v>2007.3999999999996</c:v>
                </c:pt>
                <c:pt idx="1501">
                  <c:v>2007.2999999999997</c:v>
                </c:pt>
                <c:pt idx="1502">
                  <c:v>2006.6</c:v>
                </c:pt>
                <c:pt idx="1503">
                  <c:v>2006.4</c:v>
                </c:pt>
                <c:pt idx="1504">
                  <c:v>2006.3</c:v>
                </c:pt>
                <c:pt idx="1505">
                  <c:v>2006.1999999999996</c:v>
                </c:pt>
                <c:pt idx="1506">
                  <c:v>2006.1</c:v>
                </c:pt>
                <c:pt idx="1507">
                  <c:v>2005.7999999999997</c:v>
                </c:pt>
                <c:pt idx="1508">
                  <c:v>2005.0999999999995</c:v>
                </c:pt>
                <c:pt idx="1509">
                  <c:v>2005.0000000000002</c:v>
                </c:pt>
                <c:pt idx="1510">
                  <c:v>2004.4999999999998</c:v>
                </c:pt>
                <c:pt idx="1511">
                  <c:v>2004.3</c:v>
                </c:pt>
                <c:pt idx="1512">
                  <c:v>2004.1000000000001</c:v>
                </c:pt>
                <c:pt idx="1513">
                  <c:v>2003.9000000000003</c:v>
                </c:pt>
                <c:pt idx="1514">
                  <c:v>2003.7000000000005</c:v>
                </c:pt>
                <c:pt idx="1515">
                  <c:v>2003.4</c:v>
                </c:pt>
                <c:pt idx="1516">
                  <c:v>2003.1</c:v>
                </c:pt>
                <c:pt idx="1517">
                  <c:v>2002.8</c:v>
                </c:pt>
                <c:pt idx="1518">
                  <c:v>2002.7</c:v>
                </c:pt>
                <c:pt idx="1519">
                  <c:v>2002.4999999999998</c:v>
                </c:pt>
                <c:pt idx="1520">
                  <c:v>2001.1999999999996</c:v>
                </c:pt>
                <c:pt idx="1521">
                  <c:v>2000.8</c:v>
                </c:pt>
                <c:pt idx="1522">
                  <c:v>2000.6999999999996</c:v>
                </c:pt>
                <c:pt idx="1523">
                  <c:v>2000.1000000000001</c:v>
                </c:pt>
                <c:pt idx="1524">
                  <c:v>2000.0000000000005</c:v>
                </c:pt>
                <c:pt idx="1525">
                  <c:v>1999.8</c:v>
                </c:pt>
                <c:pt idx="1526">
                  <c:v>1999.6999999999998</c:v>
                </c:pt>
                <c:pt idx="1527">
                  <c:v>1999.4000000000003</c:v>
                </c:pt>
                <c:pt idx="1528">
                  <c:v>1999.4</c:v>
                </c:pt>
                <c:pt idx="1529">
                  <c:v>1999.2000000000005</c:v>
                </c:pt>
                <c:pt idx="1530">
                  <c:v>1999.2</c:v>
                </c:pt>
                <c:pt idx="1531">
                  <c:v>1999.0999999999997</c:v>
                </c:pt>
                <c:pt idx="1532">
                  <c:v>1998.8000000000006</c:v>
                </c:pt>
                <c:pt idx="1533">
                  <c:v>1998.3</c:v>
                </c:pt>
                <c:pt idx="1534">
                  <c:v>1998.2</c:v>
                </c:pt>
                <c:pt idx="1535">
                  <c:v>1998</c:v>
                </c:pt>
                <c:pt idx="1536">
                  <c:v>1997.9</c:v>
                </c:pt>
                <c:pt idx="1537">
                  <c:v>1997.7</c:v>
                </c:pt>
                <c:pt idx="1538">
                  <c:v>1997.6999999999998</c:v>
                </c:pt>
                <c:pt idx="1539">
                  <c:v>1997.1</c:v>
                </c:pt>
                <c:pt idx="1540">
                  <c:v>1996.7</c:v>
                </c:pt>
                <c:pt idx="1541">
                  <c:v>1996.6999999999996</c:v>
                </c:pt>
                <c:pt idx="1542">
                  <c:v>1996.4</c:v>
                </c:pt>
                <c:pt idx="1543">
                  <c:v>1996.3999999999994</c:v>
                </c:pt>
                <c:pt idx="1544">
                  <c:v>1996.2000000000005</c:v>
                </c:pt>
                <c:pt idx="1545">
                  <c:v>1995.3999999999999</c:v>
                </c:pt>
                <c:pt idx="1546">
                  <c:v>1995.3999999999999</c:v>
                </c:pt>
                <c:pt idx="1547">
                  <c:v>1995.3000000000004</c:v>
                </c:pt>
                <c:pt idx="1548">
                  <c:v>1995.3000000000002</c:v>
                </c:pt>
                <c:pt idx="1549">
                  <c:v>1994.9000000000003</c:v>
                </c:pt>
                <c:pt idx="1550">
                  <c:v>1994.7000000000003</c:v>
                </c:pt>
                <c:pt idx="1551">
                  <c:v>1994.4</c:v>
                </c:pt>
                <c:pt idx="1552">
                  <c:v>1994.3999999999999</c:v>
                </c:pt>
                <c:pt idx="1553">
                  <c:v>1993.7999999999997</c:v>
                </c:pt>
                <c:pt idx="1554">
                  <c:v>1993.5999999999995</c:v>
                </c:pt>
                <c:pt idx="1555">
                  <c:v>1993</c:v>
                </c:pt>
                <c:pt idx="1556">
                  <c:v>1992.5000000000005</c:v>
                </c:pt>
                <c:pt idx="1557">
                  <c:v>1992.4999999999998</c:v>
                </c:pt>
                <c:pt idx="1558">
                  <c:v>1991.8999999999996</c:v>
                </c:pt>
                <c:pt idx="1559">
                  <c:v>1991.0999999999997</c:v>
                </c:pt>
                <c:pt idx="1560">
                  <c:v>1990.6999999999998</c:v>
                </c:pt>
                <c:pt idx="1561">
                  <c:v>1990.6000000000006</c:v>
                </c:pt>
                <c:pt idx="1562">
                  <c:v>1990.6000000000001</c:v>
                </c:pt>
                <c:pt idx="1563">
                  <c:v>1990.5</c:v>
                </c:pt>
                <c:pt idx="1564">
                  <c:v>1990.3000000000004</c:v>
                </c:pt>
                <c:pt idx="1565">
                  <c:v>1989.8999999999999</c:v>
                </c:pt>
                <c:pt idx="1566">
                  <c:v>1989.6999999999998</c:v>
                </c:pt>
                <c:pt idx="1567">
                  <c:v>1989.5000000000002</c:v>
                </c:pt>
                <c:pt idx="1568">
                  <c:v>1989.4000000000003</c:v>
                </c:pt>
                <c:pt idx="1569">
                  <c:v>1988.9000000000003</c:v>
                </c:pt>
                <c:pt idx="1570">
                  <c:v>1988.3999999999999</c:v>
                </c:pt>
                <c:pt idx="1571">
                  <c:v>1988.2000000000005</c:v>
                </c:pt>
                <c:pt idx="1572">
                  <c:v>1988.0000000000002</c:v>
                </c:pt>
                <c:pt idx="1573">
                  <c:v>1988</c:v>
                </c:pt>
                <c:pt idx="1574">
                  <c:v>1987.5</c:v>
                </c:pt>
                <c:pt idx="1575">
                  <c:v>1987.4999999999995</c:v>
                </c:pt>
                <c:pt idx="1576">
                  <c:v>1987.3000000000004</c:v>
                </c:pt>
                <c:pt idx="1577">
                  <c:v>1987.0999999999997</c:v>
                </c:pt>
                <c:pt idx="1578">
                  <c:v>1986.5</c:v>
                </c:pt>
                <c:pt idx="1579">
                  <c:v>1986.2000000000003</c:v>
                </c:pt>
                <c:pt idx="1580">
                  <c:v>1986.0000000000005</c:v>
                </c:pt>
                <c:pt idx="1581">
                  <c:v>1985.0999999999997</c:v>
                </c:pt>
                <c:pt idx="1582">
                  <c:v>1984.8999999999999</c:v>
                </c:pt>
                <c:pt idx="1583">
                  <c:v>1983.9999999999998</c:v>
                </c:pt>
                <c:pt idx="1584">
                  <c:v>1983.9999999999998</c:v>
                </c:pt>
                <c:pt idx="1585">
                  <c:v>1983.6000000000001</c:v>
                </c:pt>
                <c:pt idx="1586">
                  <c:v>1983.5999999999997</c:v>
                </c:pt>
                <c:pt idx="1587">
                  <c:v>1983.5</c:v>
                </c:pt>
                <c:pt idx="1588">
                  <c:v>1983.4999999999998</c:v>
                </c:pt>
                <c:pt idx="1589">
                  <c:v>1983.4000000000003</c:v>
                </c:pt>
                <c:pt idx="1590">
                  <c:v>1982.6000000000004</c:v>
                </c:pt>
                <c:pt idx="1591">
                  <c:v>1982.6000000000001</c:v>
                </c:pt>
                <c:pt idx="1592">
                  <c:v>1982.0000000000002</c:v>
                </c:pt>
                <c:pt idx="1593">
                  <c:v>1981.6999999999998</c:v>
                </c:pt>
                <c:pt idx="1594">
                  <c:v>1981.6</c:v>
                </c:pt>
                <c:pt idx="1595">
                  <c:v>1981.5000000000002</c:v>
                </c:pt>
                <c:pt idx="1596">
                  <c:v>1981.3</c:v>
                </c:pt>
                <c:pt idx="1597">
                  <c:v>1981.0999999999997</c:v>
                </c:pt>
                <c:pt idx="1598">
                  <c:v>1981.0000000000002</c:v>
                </c:pt>
                <c:pt idx="1599">
                  <c:v>1980.9</c:v>
                </c:pt>
                <c:pt idx="1600">
                  <c:v>1980.8999999999999</c:v>
                </c:pt>
                <c:pt idx="1601">
                  <c:v>1980.3</c:v>
                </c:pt>
                <c:pt idx="1602">
                  <c:v>1980.1999999999998</c:v>
                </c:pt>
                <c:pt idx="1603">
                  <c:v>1980.0999999999995</c:v>
                </c:pt>
                <c:pt idx="1604">
                  <c:v>1978.8999999999999</c:v>
                </c:pt>
                <c:pt idx="1605">
                  <c:v>1978.8000000000004</c:v>
                </c:pt>
                <c:pt idx="1606">
                  <c:v>1978.8000000000002</c:v>
                </c:pt>
                <c:pt idx="1607">
                  <c:v>1978.3</c:v>
                </c:pt>
                <c:pt idx="1608">
                  <c:v>1977.4000000000003</c:v>
                </c:pt>
                <c:pt idx="1609">
                  <c:v>1977.3</c:v>
                </c:pt>
                <c:pt idx="1610">
                  <c:v>1977.2000000000003</c:v>
                </c:pt>
                <c:pt idx="1611">
                  <c:v>1976.1000000000001</c:v>
                </c:pt>
                <c:pt idx="1612">
                  <c:v>1976.1</c:v>
                </c:pt>
                <c:pt idx="1613">
                  <c:v>1975.9</c:v>
                </c:pt>
                <c:pt idx="1614">
                  <c:v>1975.4</c:v>
                </c:pt>
                <c:pt idx="1615">
                  <c:v>1974.4</c:v>
                </c:pt>
                <c:pt idx="1616">
                  <c:v>1974.4</c:v>
                </c:pt>
                <c:pt idx="1617">
                  <c:v>1973.8</c:v>
                </c:pt>
                <c:pt idx="1618">
                  <c:v>1973.7999999999997</c:v>
                </c:pt>
                <c:pt idx="1619">
                  <c:v>1973.5999999999997</c:v>
                </c:pt>
                <c:pt idx="1620">
                  <c:v>1973.0999999999997</c:v>
                </c:pt>
                <c:pt idx="1621">
                  <c:v>1972.6999999999998</c:v>
                </c:pt>
                <c:pt idx="1622">
                  <c:v>1972.5000000000002</c:v>
                </c:pt>
                <c:pt idx="1623">
                  <c:v>1972.3</c:v>
                </c:pt>
                <c:pt idx="1624">
                  <c:v>1972.3</c:v>
                </c:pt>
                <c:pt idx="1625">
                  <c:v>1972.2</c:v>
                </c:pt>
                <c:pt idx="1626">
                  <c:v>1972.1</c:v>
                </c:pt>
                <c:pt idx="1627">
                  <c:v>1971.8000000000002</c:v>
                </c:pt>
                <c:pt idx="1628">
                  <c:v>1971.7</c:v>
                </c:pt>
                <c:pt idx="1629">
                  <c:v>1970.6000000000001</c:v>
                </c:pt>
                <c:pt idx="1630">
                  <c:v>1970.4000000000003</c:v>
                </c:pt>
                <c:pt idx="1631">
                  <c:v>1970.3999999999999</c:v>
                </c:pt>
                <c:pt idx="1632">
                  <c:v>1970.3000000000004</c:v>
                </c:pt>
                <c:pt idx="1633">
                  <c:v>1969.7000000000003</c:v>
                </c:pt>
                <c:pt idx="1634">
                  <c:v>1969.4</c:v>
                </c:pt>
                <c:pt idx="1635">
                  <c:v>1969.3999999999996</c:v>
                </c:pt>
                <c:pt idx="1636">
                  <c:v>1969.3000000000002</c:v>
                </c:pt>
                <c:pt idx="1637">
                  <c:v>1968.8</c:v>
                </c:pt>
                <c:pt idx="1638">
                  <c:v>1968.4000000000003</c:v>
                </c:pt>
                <c:pt idx="1639">
                  <c:v>1967.6000000000001</c:v>
                </c:pt>
                <c:pt idx="1640">
                  <c:v>1967.6</c:v>
                </c:pt>
                <c:pt idx="1641">
                  <c:v>1967.4000000000003</c:v>
                </c:pt>
                <c:pt idx="1642">
                  <c:v>1967.3999999999999</c:v>
                </c:pt>
                <c:pt idx="1643">
                  <c:v>1967.3000000000002</c:v>
                </c:pt>
                <c:pt idx="1644">
                  <c:v>1967.1</c:v>
                </c:pt>
                <c:pt idx="1645">
                  <c:v>1966.8999999999999</c:v>
                </c:pt>
                <c:pt idx="1646">
                  <c:v>1966.3000000000002</c:v>
                </c:pt>
                <c:pt idx="1647">
                  <c:v>1965.6999999999998</c:v>
                </c:pt>
                <c:pt idx="1648">
                  <c:v>1965.3999999999999</c:v>
                </c:pt>
                <c:pt idx="1649">
                  <c:v>1965.0999999999997</c:v>
                </c:pt>
                <c:pt idx="1650">
                  <c:v>1965.0000000000002</c:v>
                </c:pt>
                <c:pt idx="1651">
                  <c:v>1964.7999999999997</c:v>
                </c:pt>
                <c:pt idx="1652">
                  <c:v>1964.7000000000003</c:v>
                </c:pt>
                <c:pt idx="1653">
                  <c:v>1964.3999999999999</c:v>
                </c:pt>
                <c:pt idx="1654">
                  <c:v>1964.3000000000002</c:v>
                </c:pt>
                <c:pt idx="1655">
                  <c:v>1963.8999999999999</c:v>
                </c:pt>
                <c:pt idx="1656">
                  <c:v>1963.5000000000002</c:v>
                </c:pt>
                <c:pt idx="1657">
                  <c:v>1963.4000000000003</c:v>
                </c:pt>
                <c:pt idx="1658">
                  <c:v>1963.4</c:v>
                </c:pt>
                <c:pt idx="1659">
                  <c:v>1963.2999999999997</c:v>
                </c:pt>
                <c:pt idx="1660">
                  <c:v>1963.1</c:v>
                </c:pt>
                <c:pt idx="1661">
                  <c:v>1962.8000000000006</c:v>
                </c:pt>
                <c:pt idx="1662">
                  <c:v>1962.4</c:v>
                </c:pt>
                <c:pt idx="1663">
                  <c:v>1962.1999999999998</c:v>
                </c:pt>
                <c:pt idx="1664">
                  <c:v>1961.7</c:v>
                </c:pt>
                <c:pt idx="1665">
                  <c:v>1961.4</c:v>
                </c:pt>
                <c:pt idx="1666">
                  <c:v>1960.8999999999996</c:v>
                </c:pt>
                <c:pt idx="1667">
                  <c:v>1960.5</c:v>
                </c:pt>
                <c:pt idx="1668">
                  <c:v>1960.1</c:v>
                </c:pt>
                <c:pt idx="1669">
                  <c:v>1960</c:v>
                </c:pt>
                <c:pt idx="1670">
                  <c:v>1959.3999999999999</c:v>
                </c:pt>
                <c:pt idx="1671">
                  <c:v>1959.1999999999996</c:v>
                </c:pt>
                <c:pt idx="1672">
                  <c:v>1958.8999999999996</c:v>
                </c:pt>
                <c:pt idx="1673">
                  <c:v>1958.6999999999998</c:v>
                </c:pt>
                <c:pt idx="1674">
                  <c:v>1957.6</c:v>
                </c:pt>
                <c:pt idx="1675">
                  <c:v>1957.4999999999998</c:v>
                </c:pt>
                <c:pt idx="1676">
                  <c:v>1956.6999999999996</c:v>
                </c:pt>
                <c:pt idx="1677">
                  <c:v>1956.6000000000001</c:v>
                </c:pt>
                <c:pt idx="1678">
                  <c:v>1956.5999999999997</c:v>
                </c:pt>
                <c:pt idx="1679">
                  <c:v>1955.1999999999998</c:v>
                </c:pt>
                <c:pt idx="1680">
                  <c:v>1954.6</c:v>
                </c:pt>
                <c:pt idx="1681">
                  <c:v>1954.1999999999998</c:v>
                </c:pt>
                <c:pt idx="1682">
                  <c:v>1954</c:v>
                </c:pt>
                <c:pt idx="1683">
                  <c:v>1953.3000000000002</c:v>
                </c:pt>
                <c:pt idx="1684">
                  <c:v>1953.0000000000002</c:v>
                </c:pt>
                <c:pt idx="1685">
                  <c:v>1952.8999999999999</c:v>
                </c:pt>
                <c:pt idx="1686">
                  <c:v>1952.5</c:v>
                </c:pt>
                <c:pt idx="1687">
                  <c:v>1951.9</c:v>
                </c:pt>
                <c:pt idx="1688">
                  <c:v>1951.8999999999999</c:v>
                </c:pt>
                <c:pt idx="1689">
                  <c:v>1950.8000000000002</c:v>
                </c:pt>
                <c:pt idx="1690">
                  <c:v>1950.4</c:v>
                </c:pt>
                <c:pt idx="1691">
                  <c:v>1950.2</c:v>
                </c:pt>
                <c:pt idx="1692">
                  <c:v>1950</c:v>
                </c:pt>
                <c:pt idx="1693">
                  <c:v>1949.7000000000005</c:v>
                </c:pt>
                <c:pt idx="1694">
                  <c:v>1949.6999999999998</c:v>
                </c:pt>
                <c:pt idx="1695">
                  <c:v>1949.3</c:v>
                </c:pt>
                <c:pt idx="1696">
                  <c:v>1948.5</c:v>
                </c:pt>
                <c:pt idx="1697">
                  <c:v>1947.9999999999995</c:v>
                </c:pt>
                <c:pt idx="1698">
                  <c:v>1947.7999999999997</c:v>
                </c:pt>
                <c:pt idx="1699">
                  <c:v>1947.6999999999996</c:v>
                </c:pt>
                <c:pt idx="1700">
                  <c:v>1947.4</c:v>
                </c:pt>
                <c:pt idx="1701">
                  <c:v>1946.8999999999996</c:v>
                </c:pt>
                <c:pt idx="1702">
                  <c:v>1946.0999999999997</c:v>
                </c:pt>
                <c:pt idx="1703">
                  <c:v>1945.9000000000003</c:v>
                </c:pt>
                <c:pt idx="1704">
                  <c:v>1944.8000000000002</c:v>
                </c:pt>
                <c:pt idx="1705">
                  <c:v>1944.3</c:v>
                </c:pt>
                <c:pt idx="1706">
                  <c:v>1944.1999999999996</c:v>
                </c:pt>
                <c:pt idx="1707">
                  <c:v>1943.9</c:v>
                </c:pt>
                <c:pt idx="1708">
                  <c:v>1943.7000000000003</c:v>
                </c:pt>
                <c:pt idx="1709">
                  <c:v>1943.2</c:v>
                </c:pt>
                <c:pt idx="1710">
                  <c:v>1943.0000000000002</c:v>
                </c:pt>
                <c:pt idx="1711">
                  <c:v>1943</c:v>
                </c:pt>
                <c:pt idx="1712">
                  <c:v>1942.8999999999996</c:v>
                </c:pt>
                <c:pt idx="1713">
                  <c:v>1942.6999999999998</c:v>
                </c:pt>
                <c:pt idx="1714">
                  <c:v>1941.8000000000002</c:v>
                </c:pt>
                <c:pt idx="1715">
                  <c:v>1941.5999999999997</c:v>
                </c:pt>
                <c:pt idx="1716">
                  <c:v>1941.5</c:v>
                </c:pt>
                <c:pt idx="1717">
                  <c:v>1941.4000000000003</c:v>
                </c:pt>
                <c:pt idx="1718">
                  <c:v>1941.3999999999999</c:v>
                </c:pt>
                <c:pt idx="1719">
                  <c:v>1941.3</c:v>
                </c:pt>
                <c:pt idx="1720">
                  <c:v>1941.2</c:v>
                </c:pt>
                <c:pt idx="1721">
                  <c:v>1941.1000000000004</c:v>
                </c:pt>
                <c:pt idx="1722">
                  <c:v>1940.9</c:v>
                </c:pt>
                <c:pt idx="1723">
                  <c:v>1940.3999999999999</c:v>
                </c:pt>
                <c:pt idx="1724">
                  <c:v>1940.3000000000002</c:v>
                </c:pt>
                <c:pt idx="1725">
                  <c:v>1940.1999999999998</c:v>
                </c:pt>
                <c:pt idx="1726">
                  <c:v>1940.1</c:v>
                </c:pt>
                <c:pt idx="1727">
                  <c:v>1939.5999999999997</c:v>
                </c:pt>
                <c:pt idx="1728">
                  <c:v>1939.4999999999995</c:v>
                </c:pt>
                <c:pt idx="1729">
                  <c:v>1939.3999999999996</c:v>
                </c:pt>
                <c:pt idx="1730">
                  <c:v>1939.1999999999998</c:v>
                </c:pt>
                <c:pt idx="1731">
                  <c:v>1938.9999999999995</c:v>
                </c:pt>
                <c:pt idx="1732">
                  <c:v>1938.7</c:v>
                </c:pt>
                <c:pt idx="1733">
                  <c:v>1938.6999999999998</c:v>
                </c:pt>
                <c:pt idx="1734">
                  <c:v>1938.5000000000002</c:v>
                </c:pt>
                <c:pt idx="1735">
                  <c:v>1938.5</c:v>
                </c:pt>
                <c:pt idx="1736">
                  <c:v>1938.2999999999997</c:v>
                </c:pt>
                <c:pt idx="1737">
                  <c:v>1938.2000000000005</c:v>
                </c:pt>
                <c:pt idx="1738">
                  <c:v>1937.8</c:v>
                </c:pt>
                <c:pt idx="1739">
                  <c:v>1937.5</c:v>
                </c:pt>
                <c:pt idx="1740">
                  <c:v>1937.0999999999997</c:v>
                </c:pt>
                <c:pt idx="1741">
                  <c:v>1936.9</c:v>
                </c:pt>
                <c:pt idx="1742">
                  <c:v>1935</c:v>
                </c:pt>
                <c:pt idx="1743">
                  <c:v>1934.8999999999999</c:v>
                </c:pt>
                <c:pt idx="1744">
                  <c:v>1934.7000000000003</c:v>
                </c:pt>
                <c:pt idx="1745">
                  <c:v>1934.7000000000003</c:v>
                </c:pt>
                <c:pt idx="1746">
                  <c:v>1934.3000000000002</c:v>
                </c:pt>
                <c:pt idx="1747">
                  <c:v>1933.6999999999998</c:v>
                </c:pt>
                <c:pt idx="1748">
                  <c:v>1933.5</c:v>
                </c:pt>
                <c:pt idx="1749">
                  <c:v>1933.4</c:v>
                </c:pt>
                <c:pt idx="1750">
                  <c:v>1932.7999999999997</c:v>
                </c:pt>
                <c:pt idx="1751">
                  <c:v>1932.3999999999999</c:v>
                </c:pt>
                <c:pt idx="1752">
                  <c:v>1932.3999999999999</c:v>
                </c:pt>
                <c:pt idx="1753">
                  <c:v>1931.0000000000005</c:v>
                </c:pt>
                <c:pt idx="1754">
                  <c:v>1930.8999999999999</c:v>
                </c:pt>
                <c:pt idx="1755">
                  <c:v>1930.1000000000001</c:v>
                </c:pt>
                <c:pt idx="1756">
                  <c:v>1930.1</c:v>
                </c:pt>
                <c:pt idx="1757">
                  <c:v>1929.8999999999999</c:v>
                </c:pt>
                <c:pt idx="1758">
                  <c:v>1929.8000000000002</c:v>
                </c:pt>
                <c:pt idx="1759">
                  <c:v>1929.5</c:v>
                </c:pt>
                <c:pt idx="1760">
                  <c:v>1928.5999999999997</c:v>
                </c:pt>
                <c:pt idx="1761">
                  <c:v>1928.2999999999995</c:v>
                </c:pt>
                <c:pt idx="1762">
                  <c:v>1928.0000000000002</c:v>
                </c:pt>
                <c:pt idx="1763">
                  <c:v>1927.4999999999995</c:v>
                </c:pt>
                <c:pt idx="1764">
                  <c:v>1927.2999999999997</c:v>
                </c:pt>
                <c:pt idx="1765">
                  <c:v>1927.2</c:v>
                </c:pt>
                <c:pt idx="1766">
                  <c:v>1926.8999999999999</c:v>
                </c:pt>
                <c:pt idx="1767">
                  <c:v>1926.7</c:v>
                </c:pt>
                <c:pt idx="1768">
                  <c:v>1925.7000000000003</c:v>
                </c:pt>
                <c:pt idx="1769">
                  <c:v>1925.5</c:v>
                </c:pt>
                <c:pt idx="1770">
                  <c:v>1924.3</c:v>
                </c:pt>
                <c:pt idx="1771">
                  <c:v>1923.4999999999995</c:v>
                </c:pt>
                <c:pt idx="1772">
                  <c:v>1923.3000000000002</c:v>
                </c:pt>
                <c:pt idx="1773">
                  <c:v>1922.9</c:v>
                </c:pt>
                <c:pt idx="1774">
                  <c:v>1922.9</c:v>
                </c:pt>
                <c:pt idx="1775">
                  <c:v>1922.7000000000003</c:v>
                </c:pt>
                <c:pt idx="1776">
                  <c:v>1922.6999999999998</c:v>
                </c:pt>
                <c:pt idx="1777">
                  <c:v>1922.6000000000001</c:v>
                </c:pt>
                <c:pt idx="1778">
                  <c:v>1922.4</c:v>
                </c:pt>
                <c:pt idx="1779">
                  <c:v>1921.8999999999999</c:v>
                </c:pt>
                <c:pt idx="1780">
                  <c:v>1921.8999999999999</c:v>
                </c:pt>
                <c:pt idx="1781">
                  <c:v>1921.4000000000003</c:v>
                </c:pt>
                <c:pt idx="1782">
                  <c:v>1921.2</c:v>
                </c:pt>
                <c:pt idx="1783">
                  <c:v>1920.7999999999997</c:v>
                </c:pt>
                <c:pt idx="1784">
                  <c:v>1920.7000000000003</c:v>
                </c:pt>
                <c:pt idx="1785">
                  <c:v>1920.6000000000004</c:v>
                </c:pt>
                <c:pt idx="1786">
                  <c:v>1920.6</c:v>
                </c:pt>
                <c:pt idx="1787">
                  <c:v>1920.3</c:v>
                </c:pt>
                <c:pt idx="1788">
                  <c:v>1920.2999999999997</c:v>
                </c:pt>
                <c:pt idx="1789">
                  <c:v>1919.9</c:v>
                </c:pt>
                <c:pt idx="1790">
                  <c:v>1918.6999999999994</c:v>
                </c:pt>
                <c:pt idx="1791">
                  <c:v>1918.5000000000002</c:v>
                </c:pt>
                <c:pt idx="1792">
                  <c:v>1918.4000000000003</c:v>
                </c:pt>
                <c:pt idx="1793">
                  <c:v>1918.3999999999996</c:v>
                </c:pt>
                <c:pt idx="1794">
                  <c:v>1918.1999999999998</c:v>
                </c:pt>
                <c:pt idx="1795">
                  <c:v>1917.6</c:v>
                </c:pt>
                <c:pt idx="1796">
                  <c:v>1917.4000000000003</c:v>
                </c:pt>
                <c:pt idx="1797">
                  <c:v>1917.3999999999996</c:v>
                </c:pt>
                <c:pt idx="1798">
                  <c:v>1917.3</c:v>
                </c:pt>
                <c:pt idx="1799">
                  <c:v>1916.7</c:v>
                </c:pt>
                <c:pt idx="1800">
                  <c:v>1916.3000000000002</c:v>
                </c:pt>
                <c:pt idx="1801">
                  <c:v>1916.2999999999997</c:v>
                </c:pt>
                <c:pt idx="1802">
                  <c:v>1915.8999999999999</c:v>
                </c:pt>
                <c:pt idx="1803">
                  <c:v>1915.6</c:v>
                </c:pt>
                <c:pt idx="1804">
                  <c:v>1915.3000000000002</c:v>
                </c:pt>
                <c:pt idx="1805">
                  <c:v>1915.3</c:v>
                </c:pt>
                <c:pt idx="1806">
                  <c:v>1915.2</c:v>
                </c:pt>
                <c:pt idx="1807">
                  <c:v>1914.2</c:v>
                </c:pt>
                <c:pt idx="1808">
                  <c:v>1914.0000000000002</c:v>
                </c:pt>
                <c:pt idx="1809">
                  <c:v>1913.8999999999999</c:v>
                </c:pt>
                <c:pt idx="1810">
                  <c:v>1913.4</c:v>
                </c:pt>
                <c:pt idx="1811">
                  <c:v>1913.1999999999998</c:v>
                </c:pt>
                <c:pt idx="1812">
                  <c:v>1913.0999999999997</c:v>
                </c:pt>
                <c:pt idx="1813">
                  <c:v>1912.8000000000002</c:v>
                </c:pt>
                <c:pt idx="1814">
                  <c:v>1912.7</c:v>
                </c:pt>
                <c:pt idx="1815">
                  <c:v>1910.9</c:v>
                </c:pt>
                <c:pt idx="1816">
                  <c:v>1910.8</c:v>
                </c:pt>
                <c:pt idx="1817">
                  <c:v>1910.7999999999997</c:v>
                </c:pt>
                <c:pt idx="1818">
                  <c:v>1910.6999999999998</c:v>
                </c:pt>
                <c:pt idx="1819">
                  <c:v>1910.3</c:v>
                </c:pt>
                <c:pt idx="1820">
                  <c:v>1910.2999999999995</c:v>
                </c:pt>
                <c:pt idx="1821">
                  <c:v>1909.8999999999996</c:v>
                </c:pt>
                <c:pt idx="1822">
                  <c:v>1909.7999999999997</c:v>
                </c:pt>
                <c:pt idx="1823">
                  <c:v>1909.6999999999998</c:v>
                </c:pt>
                <c:pt idx="1824">
                  <c:v>1909.3000000000002</c:v>
                </c:pt>
                <c:pt idx="1825">
                  <c:v>1908.9999999999998</c:v>
                </c:pt>
                <c:pt idx="1826">
                  <c:v>1908.4</c:v>
                </c:pt>
                <c:pt idx="1827">
                  <c:v>1907.9999999999995</c:v>
                </c:pt>
                <c:pt idx="1828">
                  <c:v>1907.8999999999996</c:v>
                </c:pt>
                <c:pt idx="1829">
                  <c:v>1907.3000000000002</c:v>
                </c:pt>
                <c:pt idx="1830">
                  <c:v>1906.8</c:v>
                </c:pt>
                <c:pt idx="1831">
                  <c:v>1906.6000000000001</c:v>
                </c:pt>
                <c:pt idx="1832">
                  <c:v>1905.6999999999998</c:v>
                </c:pt>
                <c:pt idx="1833">
                  <c:v>1905.4</c:v>
                </c:pt>
                <c:pt idx="1834">
                  <c:v>1904.8999999999999</c:v>
                </c:pt>
                <c:pt idx="1835">
                  <c:v>1904.8</c:v>
                </c:pt>
                <c:pt idx="1836">
                  <c:v>1904.4000000000003</c:v>
                </c:pt>
                <c:pt idx="1837">
                  <c:v>1904.4</c:v>
                </c:pt>
                <c:pt idx="1838">
                  <c:v>1904.3999999999999</c:v>
                </c:pt>
                <c:pt idx="1839">
                  <c:v>1904</c:v>
                </c:pt>
                <c:pt idx="1840">
                  <c:v>1903.9999999999998</c:v>
                </c:pt>
                <c:pt idx="1841">
                  <c:v>1903.1000000000004</c:v>
                </c:pt>
                <c:pt idx="1842">
                  <c:v>1902.7000000000005</c:v>
                </c:pt>
                <c:pt idx="1843">
                  <c:v>1902.0000000000002</c:v>
                </c:pt>
                <c:pt idx="1844">
                  <c:v>1901.8999999999999</c:v>
                </c:pt>
                <c:pt idx="1845">
                  <c:v>1901.8999999999999</c:v>
                </c:pt>
                <c:pt idx="1846">
                  <c:v>1901.8999999999996</c:v>
                </c:pt>
                <c:pt idx="1847">
                  <c:v>1901.7999999999995</c:v>
                </c:pt>
                <c:pt idx="1848">
                  <c:v>1901.1000000000004</c:v>
                </c:pt>
                <c:pt idx="1849">
                  <c:v>1900.7999999999997</c:v>
                </c:pt>
                <c:pt idx="1850">
                  <c:v>1900.7000000000003</c:v>
                </c:pt>
                <c:pt idx="1851">
                  <c:v>1900.2000000000003</c:v>
                </c:pt>
                <c:pt idx="1852">
                  <c:v>1900.2000000000003</c:v>
                </c:pt>
                <c:pt idx="1853">
                  <c:v>1899.5999999999997</c:v>
                </c:pt>
                <c:pt idx="1854">
                  <c:v>1899.4</c:v>
                </c:pt>
                <c:pt idx="1855">
                  <c:v>1899.1</c:v>
                </c:pt>
                <c:pt idx="1856">
                  <c:v>1898.3000000000004</c:v>
                </c:pt>
                <c:pt idx="1857">
                  <c:v>1897.6999999999998</c:v>
                </c:pt>
                <c:pt idx="1858">
                  <c:v>1897.5999999999997</c:v>
                </c:pt>
                <c:pt idx="1859">
                  <c:v>1896.9</c:v>
                </c:pt>
                <c:pt idx="1860">
                  <c:v>1896.3</c:v>
                </c:pt>
                <c:pt idx="1861">
                  <c:v>1895.7999999999995</c:v>
                </c:pt>
                <c:pt idx="1862">
                  <c:v>1895.4</c:v>
                </c:pt>
                <c:pt idx="1863">
                  <c:v>1895.3000000000004</c:v>
                </c:pt>
                <c:pt idx="1864">
                  <c:v>1895.1999999999996</c:v>
                </c:pt>
                <c:pt idx="1865">
                  <c:v>1894.7000000000005</c:v>
                </c:pt>
                <c:pt idx="1866">
                  <c:v>1894.2000000000003</c:v>
                </c:pt>
                <c:pt idx="1867">
                  <c:v>1894.1000000000001</c:v>
                </c:pt>
                <c:pt idx="1868">
                  <c:v>1893.9999999999998</c:v>
                </c:pt>
                <c:pt idx="1869">
                  <c:v>1893.5999999999997</c:v>
                </c:pt>
                <c:pt idx="1870">
                  <c:v>1893.5000000000002</c:v>
                </c:pt>
                <c:pt idx="1871">
                  <c:v>1893.1000000000001</c:v>
                </c:pt>
                <c:pt idx="1872">
                  <c:v>1892.7999999999997</c:v>
                </c:pt>
                <c:pt idx="1873">
                  <c:v>1892.2</c:v>
                </c:pt>
                <c:pt idx="1874">
                  <c:v>1891.9</c:v>
                </c:pt>
                <c:pt idx="1875">
                  <c:v>1891.5999999999997</c:v>
                </c:pt>
                <c:pt idx="1876">
                  <c:v>1891.1999999999998</c:v>
                </c:pt>
                <c:pt idx="1877">
                  <c:v>1891</c:v>
                </c:pt>
                <c:pt idx="1878">
                  <c:v>1890.7999999999997</c:v>
                </c:pt>
                <c:pt idx="1879">
                  <c:v>1890.6999999999998</c:v>
                </c:pt>
                <c:pt idx="1880">
                  <c:v>1889.4</c:v>
                </c:pt>
                <c:pt idx="1881">
                  <c:v>1889.1</c:v>
                </c:pt>
                <c:pt idx="1882">
                  <c:v>1888.8000000000004</c:v>
                </c:pt>
                <c:pt idx="1883">
                  <c:v>1888.8</c:v>
                </c:pt>
                <c:pt idx="1884">
                  <c:v>1888.5</c:v>
                </c:pt>
                <c:pt idx="1885">
                  <c:v>1888.3</c:v>
                </c:pt>
                <c:pt idx="1886">
                  <c:v>1887.7</c:v>
                </c:pt>
                <c:pt idx="1887">
                  <c:v>1887.2000000000003</c:v>
                </c:pt>
                <c:pt idx="1888">
                  <c:v>1886.9999999999998</c:v>
                </c:pt>
                <c:pt idx="1889">
                  <c:v>1886.8999999999999</c:v>
                </c:pt>
                <c:pt idx="1890">
                  <c:v>1885.5000000000007</c:v>
                </c:pt>
                <c:pt idx="1891">
                  <c:v>1885.5000000000002</c:v>
                </c:pt>
                <c:pt idx="1892">
                  <c:v>1885.5</c:v>
                </c:pt>
                <c:pt idx="1893">
                  <c:v>1885.3999999999999</c:v>
                </c:pt>
                <c:pt idx="1894">
                  <c:v>1884.6000000000001</c:v>
                </c:pt>
                <c:pt idx="1895">
                  <c:v>1884.4</c:v>
                </c:pt>
                <c:pt idx="1896">
                  <c:v>1884.3</c:v>
                </c:pt>
                <c:pt idx="1897">
                  <c:v>1883.8999999999999</c:v>
                </c:pt>
                <c:pt idx="1898">
                  <c:v>1883.7000000000003</c:v>
                </c:pt>
                <c:pt idx="1899">
                  <c:v>1883.7</c:v>
                </c:pt>
                <c:pt idx="1900">
                  <c:v>1883.4</c:v>
                </c:pt>
                <c:pt idx="1901">
                  <c:v>1882.8</c:v>
                </c:pt>
                <c:pt idx="1902">
                  <c:v>1882.1000000000001</c:v>
                </c:pt>
                <c:pt idx="1903">
                  <c:v>1881.9999999999998</c:v>
                </c:pt>
                <c:pt idx="1904">
                  <c:v>1881.7000000000003</c:v>
                </c:pt>
                <c:pt idx="1905">
                  <c:v>1880.9999999999998</c:v>
                </c:pt>
                <c:pt idx="1906">
                  <c:v>1880.9999999999998</c:v>
                </c:pt>
                <c:pt idx="1907">
                  <c:v>1880.9000000000003</c:v>
                </c:pt>
                <c:pt idx="1908">
                  <c:v>1880.7999999999997</c:v>
                </c:pt>
                <c:pt idx="1909">
                  <c:v>1880.7000000000005</c:v>
                </c:pt>
                <c:pt idx="1910">
                  <c:v>1880.5</c:v>
                </c:pt>
                <c:pt idx="1911">
                  <c:v>1879.7</c:v>
                </c:pt>
                <c:pt idx="1912">
                  <c:v>1879.7</c:v>
                </c:pt>
                <c:pt idx="1913">
                  <c:v>1879.6000000000001</c:v>
                </c:pt>
                <c:pt idx="1914">
                  <c:v>1878.9000000000003</c:v>
                </c:pt>
                <c:pt idx="1915">
                  <c:v>1878.7000000000003</c:v>
                </c:pt>
                <c:pt idx="1916">
                  <c:v>1878.6000000000001</c:v>
                </c:pt>
                <c:pt idx="1917">
                  <c:v>1878.5000000000002</c:v>
                </c:pt>
                <c:pt idx="1918">
                  <c:v>1878.4</c:v>
                </c:pt>
                <c:pt idx="1919">
                  <c:v>1878.2999999999997</c:v>
                </c:pt>
                <c:pt idx="1920">
                  <c:v>1878.1000000000004</c:v>
                </c:pt>
                <c:pt idx="1921">
                  <c:v>1878.1000000000001</c:v>
                </c:pt>
                <c:pt idx="1922">
                  <c:v>1877.9</c:v>
                </c:pt>
                <c:pt idx="1923">
                  <c:v>1877.6999999999998</c:v>
                </c:pt>
                <c:pt idx="1924">
                  <c:v>1877.6999999999996</c:v>
                </c:pt>
                <c:pt idx="1925">
                  <c:v>1877.6000000000004</c:v>
                </c:pt>
                <c:pt idx="1926">
                  <c:v>1877.5</c:v>
                </c:pt>
                <c:pt idx="1927">
                  <c:v>1877.5</c:v>
                </c:pt>
                <c:pt idx="1928">
                  <c:v>1877.1999999999998</c:v>
                </c:pt>
                <c:pt idx="1929">
                  <c:v>1876.2999999999995</c:v>
                </c:pt>
                <c:pt idx="1930">
                  <c:v>1875.4000000000005</c:v>
                </c:pt>
                <c:pt idx="1931">
                  <c:v>1875.4</c:v>
                </c:pt>
                <c:pt idx="1932">
                  <c:v>1874.6</c:v>
                </c:pt>
                <c:pt idx="1933">
                  <c:v>1874.1</c:v>
                </c:pt>
                <c:pt idx="1934">
                  <c:v>1873.6000000000001</c:v>
                </c:pt>
                <c:pt idx="1935">
                  <c:v>1873.6</c:v>
                </c:pt>
                <c:pt idx="1936">
                  <c:v>1873.3999999999996</c:v>
                </c:pt>
                <c:pt idx="1937">
                  <c:v>1872.7999999999995</c:v>
                </c:pt>
                <c:pt idx="1938">
                  <c:v>1872.6999999999998</c:v>
                </c:pt>
                <c:pt idx="1939">
                  <c:v>1872.3</c:v>
                </c:pt>
                <c:pt idx="1940">
                  <c:v>1872.0999999999997</c:v>
                </c:pt>
                <c:pt idx="1941">
                  <c:v>1871.9000000000003</c:v>
                </c:pt>
                <c:pt idx="1942">
                  <c:v>1871.1</c:v>
                </c:pt>
                <c:pt idx="1943">
                  <c:v>1870.2</c:v>
                </c:pt>
                <c:pt idx="1944">
                  <c:v>1869.7000000000003</c:v>
                </c:pt>
                <c:pt idx="1945">
                  <c:v>1869.7000000000003</c:v>
                </c:pt>
                <c:pt idx="1946">
                  <c:v>1869.6999999999996</c:v>
                </c:pt>
                <c:pt idx="1947">
                  <c:v>1869.3999999999999</c:v>
                </c:pt>
                <c:pt idx="1948">
                  <c:v>1869.3000000000006</c:v>
                </c:pt>
                <c:pt idx="1949">
                  <c:v>1868.5999999999997</c:v>
                </c:pt>
                <c:pt idx="1950">
                  <c:v>1867.1999999999998</c:v>
                </c:pt>
                <c:pt idx="1951">
                  <c:v>1866.8</c:v>
                </c:pt>
                <c:pt idx="1952">
                  <c:v>1865.8999999999996</c:v>
                </c:pt>
                <c:pt idx="1953">
                  <c:v>1865.8000000000002</c:v>
                </c:pt>
                <c:pt idx="1954">
                  <c:v>1865.8</c:v>
                </c:pt>
                <c:pt idx="1955">
                  <c:v>1865.8</c:v>
                </c:pt>
                <c:pt idx="1956">
                  <c:v>1865.7000000000003</c:v>
                </c:pt>
                <c:pt idx="1957">
                  <c:v>1865.7</c:v>
                </c:pt>
                <c:pt idx="1958">
                  <c:v>1864.6000000000001</c:v>
                </c:pt>
                <c:pt idx="1959">
                  <c:v>1864.3</c:v>
                </c:pt>
                <c:pt idx="1960">
                  <c:v>1864.1999999999998</c:v>
                </c:pt>
                <c:pt idx="1961">
                  <c:v>1864.1999999999998</c:v>
                </c:pt>
                <c:pt idx="1962">
                  <c:v>1863.8000000000002</c:v>
                </c:pt>
                <c:pt idx="1963">
                  <c:v>1863.7999999999997</c:v>
                </c:pt>
                <c:pt idx="1964">
                  <c:v>1863.3000000000004</c:v>
                </c:pt>
                <c:pt idx="1965">
                  <c:v>1862.3</c:v>
                </c:pt>
                <c:pt idx="1966">
                  <c:v>1862.1</c:v>
                </c:pt>
                <c:pt idx="1967">
                  <c:v>1862.0000000000002</c:v>
                </c:pt>
                <c:pt idx="1968">
                  <c:v>1861.1000000000004</c:v>
                </c:pt>
                <c:pt idx="1969">
                  <c:v>1860.9999999999995</c:v>
                </c:pt>
                <c:pt idx="1970">
                  <c:v>1860.5</c:v>
                </c:pt>
                <c:pt idx="1971">
                  <c:v>1859.7999999999997</c:v>
                </c:pt>
                <c:pt idx="1972">
                  <c:v>1859.7000000000005</c:v>
                </c:pt>
                <c:pt idx="1973">
                  <c:v>1859.5000000000005</c:v>
                </c:pt>
                <c:pt idx="1974">
                  <c:v>1858.1</c:v>
                </c:pt>
                <c:pt idx="1975">
                  <c:v>1857.8000000000002</c:v>
                </c:pt>
                <c:pt idx="1976">
                  <c:v>1857.1999999999998</c:v>
                </c:pt>
                <c:pt idx="1977">
                  <c:v>1857.1000000000001</c:v>
                </c:pt>
                <c:pt idx="1978">
                  <c:v>1856.8000000000002</c:v>
                </c:pt>
                <c:pt idx="1979">
                  <c:v>1856.7</c:v>
                </c:pt>
                <c:pt idx="1980">
                  <c:v>1856.6000000000001</c:v>
                </c:pt>
                <c:pt idx="1981">
                  <c:v>1856.5999999999997</c:v>
                </c:pt>
                <c:pt idx="1982">
                  <c:v>1856.5000000000002</c:v>
                </c:pt>
                <c:pt idx="1983">
                  <c:v>1856.5</c:v>
                </c:pt>
                <c:pt idx="1984">
                  <c:v>1856.5</c:v>
                </c:pt>
                <c:pt idx="1985">
                  <c:v>1856.2000000000003</c:v>
                </c:pt>
                <c:pt idx="1986">
                  <c:v>1856.1000000000001</c:v>
                </c:pt>
                <c:pt idx="1987">
                  <c:v>1856.1</c:v>
                </c:pt>
                <c:pt idx="1988">
                  <c:v>1855.5000000000002</c:v>
                </c:pt>
                <c:pt idx="1989">
                  <c:v>1855.3</c:v>
                </c:pt>
                <c:pt idx="1990">
                  <c:v>1855.3</c:v>
                </c:pt>
                <c:pt idx="1991">
                  <c:v>1855.2</c:v>
                </c:pt>
                <c:pt idx="1992">
                  <c:v>1854.7</c:v>
                </c:pt>
                <c:pt idx="1993">
                  <c:v>1854.6999999999996</c:v>
                </c:pt>
                <c:pt idx="1994">
                  <c:v>1854.2</c:v>
                </c:pt>
                <c:pt idx="1995">
                  <c:v>1854.0000000000002</c:v>
                </c:pt>
                <c:pt idx="1996">
                  <c:v>1853.8999999999999</c:v>
                </c:pt>
                <c:pt idx="1997">
                  <c:v>1853.5999999999995</c:v>
                </c:pt>
                <c:pt idx="1998">
                  <c:v>1853.4000000000003</c:v>
                </c:pt>
                <c:pt idx="1999">
                  <c:v>1853.1</c:v>
                </c:pt>
                <c:pt idx="2000">
                  <c:v>1852.3999999999999</c:v>
                </c:pt>
                <c:pt idx="2001">
                  <c:v>1852</c:v>
                </c:pt>
                <c:pt idx="2002">
                  <c:v>1851.9</c:v>
                </c:pt>
                <c:pt idx="2003">
                  <c:v>1851.6000000000001</c:v>
                </c:pt>
                <c:pt idx="2004">
                  <c:v>1851.1999999999998</c:v>
                </c:pt>
                <c:pt idx="2005">
                  <c:v>1849.7000000000003</c:v>
                </c:pt>
                <c:pt idx="2006">
                  <c:v>1849.6</c:v>
                </c:pt>
                <c:pt idx="2007">
                  <c:v>1848.6</c:v>
                </c:pt>
                <c:pt idx="2008">
                  <c:v>1848.3000000000002</c:v>
                </c:pt>
                <c:pt idx="2009">
                  <c:v>1847.8000000000002</c:v>
                </c:pt>
                <c:pt idx="2010">
                  <c:v>1847</c:v>
                </c:pt>
                <c:pt idx="2011">
                  <c:v>1846.8000000000004</c:v>
                </c:pt>
                <c:pt idx="2012">
                  <c:v>1845.8000000000002</c:v>
                </c:pt>
                <c:pt idx="2013">
                  <c:v>1844.5000000000007</c:v>
                </c:pt>
                <c:pt idx="2014">
                  <c:v>1844.4</c:v>
                </c:pt>
                <c:pt idx="2015">
                  <c:v>1844.1000000000001</c:v>
                </c:pt>
                <c:pt idx="2016">
                  <c:v>1844.0000000000002</c:v>
                </c:pt>
                <c:pt idx="2017">
                  <c:v>1843.8999999999999</c:v>
                </c:pt>
                <c:pt idx="2018">
                  <c:v>1843.7000000000003</c:v>
                </c:pt>
                <c:pt idx="2019">
                  <c:v>1843.4999999999998</c:v>
                </c:pt>
                <c:pt idx="2020">
                  <c:v>1843.4999999999995</c:v>
                </c:pt>
                <c:pt idx="2021">
                  <c:v>1843.3999999999999</c:v>
                </c:pt>
                <c:pt idx="2022">
                  <c:v>1842.8999999999996</c:v>
                </c:pt>
                <c:pt idx="2023">
                  <c:v>1842.8000000000002</c:v>
                </c:pt>
                <c:pt idx="2024">
                  <c:v>1842.6</c:v>
                </c:pt>
                <c:pt idx="2025">
                  <c:v>1841.8</c:v>
                </c:pt>
                <c:pt idx="2026">
                  <c:v>1841.5</c:v>
                </c:pt>
                <c:pt idx="2027">
                  <c:v>1841.3999999999996</c:v>
                </c:pt>
                <c:pt idx="2028">
                  <c:v>1841.2</c:v>
                </c:pt>
                <c:pt idx="2029">
                  <c:v>1841.0000000000005</c:v>
                </c:pt>
                <c:pt idx="2030">
                  <c:v>1840.7000000000005</c:v>
                </c:pt>
                <c:pt idx="2031">
                  <c:v>1840.5</c:v>
                </c:pt>
                <c:pt idx="2032">
                  <c:v>1839.8000000000004</c:v>
                </c:pt>
                <c:pt idx="2033">
                  <c:v>1839.3999999999999</c:v>
                </c:pt>
                <c:pt idx="2034">
                  <c:v>1838.7999999999997</c:v>
                </c:pt>
                <c:pt idx="2035">
                  <c:v>1838.7</c:v>
                </c:pt>
                <c:pt idx="2036">
                  <c:v>1838.5999999999997</c:v>
                </c:pt>
                <c:pt idx="2037">
                  <c:v>1838.2</c:v>
                </c:pt>
                <c:pt idx="2038">
                  <c:v>1837.8</c:v>
                </c:pt>
                <c:pt idx="2039">
                  <c:v>1837.3999999999999</c:v>
                </c:pt>
                <c:pt idx="2040">
                  <c:v>1837.2</c:v>
                </c:pt>
                <c:pt idx="2041">
                  <c:v>1837.1999999999998</c:v>
                </c:pt>
                <c:pt idx="2042">
                  <c:v>1836.9999999999998</c:v>
                </c:pt>
                <c:pt idx="2043">
                  <c:v>1836.9999999999998</c:v>
                </c:pt>
                <c:pt idx="2044">
                  <c:v>1836.9</c:v>
                </c:pt>
                <c:pt idx="2045">
                  <c:v>1836.7000000000003</c:v>
                </c:pt>
                <c:pt idx="2046">
                  <c:v>1836.3999999999999</c:v>
                </c:pt>
                <c:pt idx="2047">
                  <c:v>1836.2</c:v>
                </c:pt>
                <c:pt idx="2048">
                  <c:v>1835.8000000000002</c:v>
                </c:pt>
                <c:pt idx="2049">
                  <c:v>1833.6000000000001</c:v>
                </c:pt>
                <c:pt idx="2050">
                  <c:v>1833.1</c:v>
                </c:pt>
                <c:pt idx="2051">
                  <c:v>1831.8000000000006</c:v>
                </c:pt>
                <c:pt idx="2052">
                  <c:v>1831.2</c:v>
                </c:pt>
                <c:pt idx="2053">
                  <c:v>1831.1</c:v>
                </c:pt>
                <c:pt idx="2054">
                  <c:v>1830.9999999999995</c:v>
                </c:pt>
                <c:pt idx="2055">
                  <c:v>1830.9</c:v>
                </c:pt>
                <c:pt idx="2056">
                  <c:v>1830.9</c:v>
                </c:pt>
                <c:pt idx="2057">
                  <c:v>1830.6999999999998</c:v>
                </c:pt>
                <c:pt idx="2058">
                  <c:v>1830.6000000000004</c:v>
                </c:pt>
                <c:pt idx="2059">
                  <c:v>1830.1999999999996</c:v>
                </c:pt>
                <c:pt idx="2060">
                  <c:v>1830.0000000000005</c:v>
                </c:pt>
                <c:pt idx="2061">
                  <c:v>1829.8999999999999</c:v>
                </c:pt>
                <c:pt idx="2062">
                  <c:v>1829.8</c:v>
                </c:pt>
                <c:pt idx="2063">
                  <c:v>1829.7000000000003</c:v>
                </c:pt>
                <c:pt idx="2064">
                  <c:v>1829.6000000000001</c:v>
                </c:pt>
                <c:pt idx="2065">
                  <c:v>1829.1999999999996</c:v>
                </c:pt>
                <c:pt idx="2066">
                  <c:v>1828.6</c:v>
                </c:pt>
                <c:pt idx="2067">
                  <c:v>1828.5</c:v>
                </c:pt>
                <c:pt idx="2068">
                  <c:v>1828.3999999999996</c:v>
                </c:pt>
                <c:pt idx="2069">
                  <c:v>1828.1999999999998</c:v>
                </c:pt>
                <c:pt idx="2070">
                  <c:v>1827.9999999999998</c:v>
                </c:pt>
                <c:pt idx="2071">
                  <c:v>1827.8999999999999</c:v>
                </c:pt>
                <c:pt idx="2072">
                  <c:v>1827.6000000000001</c:v>
                </c:pt>
                <c:pt idx="2073">
                  <c:v>1827.1000000000001</c:v>
                </c:pt>
                <c:pt idx="2074">
                  <c:v>1826.9</c:v>
                </c:pt>
                <c:pt idx="2075">
                  <c:v>1826.8999999999996</c:v>
                </c:pt>
                <c:pt idx="2076">
                  <c:v>1826.6999999999998</c:v>
                </c:pt>
                <c:pt idx="2077">
                  <c:v>1825.8</c:v>
                </c:pt>
                <c:pt idx="2078">
                  <c:v>1825.8</c:v>
                </c:pt>
                <c:pt idx="2079">
                  <c:v>1825.6000000000001</c:v>
                </c:pt>
                <c:pt idx="2080">
                  <c:v>1825.1000000000001</c:v>
                </c:pt>
                <c:pt idx="2081">
                  <c:v>1824.8</c:v>
                </c:pt>
                <c:pt idx="2082">
                  <c:v>1824.2999999999997</c:v>
                </c:pt>
                <c:pt idx="2083">
                  <c:v>1823.8999999999999</c:v>
                </c:pt>
                <c:pt idx="2084">
                  <c:v>1823.6</c:v>
                </c:pt>
                <c:pt idx="2085">
                  <c:v>1823.2</c:v>
                </c:pt>
                <c:pt idx="2086">
                  <c:v>1823.1000000000001</c:v>
                </c:pt>
                <c:pt idx="2087">
                  <c:v>1822.9</c:v>
                </c:pt>
                <c:pt idx="2088">
                  <c:v>1822.4</c:v>
                </c:pt>
                <c:pt idx="2089">
                  <c:v>1822.1</c:v>
                </c:pt>
                <c:pt idx="2090">
                  <c:v>1821.7999999999997</c:v>
                </c:pt>
                <c:pt idx="2091">
                  <c:v>1821.7</c:v>
                </c:pt>
                <c:pt idx="2092">
                  <c:v>1821.4999999999998</c:v>
                </c:pt>
                <c:pt idx="2093">
                  <c:v>1821.2</c:v>
                </c:pt>
                <c:pt idx="2094">
                  <c:v>1820.4999999999995</c:v>
                </c:pt>
                <c:pt idx="2095">
                  <c:v>1820.4000000000003</c:v>
                </c:pt>
                <c:pt idx="2096">
                  <c:v>1820.3999999999996</c:v>
                </c:pt>
                <c:pt idx="2097">
                  <c:v>1820</c:v>
                </c:pt>
                <c:pt idx="2098">
                  <c:v>1819.9999999999998</c:v>
                </c:pt>
                <c:pt idx="2099">
                  <c:v>1819.7999999999997</c:v>
                </c:pt>
                <c:pt idx="2100">
                  <c:v>1819.5000000000002</c:v>
                </c:pt>
                <c:pt idx="2101">
                  <c:v>1819.5000000000002</c:v>
                </c:pt>
                <c:pt idx="2102">
                  <c:v>1819.5</c:v>
                </c:pt>
                <c:pt idx="2103">
                  <c:v>1819.1</c:v>
                </c:pt>
                <c:pt idx="2104">
                  <c:v>1818.2999999999997</c:v>
                </c:pt>
                <c:pt idx="2105">
                  <c:v>1817.7000000000005</c:v>
                </c:pt>
                <c:pt idx="2106">
                  <c:v>1817.6000000000004</c:v>
                </c:pt>
                <c:pt idx="2107">
                  <c:v>1817.3999999999996</c:v>
                </c:pt>
                <c:pt idx="2108">
                  <c:v>1817.0000000000002</c:v>
                </c:pt>
                <c:pt idx="2109">
                  <c:v>1816.9000000000003</c:v>
                </c:pt>
                <c:pt idx="2110">
                  <c:v>1816.6</c:v>
                </c:pt>
                <c:pt idx="2111">
                  <c:v>1816.4</c:v>
                </c:pt>
                <c:pt idx="2112">
                  <c:v>1816.2000000000005</c:v>
                </c:pt>
                <c:pt idx="2113">
                  <c:v>1816.0000000000002</c:v>
                </c:pt>
                <c:pt idx="2114">
                  <c:v>1815.4000000000005</c:v>
                </c:pt>
                <c:pt idx="2115">
                  <c:v>1815.2999999999997</c:v>
                </c:pt>
                <c:pt idx="2116">
                  <c:v>1815.2</c:v>
                </c:pt>
                <c:pt idx="2117">
                  <c:v>1815.1</c:v>
                </c:pt>
                <c:pt idx="2118">
                  <c:v>1814.8999999999996</c:v>
                </c:pt>
                <c:pt idx="2119">
                  <c:v>1814.3999999999996</c:v>
                </c:pt>
                <c:pt idx="2120">
                  <c:v>1813.8000000000002</c:v>
                </c:pt>
                <c:pt idx="2121">
                  <c:v>1813.3999999999999</c:v>
                </c:pt>
                <c:pt idx="2122">
                  <c:v>1813.2999999999997</c:v>
                </c:pt>
                <c:pt idx="2123">
                  <c:v>1813.0000000000002</c:v>
                </c:pt>
                <c:pt idx="2124">
                  <c:v>1812.7999999999997</c:v>
                </c:pt>
                <c:pt idx="2125">
                  <c:v>1812.3000000000004</c:v>
                </c:pt>
                <c:pt idx="2126">
                  <c:v>1812.3</c:v>
                </c:pt>
                <c:pt idx="2127">
                  <c:v>1812.1</c:v>
                </c:pt>
                <c:pt idx="2128">
                  <c:v>1812.0000000000002</c:v>
                </c:pt>
                <c:pt idx="2129">
                  <c:v>1810.9000000000003</c:v>
                </c:pt>
                <c:pt idx="2130">
                  <c:v>1810.1999999999998</c:v>
                </c:pt>
                <c:pt idx="2131">
                  <c:v>1810.1000000000001</c:v>
                </c:pt>
                <c:pt idx="2132">
                  <c:v>1810.1</c:v>
                </c:pt>
                <c:pt idx="2133">
                  <c:v>1809.5000000000002</c:v>
                </c:pt>
                <c:pt idx="2134">
                  <c:v>1809.1999999999996</c:v>
                </c:pt>
                <c:pt idx="2135">
                  <c:v>1809.0000000000002</c:v>
                </c:pt>
                <c:pt idx="2136">
                  <c:v>1808.4</c:v>
                </c:pt>
                <c:pt idx="2137">
                  <c:v>1807</c:v>
                </c:pt>
                <c:pt idx="2138">
                  <c:v>1806.1999999999998</c:v>
                </c:pt>
                <c:pt idx="2139">
                  <c:v>1805.9000000000003</c:v>
                </c:pt>
                <c:pt idx="2140">
                  <c:v>1805.6000000000006</c:v>
                </c:pt>
                <c:pt idx="2141">
                  <c:v>1805.5</c:v>
                </c:pt>
                <c:pt idx="2142">
                  <c:v>1805.4999999999998</c:v>
                </c:pt>
                <c:pt idx="2143">
                  <c:v>1805.2</c:v>
                </c:pt>
                <c:pt idx="2144">
                  <c:v>1804.6</c:v>
                </c:pt>
                <c:pt idx="2145">
                  <c:v>1804.5</c:v>
                </c:pt>
                <c:pt idx="2146">
                  <c:v>1804.4000000000003</c:v>
                </c:pt>
                <c:pt idx="2147">
                  <c:v>1804.3000000000002</c:v>
                </c:pt>
                <c:pt idx="2148">
                  <c:v>1804</c:v>
                </c:pt>
                <c:pt idx="2149">
                  <c:v>1803.9000000000003</c:v>
                </c:pt>
                <c:pt idx="2150">
                  <c:v>1803.8000000000004</c:v>
                </c:pt>
                <c:pt idx="2151">
                  <c:v>1803.6000000000001</c:v>
                </c:pt>
                <c:pt idx="2152">
                  <c:v>1803.1000000000001</c:v>
                </c:pt>
                <c:pt idx="2153">
                  <c:v>1802.8999999999999</c:v>
                </c:pt>
                <c:pt idx="2154">
                  <c:v>1802.8</c:v>
                </c:pt>
                <c:pt idx="2155">
                  <c:v>1802.7999999999997</c:v>
                </c:pt>
                <c:pt idx="2156">
                  <c:v>1802</c:v>
                </c:pt>
                <c:pt idx="2157">
                  <c:v>1801.9</c:v>
                </c:pt>
                <c:pt idx="2158">
                  <c:v>1801.6999999999998</c:v>
                </c:pt>
                <c:pt idx="2159">
                  <c:v>1800.7000000000003</c:v>
                </c:pt>
                <c:pt idx="2160">
                  <c:v>1800.7000000000003</c:v>
                </c:pt>
                <c:pt idx="2161">
                  <c:v>1799.9999999999998</c:v>
                </c:pt>
                <c:pt idx="2162">
                  <c:v>1799.6999999999998</c:v>
                </c:pt>
                <c:pt idx="2163">
                  <c:v>1799.4999999999998</c:v>
                </c:pt>
                <c:pt idx="2164">
                  <c:v>1799.3</c:v>
                </c:pt>
                <c:pt idx="2165">
                  <c:v>1799.1999999999998</c:v>
                </c:pt>
                <c:pt idx="2166">
                  <c:v>1798.6000000000001</c:v>
                </c:pt>
                <c:pt idx="2167">
                  <c:v>1798.5</c:v>
                </c:pt>
                <c:pt idx="2168">
                  <c:v>1798.0000000000005</c:v>
                </c:pt>
                <c:pt idx="2169">
                  <c:v>1797.8</c:v>
                </c:pt>
                <c:pt idx="2170">
                  <c:v>1797.7</c:v>
                </c:pt>
                <c:pt idx="2171">
                  <c:v>1797.7</c:v>
                </c:pt>
                <c:pt idx="2172">
                  <c:v>1797.1</c:v>
                </c:pt>
                <c:pt idx="2173">
                  <c:v>1796.9</c:v>
                </c:pt>
                <c:pt idx="2174">
                  <c:v>1796.8000000000002</c:v>
                </c:pt>
                <c:pt idx="2175">
                  <c:v>1796.5000000000002</c:v>
                </c:pt>
                <c:pt idx="2176">
                  <c:v>1796.2999999999997</c:v>
                </c:pt>
                <c:pt idx="2177">
                  <c:v>1795.7999999999995</c:v>
                </c:pt>
                <c:pt idx="2178">
                  <c:v>1795.7</c:v>
                </c:pt>
                <c:pt idx="2179">
                  <c:v>1795.3000000000002</c:v>
                </c:pt>
                <c:pt idx="2180">
                  <c:v>1794.3999999999999</c:v>
                </c:pt>
                <c:pt idx="2181">
                  <c:v>1794.3999999999999</c:v>
                </c:pt>
                <c:pt idx="2182">
                  <c:v>1794.1</c:v>
                </c:pt>
                <c:pt idx="2183">
                  <c:v>1794.0000000000002</c:v>
                </c:pt>
                <c:pt idx="2184">
                  <c:v>1793.7999999999997</c:v>
                </c:pt>
                <c:pt idx="2185">
                  <c:v>1793.7000000000003</c:v>
                </c:pt>
                <c:pt idx="2186">
                  <c:v>1793.6000000000001</c:v>
                </c:pt>
                <c:pt idx="2187">
                  <c:v>1792.8999999999999</c:v>
                </c:pt>
                <c:pt idx="2188">
                  <c:v>1792.5999999999997</c:v>
                </c:pt>
                <c:pt idx="2189">
                  <c:v>1792.4999999999998</c:v>
                </c:pt>
                <c:pt idx="2190">
                  <c:v>1792.3</c:v>
                </c:pt>
                <c:pt idx="2191">
                  <c:v>1791.5000000000005</c:v>
                </c:pt>
                <c:pt idx="2192">
                  <c:v>1791.5</c:v>
                </c:pt>
                <c:pt idx="2193">
                  <c:v>1791.1999999999998</c:v>
                </c:pt>
                <c:pt idx="2194">
                  <c:v>1790.8999999999999</c:v>
                </c:pt>
                <c:pt idx="2195">
                  <c:v>1790.8</c:v>
                </c:pt>
                <c:pt idx="2196">
                  <c:v>1790.3</c:v>
                </c:pt>
                <c:pt idx="2197">
                  <c:v>1790.2999999999997</c:v>
                </c:pt>
                <c:pt idx="2198">
                  <c:v>1789.7999999999997</c:v>
                </c:pt>
                <c:pt idx="2199">
                  <c:v>1789.6999999999996</c:v>
                </c:pt>
                <c:pt idx="2200">
                  <c:v>1789.2999999999997</c:v>
                </c:pt>
                <c:pt idx="2201">
                  <c:v>1788.5999999999995</c:v>
                </c:pt>
                <c:pt idx="2202">
                  <c:v>1788.3</c:v>
                </c:pt>
                <c:pt idx="2203">
                  <c:v>1788.1000000000001</c:v>
                </c:pt>
                <c:pt idx="2204">
                  <c:v>1786.9000000000003</c:v>
                </c:pt>
                <c:pt idx="2205">
                  <c:v>1786.8000000000002</c:v>
                </c:pt>
                <c:pt idx="2206">
                  <c:v>1786.6999999999996</c:v>
                </c:pt>
                <c:pt idx="2207">
                  <c:v>1786.4000000000003</c:v>
                </c:pt>
                <c:pt idx="2208">
                  <c:v>1786.3999999999999</c:v>
                </c:pt>
                <c:pt idx="2209">
                  <c:v>1785.8999999999996</c:v>
                </c:pt>
                <c:pt idx="2210">
                  <c:v>1785.1000000000004</c:v>
                </c:pt>
                <c:pt idx="2211">
                  <c:v>1784.1000000000004</c:v>
                </c:pt>
                <c:pt idx="2212">
                  <c:v>1783.8000000000006</c:v>
                </c:pt>
                <c:pt idx="2213">
                  <c:v>1783.7000000000003</c:v>
                </c:pt>
                <c:pt idx="2214">
                  <c:v>1783.2999999999997</c:v>
                </c:pt>
                <c:pt idx="2215">
                  <c:v>1782.8999999999999</c:v>
                </c:pt>
                <c:pt idx="2216">
                  <c:v>1782.7999999999997</c:v>
                </c:pt>
                <c:pt idx="2217">
                  <c:v>1782.6000000000001</c:v>
                </c:pt>
                <c:pt idx="2218">
                  <c:v>1782.3</c:v>
                </c:pt>
                <c:pt idx="2219">
                  <c:v>1781.8</c:v>
                </c:pt>
                <c:pt idx="2220">
                  <c:v>1781.4000000000003</c:v>
                </c:pt>
                <c:pt idx="2221">
                  <c:v>1780.9000000000003</c:v>
                </c:pt>
                <c:pt idx="2222">
                  <c:v>1780.7000000000003</c:v>
                </c:pt>
                <c:pt idx="2223">
                  <c:v>1779.7</c:v>
                </c:pt>
                <c:pt idx="2224">
                  <c:v>1779.6999999999998</c:v>
                </c:pt>
                <c:pt idx="2225">
                  <c:v>1779.6999999999996</c:v>
                </c:pt>
                <c:pt idx="2226">
                  <c:v>1779.3999999999996</c:v>
                </c:pt>
                <c:pt idx="2227">
                  <c:v>1778.3000000000002</c:v>
                </c:pt>
                <c:pt idx="2228">
                  <c:v>1778.1999999999996</c:v>
                </c:pt>
                <c:pt idx="2229">
                  <c:v>1777.8000000000004</c:v>
                </c:pt>
                <c:pt idx="2230">
                  <c:v>1777.5000000000005</c:v>
                </c:pt>
                <c:pt idx="2231">
                  <c:v>1777.5</c:v>
                </c:pt>
                <c:pt idx="2232">
                  <c:v>1777.3999999999996</c:v>
                </c:pt>
                <c:pt idx="2233">
                  <c:v>1777.3000000000004</c:v>
                </c:pt>
                <c:pt idx="2234">
                  <c:v>1777.3</c:v>
                </c:pt>
                <c:pt idx="2235">
                  <c:v>1776.7000000000005</c:v>
                </c:pt>
                <c:pt idx="2236">
                  <c:v>1776.6</c:v>
                </c:pt>
                <c:pt idx="2237">
                  <c:v>1776.4</c:v>
                </c:pt>
                <c:pt idx="2238">
                  <c:v>1776</c:v>
                </c:pt>
                <c:pt idx="2239">
                  <c:v>1775.6000000000004</c:v>
                </c:pt>
                <c:pt idx="2240">
                  <c:v>1774.8</c:v>
                </c:pt>
                <c:pt idx="2241">
                  <c:v>1774.7999999999997</c:v>
                </c:pt>
                <c:pt idx="2242">
                  <c:v>1774.6000000000004</c:v>
                </c:pt>
                <c:pt idx="2243">
                  <c:v>1774.2</c:v>
                </c:pt>
                <c:pt idx="2244">
                  <c:v>1774.0000000000002</c:v>
                </c:pt>
                <c:pt idx="2245">
                  <c:v>1773.9999999999998</c:v>
                </c:pt>
                <c:pt idx="2246">
                  <c:v>1773.9000000000005</c:v>
                </c:pt>
                <c:pt idx="2247">
                  <c:v>1773.8</c:v>
                </c:pt>
                <c:pt idx="2248">
                  <c:v>1773.6999999999998</c:v>
                </c:pt>
                <c:pt idx="2249">
                  <c:v>1772.8</c:v>
                </c:pt>
                <c:pt idx="2250">
                  <c:v>1772.8</c:v>
                </c:pt>
                <c:pt idx="2251">
                  <c:v>1772.7</c:v>
                </c:pt>
                <c:pt idx="2252">
                  <c:v>1772.6</c:v>
                </c:pt>
                <c:pt idx="2253">
                  <c:v>1772.2000000000003</c:v>
                </c:pt>
                <c:pt idx="2254">
                  <c:v>1772.2</c:v>
                </c:pt>
                <c:pt idx="2255">
                  <c:v>1772.2</c:v>
                </c:pt>
                <c:pt idx="2256">
                  <c:v>1771.8999999999999</c:v>
                </c:pt>
                <c:pt idx="2257">
                  <c:v>1770.6</c:v>
                </c:pt>
                <c:pt idx="2258">
                  <c:v>1770.6</c:v>
                </c:pt>
                <c:pt idx="2259">
                  <c:v>1770.5999999999997</c:v>
                </c:pt>
                <c:pt idx="2260">
                  <c:v>1770.4</c:v>
                </c:pt>
                <c:pt idx="2261">
                  <c:v>1769.8999999999996</c:v>
                </c:pt>
                <c:pt idx="2262">
                  <c:v>1769.8000000000004</c:v>
                </c:pt>
                <c:pt idx="2263">
                  <c:v>1769.1999999999998</c:v>
                </c:pt>
                <c:pt idx="2264">
                  <c:v>1768.9999999999998</c:v>
                </c:pt>
                <c:pt idx="2265">
                  <c:v>1768.8999999999999</c:v>
                </c:pt>
                <c:pt idx="2266">
                  <c:v>1768.1999999999998</c:v>
                </c:pt>
                <c:pt idx="2267">
                  <c:v>1767.7999999999997</c:v>
                </c:pt>
                <c:pt idx="2268">
                  <c:v>1767.6000000000004</c:v>
                </c:pt>
                <c:pt idx="2269">
                  <c:v>1767.2999999999997</c:v>
                </c:pt>
                <c:pt idx="2270">
                  <c:v>1767.2000000000003</c:v>
                </c:pt>
                <c:pt idx="2271">
                  <c:v>1767.1000000000001</c:v>
                </c:pt>
                <c:pt idx="2272">
                  <c:v>1766.9999999999998</c:v>
                </c:pt>
                <c:pt idx="2273">
                  <c:v>1766.6000000000004</c:v>
                </c:pt>
                <c:pt idx="2274">
                  <c:v>1766.3</c:v>
                </c:pt>
                <c:pt idx="2275">
                  <c:v>1766.1999999999998</c:v>
                </c:pt>
                <c:pt idx="2276">
                  <c:v>1766.1000000000001</c:v>
                </c:pt>
                <c:pt idx="2277">
                  <c:v>1765.5</c:v>
                </c:pt>
                <c:pt idx="2278">
                  <c:v>1765.1000000000004</c:v>
                </c:pt>
                <c:pt idx="2279">
                  <c:v>1765.1</c:v>
                </c:pt>
                <c:pt idx="2280">
                  <c:v>1764.8000000000002</c:v>
                </c:pt>
                <c:pt idx="2281">
                  <c:v>1763.8999999999996</c:v>
                </c:pt>
                <c:pt idx="2282">
                  <c:v>1763.8000000000004</c:v>
                </c:pt>
                <c:pt idx="2283">
                  <c:v>1763.8000000000002</c:v>
                </c:pt>
                <c:pt idx="2284">
                  <c:v>1763.8</c:v>
                </c:pt>
                <c:pt idx="2285">
                  <c:v>1763.7</c:v>
                </c:pt>
                <c:pt idx="2286">
                  <c:v>1763.0000000000002</c:v>
                </c:pt>
                <c:pt idx="2287">
                  <c:v>1762.8000000000002</c:v>
                </c:pt>
                <c:pt idx="2288">
                  <c:v>1762.2</c:v>
                </c:pt>
                <c:pt idx="2289">
                  <c:v>1762.1999999999998</c:v>
                </c:pt>
                <c:pt idx="2290">
                  <c:v>1761.8</c:v>
                </c:pt>
                <c:pt idx="2291">
                  <c:v>1761.7000000000003</c:v>
                </c:pt>
                <c:pt idx="2292">
                  <c:v>1761.4000000000005</c:v>
                </c:pt>
                <c:pt idx="2293">
                  <c:v>1761.4</c:v>
                </c:pt>
                <c:pt idx="2294">
                  <c:v>1760.7000000000005</c:v>
                </c:pt>
                <c:pt idx="2295">
                  <c:v>1760.6999999999998</c:v>
                </c:pt>
                <c:pt idx="2296">
                  <c:v>1760.5999999999997</c:v>
                </c:pt>
                <c:pt idx="2297">
                  <c:v>1760.5000000000002</c:v>
                </c:pt>
                <c:pt idx="2298">
                  <c:v>1760.5</c:v>
                </c:pt>
                <c:pt idx="2299">
                  <c:v>1759.9</c:v>
                </c:pt>
                <c:pt idx="2300">
                  <c:v>1759.2999999999997</c:v>
                </c:pt>
                <c:pt idx="2301">
                  <c:v>1758</c:v>
                </c:pt>
                <c:pt idx="2302">
                  <c:v>1757.5999999999997</c:v>
                </c:pt>
                <c:pt idx="2303">
                  <c:v>1757.4999999999995</c:v>
                </c:pt>
                <c:pt idx="2304">
                  <c:v>1757.4000000000003</c:v>
                </c:pt>
                <c:pt idx="2305">
                  <c:v>1757.1999999999996</c:v>
                </c:pt>
                <c:pt idx="2306">
                  <c:v>1756.9999999999998</c:v>
                </c:pt>
                <c:pt idx="2307">
                  <c:v>1756.6000000000001</c:v>
                </c:pt>
                <c:pt idx="2308">
                  <c:v>1756.4</c:v>
                </c:pt>
                <c:pt idx="2309">
                  <c:v>1756.3</c:v>
                </c:pt>
                <c:pt idx="2310">
                  <c:v>1756.1</c:v>
                </c:pt>
                <c:pt idx="2311">
                  <c:v>1755.9999999999995</c:v>
                </c:pt>
                <c:pt idx="2312">
                  <c:v>1755.9</c:v>
                </c:pt>
                <c:pt idx="2313">
                  <c:v>1755.7</c:v>
                </c:pt>
                <c:pt idx="2314">
                  <c:v>1755.6</c:v>
                </c:pt>
                <c:pt idx="2315">
                  <c:v>1755.5</c:v>
                </c:pt>
                <c:pt idx="2316">
                  <c:v>1755.4</c:v>
                </c:pt>
                <c:pt idx="2317">
                  <c:v>1755.3999999999999</c:v>
                </c:pt>
                <c:pt idx="2318">
                  <c:v>1755.2000000000003</c:v>
                </c:pt>
                <c:pt idx="2319">
                  <c:v>1754.6999999999996</c:v>
                </c:pt>
                <c:pt idx="2320">
                  <c:v>1754.1000000000004</c:v>
                </c:pt>
                <c:pt idx="2321">
                  <c:v>1753.8999999999999</c:v>
                </c:pt>
                <c:pt idx="2322">
                  <c:v>1753.8000000000002</c:v>
                </c:pt>
                <c:pt idx="2323">
                  <c:v>1753.4</c:v>
                </c:pt>
                <c:pt idx="2324">
                  <c:v>1753.0999999999997</c:v>
                </c:pt>
                <c:pt idx="2325">
                  <c:v>1752.6999999999998</c:v>
                </c:pt>
                <c:pt idx="2326">
                  <c:v>1751.3999999999999</c:v>
                </c:pt>
                <c:pt idx="2327">
                  <c:v>1750.8</c:v>
                </c:pt>
                <c:pt idx="2328">
                  <c:v>1750.3</c:v>
                </c:pt>
                <c:pt idx="2329">
                  <c:v>1750.3</c:v>
                </c:pt>
                <c:pt idx="2330">
                  <c:v>1749.7</c:v>
                </c:pt>
                <c:pt idx="2331">
                  <c:v>1749.6000000000001</c:v>
                </c:pt>
                <c:pt idx="2332">
                  <c:v>1748.9999999999995</c:v>
                </c:pt>
                <c:pt idx="2333">
                  <c:v>1748.9</c:v>
                </c:pt>
                <c:pt idx="2334">
                  <c:v>1748.8</c:v>
                </c:pt>
                <c:pt idx="2335">
                  <c:v>1748.1999999999998</c:v>
                </c:pt>
                <c:pt idx="2336">
                  <c:v>1747.9</c:v>
                </c:pt>
                <c:pt idx="2337">
                  <c:v>1747.6000000000001</c:v>
                </c:pt>
                <c:pt idx="2338">
                  <c:v>1747.5000000000002</c:v>
                </c:pt>
                <c:pt idx="2339">
                  <c:v>1747.3</c:v>
                </c:pt>
                <c:pt idx="2340">
                  <c:v>1747.3</c:v>
                </c:pt>
                <c:pt idx="2341">
                  <c:v>1746.9999999999998</c:v>
                </c:pt>
                <c:pt idx="2342">
                  <c:v>1746.8999999999999</c:v>
                </c:pt>
                <c:pt idx="2343">
                  <c:v>1746.5</c:v>
                </c:pt>
                <c:pt idx="2344">
                  <c:v>1746.4</c:v>
                </c:pt>
                <c:pt idx="2345">
                  <c:v>1746.3000000000002</c:v>
                </c:pt>
                <c:pt idx="2346">
                  <c:v>1745.6999999999998</c:v>
                </c:pt>
                <c:pt idx="2347">
                  <c:v>1745.1</c:v>
                </c:pt>
                <c:pt idx="2348">
                  <c:v>1745.1</c:v>
                </c:pt>
                <c:pt idx="2349">
                  <c:v>1744.5000000000002</c:v>
                </c:pt>
                <c:pt idx="2350">
                  <c:v>1744.2999999999995</c:v>
                </c:pt>
                <c:pt idx="2351">
                  <c:v>1743.4</c:v>
                </c:pt>
                <c:pt idx="2352">
                  <c:v>1743.4</c:v>
                </c:pt>
                <c:pt idx="2353">
                  <c:v>1743.3000000000002</c:v>
                </c:pt>
                <c:pt idx="2354">
                  <c:v>1743.1000000000001</c:v>
                </c:pt>
                <c:pt idx="2355">
                  <c:v>1742.8000000000002</c:v>
                </c:pt>
                <c:pt idx="2356">
                  <c:v>1741.9999999999998</c:v>
                </c:pt>
                <c:pt idx="2357">
                  <c:v>1741.8</c:v>
                </c:pt>
                <c:pt idx="2358">
                  <c:v>1741.6000000000001</c:v>
                </c:pt>
                <c:pt idx="2359">
                  <c:v>1741.4</c:v>
                </c:pt>
                <c:pt idx="2360">
                  <c:v>1741.3</c:v>
                </c:pt>
                <c:pt idx="2361">
                  <c:v>1740.0000000000002</c:v>
                </c:pt>
                <c:pt idx="2362">
                  <c:v>1740.0000000000002</c:v>
                </c:pt>
                <c:pt idx="2363">
                  <c:v>1739.2999999999997</c:v>
                </c:pt>
                <c:pt idx="2364">
                  <c:v>1739.2</c:v>
                </c:pt>
                <c:pt idx="2365">
                  <c:v>1739.1000000000001</c:v>
                </c:pt>
                <c:pt idx="2366">
                  <c:v>1739.1</c:v>
                </c:pt>
                <c:pt idx="2367">
                  <c:v>1738.9000000000003</c:v>
                </c:pt>
                <c:pt idx="2368">
                  <c:v>1738.1000000000001</c:v>
                </c:pt>
                <c:pt idx="2369">
                  <c:v>1738.1000000000001</c:v>
                </c:pt>
                <c:pt idx="2370">
                  <c:v>1738.1000000000001</c:v>
                </c:pt>
                <c:pt idx="2371">
                  <c:v>1737.7000000000003</c:v>
                </c:pt>
                <c:pt idx="2372">
                  <c:v>1737.6999999999998</c:v>
                </c:pt>
                <c:pt idx="2373">
                  <c:v>1737.1999999999998</c:v>
                </c:pt>
                <c:pt idx="2374">
                  <c:v>1736.9999999999998</c:v>
                </c:pt>
                <c:pt idx="2375">
                  <c:v>1736.8999999999999</c:v>
                </c:pt>
                <c:pt idx="2376">
                  <c:v>1736.3000000000002</c:v>
                </c:pt>
                <c:pt idx="2377">
                  <c:v>1736.0000000000002</c:v>
                </c:pt>
                <c:pt idx="2378">
                  <c:v>1736</c:v>
                </c:pt>
                <c:pt idx="2379">
                  <c:v>1735.9999999999995</c:v>
                </c:pt>
                <c:pt idx="2380">
                  <c:v>1735.8999999999999</c:v>
                </c:pt>
                <c:pt idx="2381">
                  <c:v>1735.8000000000002</c:v>
                </c:pt>
                <c:pt idx="2382">
                  <c:v>1735.7</c:v>
                </c:pt>
                <c:pt idx="2383">
                  <c:v>1735.6999999999998</c:v>
                </c:pt>
                <c:pt idx="2384">
                  <c:v>1735.5</c:v>
                </c:pt>
                <c:pt idx="2385">
                  <c:v>1734.9000000000003</c:v>
                </c:pt>
                <c:pt idx="2386">
                  <c:v>1734.3999999999999</c:v>
                </c:pt>
                <c:pt idx="2387">
                  <c:v>1734.2999999999995</c:v>
                </c:pt>
                <c:pt idx="2388">
                  <c:v>1734.0999999999997</c:v>
                </c:pt>
                <c:pt idx="2389">
                  <c:v>1734</c:v>
                </c:pt>
                <c:pt idx="2390">
                  <c:v>1733.7999999999997</c:v>
                </c:pt>
                <c:pt idx="2391">
                  <c:v>1733.4000000000003</c:v>
                </c:pt>
                <c:pt idx="2392">
                  <c:v>1733.4</c:v>
                </c:pt>
                <c:pt idx="2393">
                  <c:v>1732.8</c:v>
                </c:pt>
                <c:pt idx="2394">
                  <c:v>1732.5</c:v>
                </c:pt>
                <c:pt idx="2395">
                  <c:v>1732.2</c:v>
                </c:pt>
                <c:pt idx="2396">
                  <c:v>1731.5</c:v>
                </c:pt>
                <c:pt idx="2397">
                  <c:v>1731.2</c:v>
                </c:pt>
                <c:pt idx="2398">
                  <c:v>1730.8999999999999</c:v>
                </c:pt>
                <c:pt idx="2399">
                  <c:v>1730.8000000000002</c:v>
                </c:pt>
                <c:pt idx="2400">
                  <c:v>1730.8</c:v>
                </c:pt>
                <c:pt idx="2401">
                  <c:v>1729.9</c:v>
                </c:pt>
                <c:pt idx="2402">
                  <c:v>1729.8</c:v>
                </c:pt>
                <c:pt idx="2403">
                  <c:v>1729.5999999999997</c:v>
                </c:pt>
                <c:pt idx="2404">
                  <c:v>1729.3999999999999</c:v>
                </c:pt>
                <c:pt idx="2405">
                  <c:v>1729.3</c:v>
                </c:pt>
                <c:pt idx="2406">
                  <c:v>1729.1</c:v>
                </c:pt>
                <c:pt idx="2407">
                  <c:v>1728.6999999999996</c:v>
                </c:pt>
                <c:pt idx="2408">
                  <c:v>1728.3</c:v>
                </c:pt>
                <c:pt idx="2409">
                  <c:v>1728</c:v>
                </c:pt>
                <c:pt idx="2410">
                  <c:v>1727.6999999999996</c:v>
                </c:pt>
                <c:pt idx="2411">
                  <c:v>1727.3</c:v>
                </c:pt>
                <c:pt idx="2412">
                  <c:v>1726.9</c:v>
                </c:pt>
                <c:pt idx="2413">
                  <c:v>1725.3999999999999</c:v>
                </c:pt>
                <c:pt idx="2414">
                  <c:v>1725.1</c:v>
                </c:pt>
                <c:pt idx="2415">
                  <c:v>1724.8</c:v>
                </c:pt>
                <c:pt idx="2416">
                  <c:v>1724.7999999999995</c:v>
                </c:pt>
                <c:pt idx="2417">
                  <c:v>1724.7</c:v>
                </c:pt>
                <c:pt idx="2418">
                  <c:v>1724.2</c:v>
                </c:pt>
                <c:pt idx="2419">
                  <c:v>1723.5000000000002</c:v>
                </c:pt>
                <c:pt idx="2420">
                  <c:v>1723.1000000000001</c:v>
                </c:pt>
                <c:pt idx="2421">
                  <c:v>1721.5000000000002</c:v>
                </c:pt>
                <c:pt idx="2422">
                  <c:v>1721.4999999999998</c:v>
                </c:pt>
                <c:pt idx="2423">
                  <c:v>1721.3999999999999</c:v>
                </c:pt>
                <c:pt idx="2424">
                  <c:v>1721.3</c:v>
                </c:pt>
                <c:pt idx="2425">
                  <c:v>1720.8000000000002</c:v>
                </c:pt>
                <c:pt idx="2426">
                  <c:v>1720.5999999999997</c:v>
                </c:pt>
                <c:pt idx="2427">
                  <c:v>1720.1999999999996</c:v>
                </c:pt>
                <c:pt idx="2428">
                  <c:v>1720</c:v>
                </c:pt>
                <c:pt idx="2429">
                  <c:v>1720</c:v>
                </c:pt>
                <c:pt idx="2430">
                  <c:v>1719.7999999999995</c:v>
                </c:pt>
                <c:pt idx="2431">
                  <c:v>1719.7000000000003</c:v>
                </c:pt>
                <c:pt idx="2432">
                  <c:v>1719.7</c:v>
                </c:pt>
                <c:pt idx="2433">
                  <c:v>1719.2000000000003</c:v>
                </c:pt>
                <c:pt idx="2434">
                  <c:v>1719.1999999999998</c:v>
                </c:pt>
                <c:pt idx="2435">
                  <c:v>1719.1999999999998</c:v>
                </c:pt>
                <c:pt idx="2436">
                  <c:v>1719.1000000000001</c:v>
                </c:pt>
                <c:pt idx="2437">
                  <c:v>1718.8</c:v>
                </c:pt>
                <c:pt idx="2438">
                  <c:v>1718.8</c:v>
                </c:pt>
                <c:pt idx="2439">
                  <c:v>1718.7000000000003</c:v>
                </c:pt>
                <c:pt idx="2440">
                  <c:v>1718.3</c:v>
                </c:pt>
                <c:pt idx="2441">
                  <c:v>1717.7</c:v>
                </c:pt>
                <c:pt idx="2442">
                  <c:v>1717.4000000000003</c:v>
                </c:pt>
                <c:pt idx="2443">
                  <c:v>1717</c:v>
                </c:pt>
                <c:pt idx="2444">
                  <c:v>1716.5999999999997</c:v>
                </c:pt>
                <c:pt idx="2445">
                  <c:v>1716.5999999999997</c:v>
                </c:pt>
                <c:pt idx="2446">
                  <c:v>1716.3999999999999</c:v>
                </c:pt>
                <c:pt idx="2447">
                  <c:v>1716.3</c:v>
                </c:pt>
                <c:pt idx="2448">
                  <c:v>1716.1000000000001</c:v>
                </c:pt>
                <c:pt idx="2449">
                  <c:v>1715.9</c:v>
                </c:pt>
                <c:pt idx="2450">
                  <c:v>1715.6000000000001</c:v>
                </c:pt>
                <c:pt idx="2451">
                  <c:v>1715.5</c:v>
                </c:pt>
                <c:pt idx="2452">
                  <c:v>1715.3000000000002</c:v>
                </c:pt>
                <c:pt idx="2453">
                  <c:v>1714.7000000000003</c:v>
                </c:pt>
                <c:pt idx="2454">
                  <c:v>1714.3999999999996</c:v>
                </c:pt>
                <c:pt idx="2455">
                  <c:v>1714.3000000000004</c:v>
                </c:pt>
                <c:pt idx="2456">
                  <c:v>1713.8999999999999</c:v>
                </c:pt>
                <c:pt idx="2457">
                  <c:v>1713.5000000000005</c:v>
                </c:pt>
                <c:pt idx="2458">
                  <c:v>1713.4999999999998</c:v>
                </c:pt>
                <c:pt idx="2459">
                  <c:v>1712.8</c:v>
                </c:pt>
                <c:pt idx="2460">
                  <c:v>1711.7</c:v>
                </c:pt>
                <c:pt idx="2461">
                  <c:v>1711.6999999999998</c:v>
                </c:pt>
                <c:pt idx="2462">
                  <c:v>1711.6</c:v>
                </c:pt>
                <c:pt idx="2463">
                  <c:v>1711.5000000000002</c:v>
                </c:pt>
                <c:pt idx="2464">
                  <c:v>1710.5999999999997</c:v>
                </c:pt>
                <c:pt idx="2465">
                  <c:v>1709.0000000000002</c:v>
                </c:pt>
                <c:pt idx="2466">
                  <c:v>1709.0000000000002</c:v>
                </c:pt>
                <c:pt idx="2467">
                  <c:v>1708.6000000000001</c:v>
                </c:pt>
                <c:pt idx="2468">
                  <c:v>1708.4000000000003</c:v>
                </c:pt>
                <c:pt idx="2469">
                  <c:v>1708.4</c:v>
                </c:pt>
                <c:pt idx="2470">
                  <c:v>1707.9</c:v>
                </c:pt>
                <c:pt idx="2471">
                  <c:v>1707.7</c:v>
                </c:pt>
                <c:pt idx="2472">
                  <c:v>1707.5000000000002</c:v>
                </c:pt>
                <c:pt idx="2473">
                  <c:v>1706.8000000000004</c:v>
                </c:pt>
                <c:pt idx="2474">
                  <c:v>1706.8</c:v>
                </c:pt>
                <c:pt idx="2475">
                  <c:v>1705.8</c:v>
                </c:pt>
                <c:pt idx="2476">
                  <c:v>1705.7000000000005</c:v>
                </c:pt>
                <c:pt idx="2477">
                  <c:v>1705.6000000000001</c:v>
                </c:pt>
                <c:pt idx="2478">
                  <c:v>1705.4</c:v>
                </c:pt>
                <c:pt idx="2479">
                  <c:v>1705.1000000000001</c:v>
                </c:pt>
                <c:pt idx="2480">
                  <c:v>1704.8000000000002</c:v>
                </c:pt>
                <c:pt idx="2481">
                  <c:v>1704.6999999999998</c:v>
                </c:pt>
                <c:pt idx="2482">
                  <c:v>1704.1999999999998</c:v>
                </c:pt>
                <c:pt idx="2483">
                  <c:v>1702.4999999999998</c:v>
                </c:pt>
                <c:pt idx="2484">
                  <c:v>1702.4000000000003</c:v>
                </c:pt>
                <c:pt idx="2485">
                  <c:v>1702.3999999999999</c:v>
                </c:pt>
                <c:pt idx="2486">
                  <c:v>1701.8999999999999</c:v>
                </c:pt>
                <c:pt idx="2487">
                  <c:v>1700.5</c:v>
                </c:pt>
                <c:pt idx="2488">
                  <c:v>1700.4</c:v>
                </c:pt>
                <c:pt idx="2489">
                  <c:v>1700.1999999999996</c:v>
                </c:pt>
                <c:pt idx="2490">
                  <c:v>1699.6</c:v>
                </c:pt>
                <c:pt idx="2491">
                  <c:v>1699.3000000000002</c:v>
                </c:pt>
                <c:pt idx="2492">
                  <c:v>1699.1000000000001</c:v>
                </c:pt>
                <c:pt idx="2493">
                  <c:v>1699.1</c:v>
                </c:pt>
                <c:pt idx="2494">
                  <c:v>1698.2</c:v>
                </c:pt>
                <c:pt idx="2495">
                  <c:v>1697.6</c:v>
                </c:pt>
                <c:pt idx="2496">
                  <c:v>1696.9999999999995</c:v>
                </c:pt>
                <c:pt idx="2497">
                  <c:v>1696.1000000000004</c:v>
                </c:pt>
                <c:pt idx="2498">
                  <c:v>1696.1</c:v>
                </c:pt>
                <c:pt idx="2499">
                  <c:v>1695.9999999999998</c:v>
                </c:pt>
                <c:pt idx="2500">
                  <c:v>1695.8999999999999</c:v>
                </c:pt>
                <c:pt idx="2501">
                  <c:v>1695.8000000000002</c:v>
                </c:pt>
                <c:pt idx="2502">
                  <c:v>1695.3</c:v>
                </c:pt>
                <c:pt idx="2503">
                  <c:v>1695.1</c:v>
                </c:pt>
                <c:pt idx="2504">
                  <c:v>1694.8999999999999</c:v>
                </c:pt>
                <c:pt idx="2505">
                  <c:v>1694.4999999999998</c:v>
                </c:pt>
                <c:pt idx="2506">
                  <c:v>1694.4</c:v>
                </c:pt>
                <c:pt idx="2507">
                  <c:v>1694.3</c:v>
                </c:pt>
                <c:pt idx="2508">
                  <c:v>1694</c:v>
                </c:pt>
                <c:pt idx="2509">
                  <c:v>1694</c:v>
                </c:pt>
                <c:pt idx="2510">
                  <c:v>1693.9</c:v>
                </c:pt>
                <c:pt idx="2511">
                  <c:v>1693.8999999999999</c:v>
                </c:pt>
                <c:pt idx="2512">
                  <c:v>1693.2000000000003</c:v>
                </c:pt>
                <c:pt idx="2513">
                  <c:v>1692.6000000000001</c:v>
                </c:pt>
                <c:pt idx="2514">
                  <c:v>1691.8000000000002</c:v>
                </c:pt>
                <c:pt idx="2515">
                  <c:v>1691.3999999999999</c:v>
                </c:pt>
                <c:pt idx="2516">
                  <c:v>1691.2000000000005</c:v>
                </c:pt>
                <c:pt idx="2517">
                  <c:v>1691.0999999999995</c:v>
                </c:pt>
                <c:pt idx="2518">
                  <c:v>1691</c:v>
                </c:pt>
                <c:pt idx="2519">
                  <c:v>1690.9</c:v>
                </c:pt>
                <c:pt idx="2520">
                  <c:v>1690.8</c:v>
                </c:pt>
                <c:pt idx="2521">
                  <c:v>1689.6000000000001</c:v>
                </c:pt>
                <c:pt idx="2522">
                  <c:v>1689.3</c:v>
                </c:pt>
                <c:pt idx="2523">
                  <c:v>1688.9</c:v>
                </c:pt>
                <c:pt idx="2524">
                  <c:v>1688.6000000000001</c:v>
                </c:pt>
                <c:pt idx="2525">
                  <c:v>1688.4</c:v>
                </c:pt>
                <c:pt idx="2526">
                  <c:v>1688.0000000000002</c:v>
                </c:pt>
                <c:pt idx="2527">
                  <c:v>1687.9</c:v>
                </c:pt>
                <c:pt idx="2528">
                  <c:v>1687.1999999999998</c:v>
                </c:pt>
                <c:pt idx="2529">
                  <c:v>1686.6000000000001</c:v>
                </c:pt>
                <c:pt idx="2530">
                  <c:v>1686.3</c:v>
                </c:pt>
                <c:pt idx="2531">
                  <c:v>1686.2</c:v>
                </c:pt>
                <c:pt idx="2532">
                  <c:v>1686.1999999999998</c:v>
                </c:pt>
                <c:pt idx="2533">
                  <c:v>1685.8000000000004</c:v>
                </c:pt>
                <c:pt idx="2534">
                  <c:v>1685.3</c:v>
                </c:pt>
                <c:pt idx="2535">
                  <c:v>1684.7999999999995</c:v>
                </c:pt>
                <c:pt idx="2536">
                  <c:v>1684.7000000000005</c:v>
                </c:pt>
                <c:pt idx="2537">
                  <c:v>1684.4999999999998</c:v>
                </c:pt>
                <c:pt idx="2538">
                  <c:v>1684.3000000000004</c:v>
                </c:pt>
                <c:pt idx="2539">
                  <c:v>1684.1</c:v>
                </c:pt>
                <c:pt idx="2540">
                  <c:v>1683.8999999999996</c:v>
                </c:pt>
                <c:pt idx="2541">
                  <c:v>1683.4999999999998</c:v>
                </c:pt>
                <c:pt idx="2542">
                  <c:v>1683.0999999999997</c:v>
                </c:pt>
                <c:pt idx="2543">
                  <c:v>1682.8000000000004</c:v>
                </c:pt>
                <c:pt idx="2544">
                  <c:v>1682.8</c:v>
                </c:pt>
                <c:pt idx="2545">
                  <c:v>1681.5000000000002</c:v>
                </c:pt>
                <c:pt idx="2546">
                  <c:v>1681.2999999999997</c:v>
                </c:pt>
                <c:pt idx="2547">
                  <c:v>1680.6999999999998</c:v>
                </c:pt>
                <c:pt idx="2548">
                  <c:v>1680.3999999999999</c:v>
                </c:pt>
                <c:pt idx="2549">
                  <c:v>1680.1</c:v>
                </c:pt>
                <c:pt idx="2550">
                  <c:v>1679.8999999999999</c:v>
                </c:pt>
                <c:pt idx="2551">
                  <c:v>1679.3000000000002</c:v>
                </c:pt>
                <c:pt idx="2552">
                  <c:v>1679.2000000000003</c:v>
                </c:pt>
                <c:pt idx="2553">
                  <c:v>1679.1000000000001</c:v>
                </c:pt>
                <c:pt idx="2554">
                  <c:v>1678.4000000000003</c:v>
                </c:pt>
                <c:pt idx="2555">
                  <c:v>1678.3999999999999</c:v>
                </c:pt>
                <c:pt idx="2556">
                  <c:v>1678.1999999999998</c:v>
                </c:pt>
                <c:pt idx="2557">
                  <c:v>1678.0000000000002</c:v>
                </c:pt>
                <c:pt idx="2558">
                  <c:v>1677.7999999999995</c:v>
                </c:pt>
                <c:pt idx="2559">
                  <c:v>1677.7</c:v>
                </c:pt>
                <c:pt idx="2560">
                  <c:v>1677.6000000000001</c:v>
                </c:pt>
                <c:pt idx="2561">
                  <c:v>1677.5000000000005</c:v>
                </c:pt>
                <c:pt idx="2562">
                  <c:v>1677.4000000000005</c:v>
                </c:pt>
                <c:pt idx="2563">
                  <c:v>1677.3999999999996</c:v>
                </c:pt>
                <c:pt idx="2564">
                  <c:v>1677.1</c:v>
                </c:pt>
                <c:pt idx="2565">
                  <c:v>1677.1</c:v>
                </c:pt>
                <c:pt idx="2566">
                  <c:v>1677.1</c:v>
                </c:pt>
                <c:pt idx="2567">
                  <c:v>1676.8</c:v>
                </c:pt>
                <c:pt idx="2568">
                  <c:v>1676.7999999999995</c:v>
                </c:pt>
                <c:pt idx="2569">
                  <c:v>1675.9000000000003</c:v>
                </c:pt>
                <c:pt idx="2570">
                  <c:v>1675.2999999999997</c:v>
                </c:pt>
                <c:pt idx="2571">
                  <c:v>1675.2000000000005</c:v>
                </c:pt>
                <c:pt idx="2572">
                  <c:v>1675</c:v>
                </c:pt>
                <c:pt idx="2573">
                  <c:v>1674.7000000000003</c:v>
                </c:pt>
                <c:pt idx="2574">
                  <c:v>1674.6999999999998</c:v>
                </c:pt>
                <c:pt idx="2575">
                  <c:v>1674.3999999999994</c:v>
                </c:pt>
                <c:pt idx="2576">
                  <c:v>1674.3000000000004</c:v>
                </c:pt>
                <c:pt idx="2577">
                  <c:v>1674.2</c:v>
                </c:pt>
                <c:pt idx="2578">
                  <c:v>1674.1999999999998</c:v>
                </c:pt>
                <c:pt idx="2579">
                  <c:v>1673.5</c:v>
                </c:pt>
                <c:pt idx="2580">
                  <c:v>1673.4999999999998</c:v>
                </c:pt>
                <c:pt idx="2581">
                  <c:v>1673.2999999999997</c:v>
                </c:pt>
                <c:pt idx="2582">
                  <c:v>1673.0000000000002</c:v>
                </c:pt>
                <c:pt idx="2583">
                  <c:v>1672.3000000000004</c:v>
                </c:pt>
                <c:pt idx="2584">
                  <c:v>1672.3</c:v>
                </c:pt>
                <c:pt idx="2585">
                  <c:v>1672.1</c:v>
                </c:pt>
                <c:pt idx="2586">
                  <c:v>1670.9000000000003</c:v>
                </c:pt>
                <c:pt idx="2587">
                  <c:v>1670.5999999999997</c:v>
                </c:pt>
                <c:pt idx="2588">
                  <c:v>1670.4</c:v>
                </c:pt>
                <c:pt idx="2589">
                  <c:v>1669.8999999999999</c:v>
                </c:pt>
                <c:pt idx="2590">
                  <c:v>1669.5</c:v>
                </c:pt>
                <c:pt idx="2591">
                  <c:v>1669.2</c:v>
                </c:pt>
                <c:pt idx="2592">
                  <c:v>1668.6</c:v>
                </c:pt>
                <c:pt idx="2593">
                  <c:v>1668.4</c:v>
                </c:pt>
                <c:pt idx="2594">
                  <c:v>1668.1999999999998</c:v>
                </c:pt>
                <c:pt idx="2595">
                  <c:v>1667.9</c:v>
                </c:pt>
                <c:pt idx="2596">
                  <c:v>1667.7999999999997</c:v>
                </c:pt>
                <c:pt idx="2597">
                  <c:v>1667.3999999999999</c:v>
                </c:pt>
                <c:pt idx="2598">
                  <c:v>1666.4</c:v>
                </c:pt>
                <c:pt idx="2599">
                  <c:v>1666.1</c:v>
                </c:pt>
                <c:pt idx="2600">
                  <c:v>1665.6999999999998</c:v>
                </c:pt>
                <c:pt idx="2601">
                  <c:v>1665.5</c:v>
                </c:pt>
                <c:pt idx="2602">
                  <c:v>1665.2000000000003</c:v>
                </c:pt>
                <c:pt idx="2603">
                  <c:v>1664.8000000000002</c:v>
                </c:pt>
                <c:pt idx="2604">
                  <c:v>1664.6000000000001</c:v>
                </c:pt>
                <c:pt idx="2605">
                  <c:v>1664.5000000000002</c:v>
                </c:pt>
                <c:pt idx="2606">
                  <c:v>1663.6000000000001</c:v>
                </c:pt>
                <c:pt idx="2607">
                  <c:v>1663.1000000000001</c:v>
                </c:pt>
                <c:pt idx="2608">
                  <c:v>1663.1</c:v>
                </c:pt>
                <c:pt idx="2609">
                  <c:v>1662.7</c:v>
                </c:pt>
                <c:pt idx="2610">
                  <c:v>1662.2</c:v>
                </c:pt>
                <c:pt idx="2611">
                  <c:v>1661.8000000000004</c:v>
                </c:pt>
                <c:pt idx="2612">
                  <c:v>1661.5000000000005</c:v>
                </c:pt>
                <c:pt idx="2613">
                  <c:v>1661.1000000000004</c:v>
                </c:pt>
                <c:pt idx="2614">
                  <c:v>1660.4</c:v>
                </c:pt>
                <c:pt idx="2615">
                  <c:v>1660.4</c:v>
                </c:pt>
                <c:pt idx="2616">
                  <c:v>1660.0999999999997</c:v>
                </c:pt>
                <c:pt idx="2617">
                  <c:v>1659.1</c:v>
                </c:pt>
                <c:pt idx="2618">
                  <c:v>1658.4999999999998</c:v>
                </c:pt>
                <c:pt idx="2619">
                  <c:v>1658.0000000000002</c:v>
                </c:pt>
                <c:pt idx="2620">
                  <c:v>1657.7000000000003</c:v>
                </c:pt>
                <c:pt idx="2621">
                  <c:v>1657.6</c:v>
                </c:pt>
                <c:pt idx="2622">
                  <c:v>1657.3999999999999</c:v>
                </c:pt>
                <c:pt idx="2623">
                  <c:v>1657.3</c:v>
                </c:pt>
                <c:pt idx="2624">
                  <c:v>1655.2999999999997</c:v>
                </c:pt>
                <c:pt idx="2625">
                  <c:v>1655.1</c:v>
                </c:pt>
                <c:pt idx="2626">
                  <c:v>1654.4000000000005</c:v>
                </c:pt>
                <c:pt idx="2627">
                  <c:v>1654.3000000000002</c:v>
                </c:pt>
                <c:pt idx="2628">
                  <c:v>1654.3000000000002</c:v>
                </c:pt>
                <c:pt idx="2629">
                  <c:v>1654.1000000000004</c:v>
                </c:pt>
                <c:pt idx="2630">
                  <c:v>1653.8</c:v>
                </c:pt>
                <c:pt idx="2631">
                  <c:v>1653.8</c:v>
                </c:pt>
                <c:pt idx="2632">
                  <c:v>1653.6000000000001</c:v>
                </c:pt>
                <c:pt idx="2633">
                  <c:v>1653.1000000000004</c:v>
                </c:pt>
                <c:pt idx="2634">
                  <c:v>1652.9</c:v>
                </c:pt>
                <c:pt idx="2635">
                  <c:v>1652.2</c:v>
                </c:pt>
                <c:pt idx="2636">
                  <c:v>1651.7999999999997</c:v>
                </c:pt>
                <c:pt idx="2637">
                  <c:v>1651.0000000000002</c:v>
                </c:pt>
                <c:pt idx="2638">
                  <c:v>1650.8</c:v>
                </c:pt>
                <c:pt idx="2639">
                  <c:v>1649.9999999999998</c:v>
                </c:pt>
                <c:pt idx="2640">
                  <c:v>1649.4</c:v>
                </c:pt>
                <c:pt idx="2641">
                  <c:v>1649.4</c:v>
                </c:pt>
                <c:pt idx="2642">
                  <c:v>1648.3</c:v>
                </c:pt>
                <c:pt idx="2643">
                  <c:v>1648.0000000000002</c:v>
                </c:pt>
                <c:pt idx="2644">
                  <c:v>1646.7999999999997</c:v>
                </c:pt>
                <c:pt idx="2645">
                  <c:v>1646.7</c:v>
                </c:pt>
                <c:pt idx="2646">
                  <c:v>1646.6000000000006</c:v>
                </c:pt>
                <c:pt idx="2647">
                  <c:v>1646.6000000000001</c:v>
                </c:pt>
                <c:pt idx="2648">
                  <c:v>1645.4999999999998</c:v>
                </c:pt>
                <c:pt idx="2649">
                  <c:v>1645.4</c:v>
                </c:pt>
                <c:pt idx="2650">
                  <c:v>1644.3999999999999</c:v>
                </c:pt>
                <c:pt idx="2651">
                  <c:v>1644</c:v>
                </c:pt>
                <c:pt idx="2652">
                  <c:v>1644</c:v>
                </c:pt>
                <c:pt idx="2653">
                  <c:v>1643.9000000000003</c:v>
                </c:pt>
                <c:pt idx="2654">
                  <c:v>1643.8</c:v>
                </c:pt>
                <c:pt idx="2655">
                  <c:v>1643.7</c:v>
                </c:pt>
                <c:pt idx="2656">
                  <c:v>1642.9000000000003</c:v>
                </c:pt>
                <c:pt idx="2657">
                  <c:v>1642.8000000000002</c:v>
                </c:pt>
                <c:pt idx="2658">
                  <c:v>1642.8</c:v>
                </c:pt>
                <c:pt idx="2659">
                  <c:v>1642.3</c:v>
                </c:pt>
                <c:pt idx="2660">
                  <c:v>1642.0000000000005</c:v>
                </c:pt>
                <c:pt idx="2661">
                  <c:v>1640.9</c:v>
                </c:pt>
                <c:pt idx="2662">
                  <c:v>1639.5</c:v>
                </c:pt>
                <c:pt idx="2663">
                  <c:v>1638.7000000000003</c:v>
                </c:pt>
                <c:pt idx="2664">
                  <c:v>1638.5000000000002</c:v>
                </c:pt>
                <c:pt idx="2665">
                  <c:v>1638.2</c:v>
                </c:pt>
                <c:pt idx="2666">
                  <c:v>1637.9</c:v>
                </c:pt>
                <c:pt idx="2667">
                  <c:v>1637.6000000000004</c:v>
                </c:pt>
                <c:pt idx="2668">
                  <c:v>1637.2999999999997</c:v>
                </c:pt>
                <c:pt idx="2669">
                  <c:v>1637.0000000000005</c:v>
                </c:pt>
                <c:pt idx="2670">
                  <c:v>1636.6000000000004</c:v>
                </c:pt>
                <c:pt idx="2671">
                  <c:v>1636.4</c:v>
                </c:pt>
                <c:pt idx="2672">
                  <c:v>1636.2</c:v>
                </c:pt>
                <c:pt idx="2673">
                  <c:v>1636</c:v>
                </c:pt>
                <c:pt idx="2674">
                  <c:v>1635.5000000000002</c:v>
                </c:pt>
                <c:pt idx="2675">
                  <c:v>1635.0000000000002</c:v>
                </c:pt>
                <c:pt idx="2676">
                  <c:v>1634.0999999999997</c:v>
                </c:pt>
                <c:pt idx="2677">
                  <c:v>1633.8999999999999</c:v>
                </c:pt>
                <c:pt idx="2678">
                  <c:v>1633.5999999999995</c:v>
                </c:pt>
                <c:pt idx="2679">
                  <c:v>1633.4999999999998</c:v>
                </c:pt>
                <c:pt idx="2680">
                  <c:v>1633.4000000000003</c:v>
                </c:pt>
                <c:pt idx="2681">
                  <c:v>1633.3000000000002</c:v>
                </c:pt>
                <c:pt idx="2682">
                  <c:v>1633.2000000000003</c:v>
                </c:pt>
                <c:pt idx="2683">
                  <c:v>1633.1999999999998</c:v>
                </c:pt>
                <c:pt idx="2684">
                  <c:v>1633.1000000000004</c:v>
                </c:pt>
                <c:pt idx="2685">
                  <c:v>1633</c:v>
                </c:pt>
                <c:pt idx="2686">
                  <c:v>1632.5</c:v>
                </c:pt>
                <c:pt idx="2687">
                  <c:v>1632.1999999999998</c:v>
                </c:pt>
                <c:pt idx="2688">
                  <c:v>1631.9</c:v>
                </c:pt>
                <c:pt idx="2689">
                  <c:v>1631.8999999999999</c:v>
                </c:pt>
                <c:pt idx="2690">
                  <c:v>1631.3</c:v>
                </c:pt>
                <c:pt idx="2691">
                  <c:v>1630.8999999999999</c:v>
                </c:pt>
                <c:pt idx="2692">
                  <c:v>1630.5000000000002</c:v>
                </c:pt>
                <c:pt idx="2693">
                  <c:v>1630.3</c:v>
                </c:pt>
                <c:pt idx="2694">
                  <c:v>1629.9999999999998</c:v>
                </c:pt>
                <c:pt idx="2695">
                  <c:v>1629.7</c:v>
                </c:pt>
                <c:pt idx="2696">
                  <c:v>1629.7</c:v>
                </c:pt>
                <c:pt idx="2697">
                  <c:v>1629.1000000000001</c:v>
                </c:pt>
                <c:pt idx="2698">
                  <c:v>1628.5</c:v>
                </c:pt>
                <c:pt idx="2699">
                  <c:v>1628.4000000000003</c:v>
                </c:pt>
                <c:pt idx="2700">
                  <c:v>1628.2000000000003</c:v>
                </c:pt>
                <c:pt idx="2701">
                  <c:v>1628.0999999999997</c:v>
                </c:pt>
                <c:pt idx="2702">
                  <c:v>1627.6000000000001</c:v>
                </c:pt>
                <c:pt idx="2703">
                  <c:v>1627.6</c:v>
                </c:pt>
                <c:pt idx="2704">
                  <c:v>1627.2</c:v>
                </c:pt>
                <c:pt idx="2705">
                  <c:v>1627.1000000000001</c:v>
                </c:pt>
                <c:pt idx="2706">
                  <c:v>1627</c:v>
                </c:pt>
                <c:pt idx="2707">
                  <c:v>1626.8999999999996</c:v>
                </c:pt>
                <c:pt idx="2708">
                  <c:v>1626</c:v>
                </c:pt>
                <c:pt idx="2709">
                  <c:v>1625.8</c:v>
                </c:pt>
                <c:pt idx="2710">
                  <c:v>1625.6</c:v>
                </c:pt>
                <c:pt idx="2711">
                  <c:v>1625.4999999999998</c:v>
                </c:pt>
                <c:pt idx="2712">
                  <c:v>1625.0999999999995</c:v>
                </c:pt>
                <c:pt idx="2713">
                  <c:v>1624.6000000000001</c:v>
                </c:pt>
                <c:pt idx="2714">
                  <c:v>1624.1</c:v>
                </c:pt>
                <c:pt idx="2715">
                  <c:v>1623.9</c:v>
                </c:pt>
                <c:pt idx="2716">
                  <c:v>1623.7</c:v>
                </c:pt>
                <c:pt idx="2717">
                  <c:v>1623.1</c:v>
                </c:pt>
                <c:pt idx="2718">
                  <c:v>1623.0000000000002</c:v>
                </c:pt>
                <c:pt idx="2719">
                  <c:v>1622.2</c:v>
                </c:pt>
                <c:pt idx="2720">
                  <c:v>1622.1999999999998</c:v>
                </c:pt>
                <c:pt idx="2721">
                  <c:v>1621.6</c:v>
                </c:pt>
                <c:pt idx="2722">
                  <c:v>1620.3999999999999</c:v>
                </c:pt>
                <c:pt idx="2723">
                  <c:v>1620.0000000000002</c:v>
                </c:pt>
                <c:pt idx="2724">
                  <c:v>1620</c:v>
                </c:pt>
                <c:pt idx="2725">
                  <c:v>1619.7000000000003</c:v>
                </c:pt>
                <c:pt idx="2726">
                  <c:v>1619.0000000000002</c:v>
                </c:pt>
                <c:pt idx="2727">
                  <c:v>1617.9</c:v>
                </c:pt>
                <c:pt idx="2728">
                  <c:v>1617.4000000000003</c:v>
                </c:pt>
                <c:pt idx="2729">
                  <c:v>1617.1</c:v>
                </c:pt>
                <c:pt idx="2730">
                  <c:v>1616.7000000000003</c:v>
                </c:pt>
                <c:pt idx="2731">
                  <c:v>1616.3999999999999</c:v>
                </c:pt>
                <c:pt idx="2732">
                  <c:v>1616.1000000000004</c:v>
                </c:pt>
                <c:pt idx="2733">
                  <c:v>1615.7999999999995</c:v>
                </c:pt>
                <c:pt idx="2734">
                  <c:v>1615.6000000000004</c:v>
                </c:pt>
                <c:pt idx="2735">
                  <c:v>1615.5000000000002</c:v>
                </c:pt>
                <c:pt idx="2736">
                  <c:v>1615.5000000000002</c:v>
                </c:pt>
                <c:pt idx="2737">
                  <c:v>1615</c:v>
                </c:pt>
                <c:pt idx="2738">
                  <c:v>1614.6000000000001</c:v>
                </c:pt>
                <c:pt idx="2739">
                  <c:v>1614.2</c:v>
                </c:pt>
                <c:pt idx="2740">
                  <c:v>1613.7999999999997</c:v>
                </c:pt>
                <c:pt idx="2741">
                  <c:v>1613.0999999999992</c:v>
                </c:pt>
                <c:pt idx="2742">
                  <c:v>1612.4</c:v>
                </c:pt>
                <c:pt idx="2743">
                  <c:v>1612.0000000000005</c:v>
                </c:pt>
                <c:pt idx="2744">
                  <c:v>1611.8000000000002</c:v>
                </c:pt>
                <c:pt idx="2745">
                  <c:v>1611.7999999999997</c:v>
                </c:pt>
                <c:pt idx="2746">
                  <c:v>1611.6999999999998</c:v>
                </c:pt>
                <c:pt idx="2747">
                  <c:v>1611.6999999999998</c:v>
                </c:pt>
                <c:pt idx="2748">
                  <c:v>1611.6000000000001</c:v>
                </c:pt>
                <c:pt idx="2749">
                  <c:v>1611.1000000000001</c:v>
                </c:pt>
                <c:pt idx="2750">
                  <c:v>1610.1</c:v>
                </c:pt>
                <c:pt idx="2751">
                  <c:v>1609.7000000000003</c:v>
                </c:pt>
                <c:pt idx="2752">
                  <c:v>1609.4000000000005</c:v>
                </c:pt>
                <c:pt idx="2753">
                  <c:v>1609.4</c:v>
                </c:pt>
                <c:pt idx="2754">
                  <c:v>1609.3999999999996</c:v>
                </c:pt>
                <c:pt idx="2755">
                  <c:v>1609</c:v>
                </c:pt>
                <c:pt idx="2756">
                  <c:v>1608.8</c:v>
                </c:pt>
                <c:pt idx="2757">
                  <c:v>1608.8</c:v>
                </c:pt>
                <c:pt idx="2758">
                  <c:v>1607.8</c:v>
                </c:pt>
                <c:pt idx="2759">
                  <c:v>1607.3</c:v>
                </c:pt>
                <c:pt idx="2760">
                  <c:v>1607.2</c:v>
                </c:pt>
                <c:pt idx="2761">
                  <c:v>1607.1999999999996</c:v>
                </c:pt>
                <c:pt idx="2762">
                  <c:v>1605.3000000000002</c:v>
                </c:pt>
                <c:pt idx="2763">
                  <c:v>1604.9</c:v>
                </c:pt>
                <c:pt idx="2764">
                  <c:v>1604</c:v>
                </c:pt>
                <c:pt idx="2765">
                  <c:v>1602.8000000000002</c:v>
                </c:pt>
                <c:pt idx="2766">
                  <c:v>1602.4000000000003</c:v>
                </c:pt>
                <c:pt idx="2767">
                  <c:v>1601.9999999999998</c:v>
                </c:pt>
                <c:pt idx="2768">
                  <c:v>1601.1000000000001</c:v>
                </c:pt>
                <c:pt idx="2769">
                  <c:v>1600.8000000000002</c:v>
                </c:pt>
                <c:pt idx="2770">
                  <c:v>1600.1000000000004</c:v>
                </c:pt>
                <c:pt idx="2771">
                  <c:v>1599.9</c:v>
                </c:pt>
                <c:pt idx="2772">
                  <c:v>1599.7</c:v>
                </c:pt>
                <c:pt idx="2773">
                  <c:v>1598.5</c:v>
                </c:pt>
                <c:pt idx="2774">
                  <c:v>1598.5</c:v>
                </c:pt>
                <c:pt idx="2775">
                  <c:v>1597.6</c:v>
                </c:pt>
                <c:pt idx="2776">
                  <c:v>1597.5999999999997</c:v>
                </c:pt>
                <c:pt idx="2777">
                  <c:v>1596.8</c:v>
                </c:pt>
                <c:pt idx="2778">
                  <c:v>1596.4999999999998</c:v>
                </c:pt>
                <c:pt idx="2779">
                  <c:v>1596.2</c:v>
                </c:pt>
                <c:pt idx="2780">
                  <c:v>1595.6000000000004</c:v>
                </c:pt>
                <c:pt idx="2781">
                  <c:v>1595.4999999999998</c:v>
                </c:pt>
                <c:pt idx="2782">
                  <c:v>1595.2</c:v>
                </c:pt>
                <c:pt idx="2783">
                  <c:v>1595.0000000000002</c:v>
                </c:pt>
                <c:pt idx="2784">
                  <c:v>1594.5</c:v>
                </c:pt>
                <c:pt idx="2785">
                  <c:v>1594.3999999999996</c:v>
                </c:pt>
                <c:pt idx="2786">
                  <c:v>1593.7</c:v>
                </c:pt>
                <c:pt idx="2787">
                  <c:v>1593.6000000000001</c:v>
                </c:pt>
                <c:pt idx="2788">
                  <c:v>1593.1000000000004</c:v>
                </c:pt>
                <c:pt idx="2789">
                  <c:v>1593.0000000000002</c:v>
                </c:pt>
                <c:pt idx="2790">
                  <c:v>1592.8999999999999</c:v>
                </c:pt>
                <c:pt idx="2791">
                  <c:v>1592.5</c:v>
                </c:pt>
                <c:pt idx="2792">
                  <c:v>1592</c:v>
                </c:pt>
                <c:pt idx="2793">
                  <c:v>1591.9</c:v>
                </c:pt>
                <c:pt idx="2794">
                  <c:v>1591.7</c:v>
                </c:pt>
                <c:pt idx="2795">
                  <c:v>1590.9</c:v>
                </c:pt>
                <c:pt idx="2796">
                  <c:v>1590.4000000000003</c:v>
                </c:pt>
                <c:pt idx="2797">
                  <c:v>1590.4</c:v>
                </c:pt>
                <c:pt idx="2798">
                  <c:v>1590.3</c:v>
                </c:pt>
                <c:pt idx="2799">
                  <c:v>1589.1000000000001</c:v>
                </c:pt>
                <c:pt idx="2800">
                  <c:v>1588.8000000000004</c:v>
                </c:pt>
                <c:pt idx="2801">
                  <c:v>1588.8000000000002</c:v>
                </c:pt>
                <c:pt idx="2802">
                  <c:v>1588.3000000000002</c:v>
                </c:pt>
                <c:pt idx="2803">
                  <c:v>1588.2999999999997</c:v>
                </c:pt>
                <c:pt idx="2804">
                  <c:v>1587.8</c:v>
                </c:pt>
                <c:pt idx="2805">
                  <c:v>1585.5000000000002</c:v>
                </c:pt>
                <c:pt idx="2806">
                  <c:v>1585.3000000000002</c:v>
                </c:pt>
                <c:pt idx="2807">
                  <c:v>1585.3000000000002</c:v>
                </c:pt>
                <c:pt idx="2808">
                  <c:v>1585.2000000000003</c:v>
                </c:pt>
                <c:pt idx="2809">
                  <c:v>1584.9999999999998</c:v>
                </c:pt>
                <c:pt idx="2810">
                  <c:v>1584.4</c:v>
                </c:pt>
                <c:pt idx="2811">
                  <c:v>1584.1999999999998</c:v>
                </c:pt>
                <c:pt idx="2812">
                  <c:v>1583.9999999999998</c:v>
                </c:pt>
                <c:pt idx="2813">
                  <c:v>1583.8000000000002</c:v>
                </c:pt>
                <c:pt idx="2814">
                  <c:v>1583.5</c:v>
                </c:pt>
                <c:pt idx="2815">
                  <c:v>1583.4999999999995</c:v>
                </c:pt>
                <c:pt idx="2816">
                  <c:v>1582.6999999999998</c:v>
                </c:pt>
                <c:pt idx="2817">
                  <c:v>1582.6</c:v>
                </c:pt>
                <c:pt idx="2818">
                  <c:v>1581.5</c:v>
                </c:pt>
                <c:pt idx="2819">
                  <c:v>1581.1999999999998</c:v>
                </c:pt>
                <c:pt idx="2820">
                  <c:v>1580.7999999999997</c:v>
                </c:pt>
                <c:pt idx="2821">
                  <c:v>1580.2000000000003</c:v>
                </c:pt>
                <c:pt idx="2822">
                  <c:v>1580.2000000000003</c:v>
                </c:pt>
                <c:pt idx="2823">
                  <c:v>1579.6000000000001</c:v>
                </c:pt>
                <c:pt idx="2824">
                  <c:v>1579.4999999999998</c:v>
                </c:pt>
                <c:pt idx="2825">
                  <c:v>1579.4999999999998</c:v>
                </c:pt>
                <c:pt idx="2826">
                  <c:v>1579.2</c:v>
                </c:pt>
                <c:pt idx="2827">
                  <c:v>1578.7999999999997</c:v>
                </c:pt>
                <c:pt idx="2828">
                  <c:v>1578.6</c:v>
                </c:pt>
                <c:pt idx="2829">
                  <c:v>1578.3</c:v>
                </c:pt>
                <c:pt idx="2830">
                  <c:v>1578.2999999999995</c:v>
                </c:pt>
                <c:pt idx="2831">
                  <c:v>1578.1999999999998</c:v>
                </c:pt>
                <c:pt idx="2832">
                  <c:v>1577.9000000000003</c:v>
                </c:pt>
                <c:pt idx="2833">
                  <c:v>1577.5000000000002</c:v>
                </c:pt>
                <c:pt idx="2834">
                  <c:v>1577.1</c:v>
                </c:pt>
                <c:pt idx="2835">
                  <c:v>1576.7999999999997</c:v>
                </c:pt>
                <c:pt idx="2836">
                  <c:v>1576.6000000000001</c:v>
                </c:pt>
                <c:pt idx="2837">
                  <c:v>1576.4</c:v>
                </c:pt>
                <c:pt idx="2838">
                  <c:v>1576.3999999999996</c:v>
                </c:pt>
                <c:pt idx="2839">
                  <c:v>1575.9</c:v>
                </c:pt>
                <c:pt idx="2840">
                  <c:v>1575.8999999999999</c:v>
                </c:pt>
                <c:pt idx="2841">
                  <c:v>1575.2</c:v>
                </c:pt>
                <c:pt idx="2842">
                  <c:v>1574.5000000000005</c:v>
                </c:pt>
                <c:pt idx="2843">
                  <c:v>1574.4999999999998</c:v>
                </c:pt>
                <c:pt idx="2844">
                  <c:v>1574.4</c:v>
                </c:pt>
                <c:pt idx="2845">
                  <c:v>1574.4</c:v>
                </c:pt>
                <c:pt idx="2846">
                  <c:v>1574.1999999999998</c:v>
                </c:pt>
                <c:pt idx="2847">
                  <c:v>1574.0999999999997</c:v>
                </c:pt>
                <c:pt idx="2848">
                  <c:v>1573.4999999999998</c:v>
                </c:pt>
                <c:pt idx="2849">
                  <c:v>1573.3</c:v>
                </c:pt>
                <c:pt idx="2850">
                  <c:v>1572.8</c:v>
                </c:pt>
                <c:pt idx="2851">
                  <c:v>1572.6999999999998</c:v>
                </c:pt>
                <c:pt idx="2852">
                  <c:v>1572.4</c:v>
                </c:pt>
                <c:pt idx="2853">
                  <c:v>1572.2</c:v>
                </c:pt>
                <c:pt idx="2854">
                  <c:v>1571.7999999999997</c:v>
                </c:pt>
                <c:pt idx="2855">
                  <c:v>1571.2</c:v>
                </c:pt>
                <c:pt idx="2856">
                  <c:v>1571.1000000000001</c:v>
                </c:pt>
                <c:pt idx="2857">
                  <c:v>1570.7</c:v>
                </c:pt>
                <c:pt idx="2858">
                  <c:v>1570.5</c:v>
                </c:pt>
                <c:pt idx="2859">
                  <c:v>1569.8</c:v>
                </c:pt>
                <c:pt idx="2860">
                  <c:v>1569.6</c:v>
                </c:pt>
                <c:pt idx="2861">
                  <c:v>1569.5</c:v>
                </c:pt>
                <c:pt idx="2862">
                  <c:v>1569.2</c:v>
                </c:pt>
                <c:pt idx="2863">
                  <c:v>1569.1000000000001</c:v>
                </c:pt>
                <c:pt idx="2864">
                  <c:v>1568.5</c:v>
                </c:pt>
                <c:pt idx="2865">
                  <c:v>1568.4</c:v>
                </c:pt>
                <c:pt idx="2866">
                  <c:v>1568.4</c:v>
                </c:pt>
                <c:pt idx="2867">
                  <c:v>1568.3999999999996</c:v>
                </c:pt>
                <c:pt idx="2868">
                  <c:v>1568.2000000000003</c:v>
                </c:pt>
                <c:pt idx="2869">
                  <c:v>1567.7000000000003</c:v>
                </c:pt>
                <c:pt idx="2870">
                  <c:v>1567.7000000000003</c:v>
                </c:pt>
                <c:pt idx="2871">
                  <c:v>1567.4000000000003</c:v>
                </c:pt>
                <c:pt idx="2872">
                  <c:v>1567.4000000000003</c:v>
                </c:pt>
                <c:pt idx="2873">
                  <c:v>1567.1</c:v>
                </c:pt>
                <c:pt idx="2874">
                  <c:v>1566.9</c:v>
                </c:pt>
                <c:pt idx="2875">
                  <c:v>1566.4999999999998</c:v>
                </c:pt>
                <c:pt idx="2876">
                  <c:v>1566.3999999999999</c:v>
                </c:pt>
                <c:pt idx="2877">
                  <c:v>1566.2</c:v>
                </c:pt>
                <c:pt idx="2878">
                  <c:v>1565.9000000000003</c:v>
                </c:pt>
                <c:pt idx="2879">
                  <c:v>1565.8999999999996</c:v>
                </c:pt>
                <c:pt idx="2880">
                  <c:v>1565.5</c:v>
                </c:pt>
                <c:pt idx="2881">
                  <c:v>1564.5999999999997</c:v>
                </c:pt>
                <c:pt idx="2882">
                  <c:v>1564.0999999999997</c:v>
                </c:pt>
                <c:pt idx="2883">
                  <c:v>1563.8000000000004</c:v>
                </c:pt>
                <c:pt idx="2884">
                  <c:v>1563.6</c:v>
                </c:pt>
                <c:pt idx="2885">
                  <c:v>1563.4999999999998</c:v>
                </c:pt>
                <c:pt idx="2886">
                  <c:v>1563.4000000000003</c:v>
                </c:pt>
                <c:pt idx="2887">
                  <c:v>1563.2999999999997</c:v>
                </c:pt>
                <c:pt idx="2888">
                  <c:v>1563.1</c:v>
                </c:pt>
                <c:pt idx="2889">
                  <c:v>1563</c:v>
                </c:pt>
                <c:pt idx="2890">
                  <c:v>1562.2</c:v>
                </c:pt>
                <c:pt idx="2891">
                  <c:v>1562</c:v>
                </c:pt>
                <c:pt idx="2892">
                  <c:v>1561.9999999999998</c:v>
                </c:pt>
                <c:pt idx="2893">
                  <c:v>1561.8</c:v>
                </c:pt>
                <c:pt idx="2894">
                  <c:v>1561.1999999999998</c:v>
                </c:pt>
                <c:pt idx="2895">
                  <c:v>1561.0000000000005</c:v>
                </c:pt>
                <c:pt idx="2896">
                  <c:v>1560.6999999999998</c:v>
                </c:pt>
                <c:pt idx="2897">
                  <c:v>1560.2</c:v>
                </c:pt>
                <c:pt idx="2898">
                  <c:v>1560.1</c:v>
                </c:pt>
                <c:pt idx="2899">
                  <c:v>1559.6999999999998</c:v>
                </c:pt>
                <c:pt idx="2900">
                  <c:v>1559.6999999999996</c:v>
                </c:pt>
                <c:pt idx="2901">
                  <c:v>1559.5</c:v>
                </c:pt>
                <c:pt idx="2902">
                  <c:v>1558.9999999999998</c:v>
                </c:pt>
                <c:pt idx="2903">
                  <c:v>1558.2</c:v>
                </c:pt>
                <c:pt idx="2904">
                  <c:v>1558.1000000000001</c:v>
                </c:pt>
                <c:pt idx="2905">
                  <c:v>1558</c:v>
                </c:pt>
                <c:pt idx="2906">
                  <c:v>1557.9000000000003</c:v>
                </c:pt>
                <c:pt idx="2907">
                  <c:v>1557.6999999999998</c:v>
                </c:pt>
                <c:pt idx="2908">
                  <c:v>1557.3999999999999</c:v>
                </c:pt>
                <c:pt idx="2909">
                  <c:v>1556.2000000000003</c:v>
                </c:pt>
                <c:pt idx="2910">
                  <c:v>1555.8999999999999</c:v>
                </c:pt>
                <c:pt idx="2911">
                  <c:v>1555.6000000000001</c:v>
                </c:pt>
                <c:pt idx="2912">
                  <c:v>1555.6</c:v>
                </c:pt>
                <c:pt idx="2913">
                  <c:v>1555.5999999999997</c:v>
                </c:pt>
                <c:pt idx="2914">
                  <c:v>1554.6000000000001</c:v>
                </c:pt>
                <c:pt idx="2915">
                  <c:v>1554.2</c:v>
                </c:pt>
                <c:pt idx="2916">
                  <c:v>1554.2</c:v>
                </c:pt>
                <c:pt idx="2917">
                  <c:v>1554</c:v>
                </c:pt>
                <c:pt idx="2918">
                  <c:v>1553.6</c:v>
                </c:pt>
                <c:pt idx="2919">
                  <c:v>1553.6</c:v>
                </c:pt>
                <c:pt idx="2920">
                  <c:v>1553.1999999999998</c:v>
                </c:pt>
                <c:pt idx="2921">
                  <c:v>1552.8999999999999</c:v>
                </c:pt>
                <c:pt idx="2922">
                  <c:v>1552.8999999999996</c:v>
                </c:pt>
                <c:pt idx="2923">
                  <c:v>1552.8999999999996</c:v>
                </c:pt>
                <c:pt idx="2924">
                  <c:v>1552.7999999999997</c:v>
                </c:pt>
                <c:pt idx="2925">
                  <c:v>1551.8</c:v>
                </c:pt>
                <c:pt idx="2926">
                  <c:v>1551.1</c:v>
                </c:pt>
                <c:pt idx="2927">
                  <c:v>1550.7</c:v>
                </c:pt>
                <c:pt idx="2928">
                  <c:v>1550.3</c:v>
                </c:pt>
                <c:pt idx="2929">
                  <c:v>1549.9999999999998</c:v>
                </c:pt>
                <c:pt idx="2930">
                  <c:v>1549.5999999999997</c:v>
                </c:pt>
                <c:pt idx="2931">
                  <c:v>1549.2</c:v>
                </c:pt>
                <c:pt idx="2932">
                  <c:v>1548.1000000000001</c:v>
                </c:pt>
                <c:pt idx="2933">
                  <c:v>1547.9</c:v>
                </c:pt>
                <c:pt idx="2934">
                  <c:v>1547.8000000000002</c:v>
                </c:pt>
                <c:pt idx="2935">
                  <c:v>1547.7</c:v>
                </c:pt>
                <c:pt idx="2936">
                  <c:v>1547.2</c:v>
                </c:pt>
                <c:pt idx="2937">
                  <c:v>1547.1999999999998</c:v>
                </c:pt>
                <c:pt idx="2938">
                  <c:v>1547.0000000000002</c:v>
                </c:pt>
                <c:pt idx="2939">
                  <c:v>1546.6000000000001</c:v>
                </c:pt>
                <c:pt idx="2940">
                  <c:v>1546.3</c:v>
                </c:pt>
                <c:pt idx="2941">
                  <c:v>1546.2</c:v>
                </c:pt>
                <c:pt idx="2942">
                  <c:v>1545.9</c:v>
                </c:pt>
                <c:pt idx="2943">
                  <c:v>1545.8000000000002</c:v>
                </c:pt>
                <c:pt idx="2944">
                  <c:v>1544.2</c:v>
                </c:pt>
                <c:pt idx="2945">
                  <c:v>1543.6999999999998</c:v>
                </c:pt>
                <c:pt idx="2946">
                  <c:v>1543.3000000000002</c:v>
                </c:pt>
                <c:pt idx="2947">
                  <c:v>1542.9</c:v>
                </c:pt>
                <c:pt idx="2948">
                  <c:v>1542.8000000000002</c:v>
                </c:pt>
                <c:pt idx="2949">
                  <c:v>1542.7</c:v>
                </c:pt>
                <c:pt idx="2950">
                  <c:v>1542.5999999999997</c:v>
                </c:pt>
                <c:pt idx="2951">
                  <c:v>1542.4</c:v>
                </c:pt>
                <c:pt idx="2952">
                  <c:v>1542.3999999999999</c:v>
                </c:pt>
                <c:pt idx="2953">
                  <c:v>1541.8000000000004</c:v>
                </c:pt>
                <c:pt idx="2954">
                  <c:v>1541.8</c:v>
                </c:pt>
                <c:pt idx="2955">
                  <c:v>1540.5000000000005</c:v>
                </c:pt>
                <c:pt idx="2956">
                  <c:v>1539.9000000000003</c:v>
                </c:pt>
                <c:pt idx="2957">
                  <c:v>1539.6999999999998</c:v>
                </c:pt>
                <c:pt idx="2958">
                  <c:v>1539.5</c:v>
                </c:pt>
                <c:pt idx="2959">
                  <c:v>1539.3999999999999</c:v>
                </c:pt>
                <c:pt idx="2960">
                  <c:v>1538.7999999999997</c:v>
                </c:pt>
                <c:pt idx="2961">
                  <c:v>1538.5000000000002</c:v>
                </c:pt>
                <c:pt idx="2962">
                  <c:v>1538.4000000000003</c:v>
                </c:pt>
                <c:pt idx="2963">
                  <c:v>1538.1</c:v>
                </c:pt>
                <c:pt idx="2964">
                  <c:v>1537.2000000000005</c:v>
                </c:pt>
                <c:pt idx="2965">
                  <c:v>1537.0000000000002</c:v>
                </c:pt>
                <c:pt idx="2966">
                  <c:v>1536.6999999999998</c:v>
                </c:pt>
                <c:pt idx="2967">
                  <c:v>1536.3000000000002</c:v>
                </c:pt>
                <c:pt idx="2968">
                  <c:v>1535.7999999999997</c:v>
                </c:pt>
                <c:pt idx="2969">
                  <c:v>1535.7</c:v>
                </c:pt>
                <c:pt idx="2970">
                  <c:v>1535.3000000000002</c:v>
                </c:pt>
                <c:pt idx="2971">
                  <c:v>1535</c:v>
                </c:pt>
                <c:pt idx="2972">
                  <c:v>1535</c:v>
                </c:pt>
                <c:pt idx="2973">
                  <c:v>1534.8000000000004</c:v>
                </c:pt>
                <c:pt idx="2974">
                  <c:v>1534.7999999999993</c:v>
                </c:pt>
                <c:pt idx="2975">
                  <c:v>1534.7</c:v>
                </c:pt>
                <c:pt idx="2976">
                  <c:v>1534.2000000000003</c:v>
                </c:pt>
                <c:pt idx="2977">
                  <c:v>1534.0000000000005</c:v>
                </c:pt>
                <c:pt idx="2978">
                  <c:v>1534.0000000000005</c:v>
                </c:pt>
                <c:pt idx="2979">
                  <c:v>1533.7000000000005</c:v>
                </c:pt>
                <c:pt idx="2980">
                  <c:v>1533.1000000000001</c:v>
                </c:pt>
                <c:pt idx="2981">
                  <c:v>1533</c:v>
                </c:pt>
                <c:pt idx="2982">
                  <c:v>1532.1</c:v>
                </c:pt>
                <c:pt idx="2983">
                  <c:v>1531.4</c:v>
                </c:pt>
                <c:pt idx="2984">
                  <c:v>1531.3000000000002</c:v>
                </c:pt>
                <c:pt idx="2985">
                  <c:v>1530.8999999999996</c:v>
                </c:pt>
                <c:pt idx="2986">
                  <c:v>1530.2000000000003</c:v>
                </c:pt>
                <c:pt idx="2987">
                  <c:v>1530.1999999999998</c:v>
                </c:pt>
                <c:pt idx="2988">
                  <c:v>1530.0999999999997</c:v>
                </c:pt>
                <c:pt idx="2989">
                  <c:v>1529.8</c:v>
                </c:pt>
                <c:pt idx="2990">
                  <c:v>1529.7</c:v>
                </c:pt>
                <c:pt idx="2991">
                  <c:v>1529.6000000000001</c:v>
                </c:pt>
                <c:pt idx="2992">
                  <c:v>1529.4</c:v>
                </c:pt>
                <c:pt idx="2993">
                  <c:v>1528.9</c:v>
                </c:pt>
                <c:pt idx="2994">
                  <c:v>1528.3</c:v>
                </c:pt>
                <c:pt idx="2995">
                  <c:v>1528.1999999999998</c:v>
                </c:pt>
                <c:pt idx="2996">
                  <c:v>1528.1</c:v>
                </c:pt>
                <c:pt idx="2997">
                  <c:v>1527.6</c:v>
                </c:pt>
                <c:pt idx="2998">
                  <c:v>1527.5999999999997</c:v>
                </c:pt>
                <c:pt idx="2999">
                  <c:v>1527.3000000000002</c:v>
                </c:pt>
                <c:pt idx="3000">
                  <c:v>1527.0000000000002</c:v>
                </c:pt>
                <c:pt idx="3001">
                  <c:v>1526.0000000000002</c:v>
                </c:pt>
                <c:pt idx="3002">
                  <c:v>1525.1999999999998</c:v>
                </c:pt>
                <c:pt idx="3003">
                  <c:v>1524.2999999999997</c:v>
                </c:pt>
                <c:pt idx="3004">
                  <c:v>1524.0000000000005</c:v>
                </c:pt>
                <c:pt idx="3005">
                  <c:v>1523.2000000000003</c:v>
                </c:pt>
                <c:pt idx="3006">
                  <c:v>1522.8</c:v>
                </c:pt>
                <c:pt idx="3007">
                  <c:v>1522.8</c:v>
                </c:pt>
                <c:pt idx="3008">
                  <c:v>1522.6999999999998</c:v>
                </c:pt>
                <c:pt idx="3009">
                  <c:v>1522.6000000000001</c:v>
                </c:pt>
                <c:pt idx="3010">
                  <c:v>1521.1000000000001</c:v>
                </c:pt>
                <c:pt idx="3011">
                  <c:v>1521.1</c:v>
                </c:pt>
                <c:pt idx="3012">
                  <c:v>1520.9000000000003</c:v>
                </c:pt>
                <c:pt idx="3013">
                  <c:v>1520.4000000000003</c:v>
                </c:pt>
                <c:pt idx="3014">
                  <c:v>1520.4</c:v>
                </c:pt>
                <c:pt idx="3015">
                  <c:v>1518.9999999999998</c:v>
                </c:pt>
                <c:pt idx="3016">
                  <c:v>1518.8000000000002</c:v>
                </c:pt>
                <c:pt idx="3017">
                  <c:v>1518.5</c:v>
                </c:pt>
                <c:pt idx="3018">
                  <c:v>1518.1000000000001</c:v>
                </c:pt>
                <c:pt idx="3019">
                  <c:v>1517.6</c:v>
                </c:pt>
                <c:pt idx="3020">
                  <c:v>1517.3</c:v>
                </c:pt>
                <c:pt idx="3021">
                  <c:v>1517.1</c:v>
                </c:pt>
                <c:pt idx="3022">
                  <c:v>1517.0000000000002</c:v>
                </c:pt>
                <c:pt idx="3023">
                  <c:v>1517</c:v>
                </c:pt>
                <c:pt idx="3024">
                  <c:v>1516.3000000000004</c:v>
                </c:pt>
                <c:pt idx="3025">
                  <c:v>1516.3</c:v>
                </c:pt>
                <c:pt idx="3026">
                  <c:v>1515.9000000000003</c:v>
                </c:pt>
                <c:pt idx="3027">
                  <c:v>1515.6000000000004</c:v>
                </c:pt>
                <c:pt idx="3028">
                  <c:v>1515.1000000000001</c:v>
                </c:pt>
                <c:pt idx="3029">
                  <c:v>1515</c:v>
                </c:pt>
                <c:pt idx="3030">
                  <c:v>1514.7</c:v>
                </c:pt>
                <c:pt idx="3031">
                  <c:v>1514.6000000000001</c:v>
                </c:pt>
                <c:pt idx="3032">
                  <c:v>1514.6000000000001</c:v>
                </c:pt>
                <c:pt idx="3033">
                  <c:v>1514.2</c:v>
                </c:pt>
                <c:pt idx="3034">
                  <c:v>1513.8999999999999</c:v>
                </c:pt>
                <c:pt idx="3035">
                  <c:v>1513.3999999999999</c:v>
                </c:pt>
                <c:pt idx="3036">
                  <c:v>1513.1000000000001</c:v>
                </c:pt>
                <c:pt idx="3037">
                  <c:v>1512.5</c:v>
                </c:pt>
                <c:pt idx="3038">
                  <c:v>1512.3</c:v>
                </c:pt>
                <c:pt idx="3039">
                  <c:v>1512.0000000000002</c:v>
                </c:pt>
                <c:pt idx="3040">
                  <c:v>1511.7000000000003</c:v>
                </c:pt>
                <c:pt idx="3041">
                  <c:v>1510.9999999999998</c:v>
                </c:pt>
                <c:pt idx="3042">
                  <c:v>1510.8</c:v>
                </c:pt>
                <c:pt idx="3043">
                  <c:v>1510.5</c:v>
                </c:pt>
                <c:pt idx="3044">
                  <c:v>1509.8000000000002</c:v>
                </c:pt>
                <c:pt idx="3045">
                  <c:v>1509.3999999999999</c:v>
                </c:pt>
                <c:pt idx="3046">
                  <c:v>1507.8000000000002</c:v>
                </c:pt>
                <c:pt idx="3047">
                  <c:v>1507.7</c:v>
                </c:pt>
                <c:pt idx="3048">
                  <c:v>1507.7</c:v>
                </c:pt>
                <c:pt idx="3049">
                  <c:v>1507.3000000000002</c:v>
                </c:pt>
                <c:pt idx="3050">
                  <c:v>1507.2</c:v>
                </c:pt>
                <c:pt idx="3051">
                  <c:v>1507.2</c:v>
                </c:pt>
                <c:pt idx="3052">
                  <c:v>1506.9000000000003</c:v>
                </c:pt>
                <c:pt idx="3053">
                  <c:v>1506.0000000000002</c:v>
                </c:pt>
                <c:pt idx="3054">
                  <c:v>1505.9</c:v>
                </c:pt>
                <c:pt idx="3055">
                  <c:v>1505.3</c:v>
                </c:pt>
                <c:pt idx="3056">
                  <c:v>1504.9999999999995</c:v>
                </c:pt>
                <c:pt idx="3057">
                  <c:v>1504.4999999999998</c:v>
                </c:pt>
                <c:pt idx="3058">
                  <c:v>1504.3999999999999</c:v>
                </c:pt>
                <c:pt idx="3059">
                  <c:v>1504.2999999999997</c:v>
                </c:pt>
                <c:pt idx="3060">
                  <c:v>1503.8000000000002</c:v>
                </c:pt>
                <c:pt idx="3061">
                  <c:v>1503.6</c:v>
                </c:pt>
                <c:pt idx="3062">
                  <c:v>1503.4</c:v>
                </c:pt>
                <c:pt idx="3063">
                  <c:v>1503.3</c:v>
                </c:pt>
                <c:pt idx="3064">
                  <c:v>1502.7000000000003</c:v>
                </c:pt>
                <c:pt idx="3065">
                  <c:v>1502.4000000000003</c:v>
                </c:pt>
                <c:pt idx="3066">
                  <c:v>1502.0999999999997</c:v>
                </c:pt>
                <c:pt idx="3067">
                  <c:v>1501.9</c:v>
                </c:pt>
                <c:pt idx="3068">
                  <c:v>1501.8</c:v>
                </c:pt>
                <c:pt idx="3069">
                  <c:v>1501.7000000000003</c:v>
                </c:pt>
                <c:pt idx="3070">
                  <c:v>1501.5</c:v>
                </c:pt>
                <c:pt idx="3071">
                  <c:v>1501.4000000000003</c:v>
                </c:pt>
                <c:pt idx="3072">
                  <c:v>1500.8</c:v>
                </c:pt>
                <c:pt idx="3073">
                  <c:v>1500.6999999999998</c:v>
                </c:pt>
                <c:pt idx="3074">
                  <c:v>1500.6000000000001</c:v>
                </c:pt>
                <c:pt idx="3075">
                  <c:v>1499.8000000000002</c:v>
                </c:pt>
                <c:pt idx="3076">
                  <c:v>1499.8000000000002</c:v>
                </c:pt>
                <c:pt idx="3077">
                  <c:v>1499.6999999999998</c:v>
                </c:pt>
                <c:pt idx="3078">
                  <c:v>1498.4</c:v>
                </c:pt>
                <c:pt idx="3079">
                  <c:v>1498.2000000000005</c:v>
                </c:pt>
                <c:pt idx="3080">
                  <c:v>1497.8000000000004</c:v>
                </c:pt>
                <c:pt idx="3081">
                  <c:v>1497.3</c:v>
                </c:pt>
                <c:pt idx="3082">
                  <c:v>1496.9999999999998</c:v>
                </c:pt>
                <c:pt idx="3083">
                  <c:v>1496.6000000000001</c:v>
                </c:pt>
                <c:pt idx="3084">
                  <c:v>1495.8999999999999</c:v>
                </c:pt>
                <c:pt idx="3085">
                  <c:v>1495.5</c:v>
                </c:pt>
                <c:pt idx="3086">
                  <c:v>1495.3999999999999</c:v>
                </c:pt>
                <c:pt idx="3087">
                  <c:v>1494.9000000000005</c:v>
                </c:pt>
                <c:pt idx="3088">
                  <c:v>1494.3</c:v>
                </c:pt>
                <c:pt idx="3089">
                  <c:v>1493.4000000000005</c:v>
                </c:pt>
                <c:pt idx="3090">
                  <c:v>1493.3000000000004</c:v>
                </c:pt>
                <c:pt idx="3091">
                  <c:v>1492.5999999999997</c:v>
                </c:pt>
                <c:pt idx="3092">
                  <c:v>1492.3000000000002</c:v>
                </c:pt>
                <c:pt idx="3093">
                  <c:v>1492.2</c:v>
                </c:pt>
                <c:pt idx="3094">
                  <c:v>1491.8</c:v>
                </c:pt>
                <c:pt idx="3095">
                  <c:v>1490.9000000000003</c:v>
                </c:pt>
                <c:pt idx="3096">
                  <c:v>1490.8999999999996</c:v>
                </c:pt>
                <c:pt idx="3097">
                  <c:v>1490.5000000000002</c:v>
                </c:pt>
                <c:pt idx="3098">
                  <c:v>1490.4000000000003</c:v>
                </c:pt>
                <c:pt idx="3099">
                  <c:v>1489.8000000000002</c:v>
                </c:pt>
                <c:pt idx="3100">
                  <c:v>1489.3000000000002</c:v>
                </c:pt>
                <c:pt idx="3101">
                  <c:v>1488.6</c:v>
                </c:pt>
                <c:pt idx="3102">
                  <c:v>1487.9000000000003</c:v>
                </c:pt>
                <c:pt idx="3103">
                  <c:v>1487.9</c:v>
                </c:pt>
                <c:pt idx="3104">
                  <c:v>1487.6</c:v>
                </c:pt>
                <c:pt idx="3105">
                  <c:v>1487.2000000000003</c:v>
                </c:pt>
                <c:pt idx="3106">
                  <c:v>1486.8999999999999</c:v>
                </c:pt>
                <c:pt idx="3107">
                  <c:v>1486.2000000000003</c:v>
                </c:pt>
                <c:pt idx="3108">
                  <c:v>1486.1999999999996</c:v>
                </c:pt>
                <c:pt idx="3109">
                  <c:v>1486.1</c:v>
                </c:pt>
                <c:pt idx="3110">
                  <c:v>1485.2</c:v>
                </c:pt>
                <c:pt idx="3111">
                  <c:v>1484.9999999999998</c:v>
                </c:pt>
                <c:pt idx="3112">
                  <c:v>1484.5999999999997</c:v>
                </c:pt>
                <c:pt idx="3113">
                  <c:v>1484.3</c:v>
                </c:pt>
                <c:pt idx="3114">
                  <c:v>1484</c:v>
                </c:pt>
                <c:pt idx="3115">
                  <c:v>1483.9000000000005</c:v>
                </c:pt>
                <c:pt idx="3116">
                  <c:v>1483.6999999999998</c:v>
                </c:pt>
                <c:pt idx="3117">
                  <c:v>1482.6999999999996</c:v>
                </c:pt>
                <c:pt idx="3118">
                  <c:v>1482.2</c:v>
                </c:pt>
                <c:pt idx="3119">
                  <c:v>1482.0999999999997</c:v>
                </c:pt>
                <c:pt idx="3120">
                  <c:v>1481.8999999999999</c:v>
                </c:pt>
                <c:pt idx="3121">
                  <c:v>1481.4</c:v>
                </c:pt>
                <c:pt idx="3122">
                  <c:v>1480.3000000000002</c:v>
                </c:pt>
                <c:pt idx="3123">
                  <c:v>1479.8999999999996</c:v>
                </c:pt>
                <c:pt idx="3124">
                  <c:v>1479.8</c:v>
                </c:pt>
                <c:pt idx="3125">
                  <c:v>1479.7</c:v>
                </c:pt>
                <c:pt idx="3126">
                  <c:v>1479.6</c:v>
                </c:pt>
                <c:pt idx="3127">
                  <c:v>1479.3999999999996</c:v>
                </c:pt>
                <c:pt idx="3128">
                  <c:v>1478.8999999999999</c:v>
                </c:pt>
                <c:pt idx="3129">
                  <c:v>1478.8999999999996</c:v>
                </c:pt>
                <c:pt idx="3130">
                  <c:v>1478.4</c:v>
                </c:pt>
                <c:pt idx="3131">
                  <c:v>1477.3</c:v>
                </c:pt>
                <c:pt idx="3132">
                  <c:v>1477.1</c:v>
                </c:pt>
                <c:pt idx="3133">
                  <c:v>1476.1999999999998</c:v>
                </c:pt>
                <c:pt idx="3134">
                  <c:v>1476</c:v>
                </c:pt>
                <c:pt idx="3135">
                  <c:v>1475.9</c:v>
                </c:pt>
                <c:pt idx="3136">
                  <c:v>1475.4000000000003</c:v>
                </c:pt>
                <c:pt idx="3137">
                  <c:v>1475.3</c:v>
                </c:pt>
                <c:pt idx="3138">
                  <c:v>1474.5</c:v>
                </c:pt>
                <c:pt idx="3139">
                  <c:v>1474.1999999999998</c:v>
                </c:pt>
                <c:pt idx="3140">
                  <c:v>1473.2000000000003</c:v>
                </c:pt>
                <c:pt idx="3141">
                  <c:v>1473.2</c:v>
                </c:pt>
                <c:pt idx="3142">
                  <c:v>1473.2</c:v>
                </c:pt>
                <c:pt idx="3143">
                  <c:v>1471.1</c:v>
                </c:pt>
                <c:pt idx="3144">
                  <c:v>1470.8000000000002</c:v>
                </c:pt>
                <c:pt idx="3145">
                  <c:v>1470.8</c:v>
                </c:pt>
                <c:pt idx="3146">
                  <c:v>1469.4999999999998</c:v>
                </c:pt>
                <c:pt idx="3147">
                  <c:v>1469.4</c:v>
                </c:pt>
                <c:pt idx="3148">
                  <c:v>1469.2999999999997</c:v>
                </c:pt>
                <c:pt idx="3149">
                  <c:v>1469.2</c:v>
                </c:pt>
                <c:pt idx="3150">
                  <c:v>1469.2</c:v>
                </c:pt>
                <c:pt idx="3151">
                  <c:v>1469.1</c:v>
                </c:pt>
                <c:pt idx="3152">
                  <c:v>1468.3999999999996</c:v>
                </c:pt>
                <c:pt idx="3153">
                  <c:v>1467.6</c:v>
                </c:pt>
                <c:pt idx="3154">
                  <c:v>1467.4999999999998</c:v>
                </c:pt>
                <c:pt idx="3155">
                  <c:v>1467.1</c:v>
                </c:pt>
                <c:pt idx="3156">
                  <c:v>1466.3999999999999</c:v>
                </c:pt>
                <c:pt idx="3157">
                  <c:v>1466.0000000000002</c:v>
                </c:pt>
                <c:pt idx="3158">
                  <c:v>1465.8</c:v>
                </c:pt>
                <c:pt idx="3159">
                  <c:v>1464.6</c:v>
                </c:pt>
                <c:pt idx="3160">
                  <c:v>1463.8000000000002</c:v>
                </c:pt>
                <c:pt idx="3161">
                  <c:v>1463.0000000000002</c:v>
                </c:pt>
                <c:pt idx="3162">
                  <c:v>1462.8000000000002</c:v>
                </c:pt>
                <c:pt idx="3163">
                  <c:v>1462.3</c:v>
                </c:pt>
                <c:pt idx="3164">
                  <c:v>1462</c:v>
                </c:pt>
                <c:pt idx="3165">
                  <c:v>1461.9000000000003</c:v>
                </c:pt>
                <c:pt idx="3166">
                  <c:v>1461.8</c:v>
                </c:pt>
                <c:pt idx="3167">
                  <c:v>1461.7</c:v>
                </c:pt>
                <c:pt idx="3168">
                  <c:v>1461.5</c:v>
                </c:pt>
                <c:pt idx="3169">
                  <c:v>1459.8000000000002</c:v>
                </c:pt>
                <c:pt idx="3170">
                  <c:v>1459.8</c:v>
                </c:pt>
                <c:pt idx="3171">
                  <c:v>1459.7999999999997</c:v>
                </c:pt>
                <c:pt idx="3172">
                  <c:v>1459.4999999999998</c:v>
                </c:pt>
                <c:pt idx="3173">
                  <c:v>1459.4</c:v>
                </c:pt>
                <c:pt idx="3174">
                  <c:v>1458.9</c:v>
                </c:pt>
                <c:pt idx="3175">
                  <c:v>1458.7000000000003</c:v>
                </c:pt>
                <c:pt idx="3176">
                  <c:v>1458.3</c:v>
                </c:pt>
                <c:pt idx="3177">
                  <c:v>1458.1999999999998</c:v>
                </c:pt>
                <c:pt idx="3178">
                  <c:v>1457.3000000000002</c:v>
                </c:pt>
                <c:pt idx="3179">
                  <c:v>1456.4000000000003</c:v>
                </c:pt>
                <c:pt idx="3180">
                  <c:v>1456.1000000000001</c:v>
                </c:pt>
                <c:pt idx="3181">
                  <c:v>1455.3999999999999</c:v>
                </c:pt>
                <c:pt idx="3182">
                  <c:v>1455.3</c:v>
                </c:pt>
                <c:pt idx="3183">
                  <c:v>1455.1999999999996</c:v>
                </c:pt>
                <c:pt idx="3184">
                  <c:v>1455</c:v>
                </c:pt>
                <c:pt idx="3185">
                  <c:v>1454.1</c:v>
                </c:pt>
                <c:pt idx="3186">
                  <c:v>1452.8</c:v>
                </c:pt>
                <c:pt idx="3187">
                  <c:v>1452.3999999999996</c:v>
                </c:pt>
                <c:pt idx="3188">
                  <c:v>1451.6000000000001</c:v>
                </c:pt>
                <c:pt idx="3189">
                  <c:v>1451.4</c:v>
                </c:pt>
                <c:pt idx="3190">
                  <c:v>1451.2000000000003</c:v>
                </c:pt>
                <c:pt idx="3191">
                  <c:v>1451.1000000000001</c:v>
                </c:pt>
                <c:pt idx="3192">
                  <c:v>1450.9</c:v>
                </c:pt>
                <c:pt idx="3193">
                  <c:v>1450.8</c:v>
                </c:pt>
                <c:pt idx="3194">
                  <c:v>1450.4000000000003</c:v>
                </c:pt>
                <c:pt idx="3195">
                  <c:v>1449.7</c:v>
                </c:pt>
                <c:pt idx="3196">
                  <c:v>1449.3999999999999</c:v>
                </c:pt>
                <c:pt idx="3197">
                  <c:v>1449.3000000000002</c:v>
                </c:pt>
                <c:pt idx="3198">
                  <c:v>1448.4000000000003</c:v>
                </c:pt>
                <c:pt idx="3199">
                  <c:v>1448.0000000000002</c:v>
                </c:pt>
                <c:pt idx="3200">
                  <c:v>1447.1</c:v>
                </c:pt>
                <c:pt idx="3201">
                  <c:v>1446.8000000000004</c:v>
                </c:pt>
                <c:pt idx="3202">
                  <c:v>1446.7000000000003</c:v>
                </c:pt>
                <c:pt idx="3203">
                  <c:v>1446.5000000000002</c:v>
                </c:pt>
                <c:pt idx="3204">
                  <c:v>1446.3999999999996</c:v>
                </c:pt>
                <c:pt idx="3205">
                  <c:v>1446.2999999999997</c:v>
                </c:pt>
                <c:pt idx="3206">
                  <c:v>1445.7</c:v>
                </c:pt>
                <c:pt idx="3207">
                  <c:v>1445.4</c:v>
                </c:pt>
                <c:pt idx="3208">
                  <c:v>1445.3</c:v>
                </c:pt>
                <c:pt idx="3209">
                  <c:v>1444.8999999999996</c:v>
                </c:pt>
                <c:pt idx="3210">
                  <c:v>1444.6000000000004</c:v>
                </c:pt>
                <c:pt idx="3211">
                  <c:v>1444.1</c:v>
                </c:pt>
                <c:pt idx="3212">
                  <c:v>1443.9999999999998</c:v>
                </c:pt>
                <c:pt idx="3213">
                  <c:v>1443.9000000000005</c:v>
                </c:pt>
                <c:pt idx="3214">
                  <c:v>1443.6</c:v>
                </c:pt>
                <c:pt idx="3215">
                  <c:v>1443.1999999999998</c:v>
                </c:pt>
                <c:pt idx="3216">
                  <c:v>1442.4</c:v>
                </c:pt>
                <c:pt idx="3217">
                  <c:v>1441.3</c:v>
                </c:pt>
                <c:pt idx="3218">
                  <c:v>1440.6000000000004</c:v>
                </c:pt>
                <c:pt idx="3219">
                  <c:v>1440.5</c:v>
                </c:pt>
                <c:pt idx="3220">
                  <c:v>1440.2</c:v>
                </c:pt>
                <c:pt idx="3221">
                  <c:v>1439.8</c:v>
                </c:pt>
                <c:pt idx="3222">
                  <c:v>1439.1000000000001</c:v>
                </c:pt>
                <c:pt idx="3223">
                  <c:v>1439.0000000000002</c:v>
                </c:pt>
                <c:pt idx="3224">
                  <c:v>1438.8000000000002</c:v>
                </c:pt>
                <c:pt idx="3225">
                  <c:v>1438.2</c:v>
                </c:pt>
                <c:pt idx="3226">
                  <c:v>1438.2</c:v>
                </c:pt>
                <c:pt idx="3227">
                  <c:v>1438</c:v>
                </c:pt>
                <c:pt idx="3228">
                  <c:v>1437.3000000000002</c:v>
                </c:pt>
                <c:pt idx="3229">
                  <c:v>1437.1999999999998</c:v>
                </c:pt>
                <c:pt idx="3230">
                  <c:v>1436.6999999999998</c:v>
                </c:pt>
                <c:pt idx="3231">
                  <c:v>1436.3999999999999</c:v>
                </c:pt>
                <c:pt idx="3232">
                  <c:v>1436.1</c:v>
                </c:pt>
                <c:pt idx="3233">
                  <c:v>1435.6000000000001</c:v>
                </c:pt>
                <c:pt idx="3234">
                  <c:v>1435.3999999999996</c:v>
                </c:pt>
                <c:pt idx="3235">
                  <c:v>1435.3999999999996</c:v>
                </c:pt>
                <c:pt idx="3236">
                  <c:v>1435.3000000000002</c:v>
                </c:pt>
                <c:pt idx="3237">
                  <c:v>1435.1000000000001</c:v>
                </c:pt>
                <c:pt idx="3238">
                  <c:v>1434.6</c:v>
                </c:pt>
                <c:pt idx="3239">
                  <c:v>1434.3000000000002</c:v>
                </c:pt>
                <c:pt idx="3240">
                  <c:v>1434.2000000000005</c:v>
                </c:pt>
                <c:pt idx="3241">
                  <c:v>1434.2</c:v>
                </c:pt>
                <c:pt idx="3242">
                  <c:v>1434.1999999999998</c:v>
                </c:pt>
                <c:pt idx="3243">
                  <c:v>1433.9</c:v>
                </c:pt>
                <c:pt idx="3244">
                  <c:v>1432.9999999999998</c:v>
                </c:pt>
                <c:pt idx="3245">
                  <c:v>1432.7</c:v>
                </c:pt>
                <c:pt idx="3246">
                  <c:v>1432.4</c:v>
                </c:pt>
                <c:pt idx="3247">
                  <c:v>1432.3999999999999</c:v>
                </c:pt>
                <c:pt idx="3248">
                  <c:v>1432.1</c:v>
                </c:pt>
                <c:pt idx="3249">
                  <c:v>1431.9</c:v>
                </c:pt>
                <c:pt idx="3250">
                  <c:v>1431.8999999999999</c:v>
                </c:pt>
                <c:pt idx="3251">
                  <c:v>1431.6999999999998</c:v>
                </c:pt>
                <c:pt idx="3252">
                  <c:v>1431.3999999999999</c:v>
                </c:pt>
                <c:pt idx="3253">
                  <c:v>1431.3</c:v>
                </c:pt>
                <c:pt idx="3254">
                  <c:v>1430.4999999999998</c:v>
                </c:pt>
                <c:pt idx="3255">
                  <c:v>1430.1</c:v>
                </c:pt>
                <c:pt idx="3256">
                  <c:v>1429.5</c:v>
                </c:pt>
                <c:pt idx="3257">
                  <c:v>1429.4999999999998</c:v>
                </c:pt>
                <c:pt idx="3258">
                  <c:v>1429.4000000000003</c:v>
                </c:pt>
                <c:pt idx="3259">
                  <c:v>1429.3999999999999</c:v>
                </c:pt>
                <c:pt idx="3260">
                  <c:v>1429</c:v>
                </c:pt>
                <c:pt idx="3261">
                  <c:v>1428.8999999999999</c:v>
                </c:pt>
                <c:pt idx="3262">
                  <c:v>1428.6999999999996</c:v>
                </c:pt>
                <c:pt idx="3263">
                  <c:v>1428.3999999999999</c:v>
                </c:pt>
                <c:pt idx="3264">
                  <c:v>1427.4999999999998</c:v>
                </c:pt>
                <c:pt idx="3265">
                  <c:v>1427.4000000000003</c:v>
                </c:pt>
                <c:pt idx="3266">
                  <c:v>1427.2</c:v>
                </c:pt>
                <c:pt idx="3267">
                  <c:v>1427.0999999999997</c:v>
                </c:pt>
                <c:pt idx="3268">
                  <c:v>1426.9</c:v>
                </c:pt>
                <c:pt idx="3269">
                  <c:v>1426.7000000000003</c:v>
                </c:pt>
                <c:pt idx="3270">
                  <c:v>1426.1999999999998</c:v>
                </c:pt>
                <c:pt idx="3271">
                  <c:v>1426.0999999999995</c:v>
                </c:pt>
                <c:pt idx="3272">
                  <c:v>1425.6000000000001</c:v>
                </c:pt>
                <c:pt idx="3273">
                  <c:v>1425.1000000000001</c:v>
                </c:pt>
                <c:pt idx="3274">
                  <c:v>1423.8999999999999</c:v>
                </c:pt>
                <c:pt idx="3275">
                  <c:v>1423.3999999999999</c:v>
                </c:pt>
                <c:pt idx="3276">
                  <c:v>1423.3</c:v>
                </c:pt>
                <c:pt idx="3277">
                  <c:v>1423.2</c:v>
                </c:pt>
                <c:pt idx="3278">
                  <c:v>1421.6000000000001</c:v>
                </c:pt>
                <c:pt idx="3279">
                  <c:v>1421.6</c:v>
                </c:pt>
                <c:pt idx="3280">
                  <c:v>1421.5</c:v>
                </c:pt>
                <c:pt idx="3281">
                  <c:v>1421.4</c:v>
                </c:pt>
                <c:pt idx="3282">
                  <c:v>1421.2</c:v>
                </c:pt>
                <c:pt idx="3283">
                  <c:v>1420.1999999999998</c:v>
                </c:pt>
                <c:pt idx="3284">
                  <c:v>1419.7000000000003</c:v>
                </c:pt>
                <c:pt idx="3285">
                  <c:v>1419.2999999999997</c:v>
                </c:pt>
                <c:pt idx="3286">
                  <c:v>1418.6</c:v>
                </c:pt>
                <c:pt idx="3287">
                  <c:v>1418.6</c:v>
                </c:pt>
                <c:pt idx="3288">
                  <c:v>1418.2999999999995</c:v>
                </c:pt>
                <c:pt idx="3289">
                  <c:v>1418.2</c:v>
                </c:pt>
                <c:pt idx="3290">
                  <c:v>1418.1</c:v>
                </c:pt>
                <c:pt idx="3291">
                  <c:v>1417.8999999999996</c:v>
                </c:pt>
                <c:pt idx="3292">
                  <c:v>1417.6</c:v>
                </c:pt>
                <c:pt idx="3293">
                  <c:v>1416.9000000000003</c:v>
                </c:pt>
                <c:pt idx="3294">
                  <c:v>1416.7</c:v>
                </c:pt>
                <c:pt idx="3295">
                  <c:v>1416.6000000000001</c:v>
                </c:pt>
                <c:pt idx="3296">
                  <c:v>1416.5999999999997</c:v>
                </c:pt>
                <c:pt idx="3297">
                  <c:v>1415.7000000000003</c:v>
                </c:pt>
                <c:pt idx="3298">
                  <c:v>1415.4000000000005</c:v>
                </c:pt>
                <c:pt idx="3299">
                  <c:v>1415.0000000000005</c:v>
                </c:pt>
                <c:pt idx="3300">
                  <c:v>1414.9</c:v>
                </c:pt>
                <c:pt idx="3301">
                  <c:v>1414.8000000000002</c:v>
                </c:pt>
                <c:pt idx="3302">
                  <c:v>1414.7</c:v>
                </c:pt>
                <c:pt idx="3303">
                  <c:v>1414.3000000000002</c:v>
                </c:pt>
                <c:pt idx="3304">
                  <c:v>1413.8999999999999</c:v>
                </c:pt>
                <c:pt idx="3305">
                  <c:v>1413.6</c:v>
                </c:pt>
                <c:pt idx="3306">
                  <c:v>1413.1999999999998</c:v>
                </c:pt>
                <c:pt idx="3307">
                  <c:v>1412.5000000000002</c:v>
                </c:pt>
                <c:pt idx="3308">
                  <c:v>1412.3000000000004</c:v>
                </c:pt>
                <c:pt idx="3309">
                  <c:v>1412.3</c:v>
                </c:pt>
                <c:pt idx="3310">
                  <c:v>1410.2000000000003</c:v>
                </c:pt>
                <c:pt idx="3311">
                  <c:v>1410</c:v>
                </c:pt>
                <c:pt idx="3312">
                  <c:v>1409.4</c:v>
                </c:pt>
                <c:pt idx="3313">
                  <c:v>1409.3000000000004</c:v>
                </c:pt>
                <c:pt idx="3314">
                  <c:v>1408.9000000000003</c:v>
                </c:pt>
                <c:pt idx="3315">
                  <c:v>1408.6</c:v>
                </c:pt>
                <c:pt idx="3316">
                  <c:v>1408.5000000000002</c:v>
                </c:pt>
                <c:pt idx="3317">
                  <c:v>1408.5</c:v>
                </c:pt>
                <c:pt idx="3318">
                  <c:v>1407.8999999999999</c:v>
                </c:pt>
                <c:pt idx="3319">
                  <c:v>1407.7999999999997</c:v>
                </c:pt>
                <c:pt idx="3320">
                  <c:v>1407.1000000000001</c:v>
                </c:pt>
                <c:pt idx="3321">
                  <c:v>1406.8999999999996</c:v>
                </c:pt>
                <c:pt idx="3322">
                  <c:v>1406.1999999999998</c:v>
                </c:pt>
                <c:pt idx="3323">
                  <c:v>1405.2000000000003</c:v>
                </c:pt>
                <c:pt idx="3324">
                  <c:v>1404.8999999999996</c:v>
                </c:pt>
                <c:pt idx="3325">
                  <c:v>1404.6000000000001</c:v>
                </c:pt>
                <c:pt idx="3326">
                  <c:v>1404.4</c:v>
                </c:pt>
                <c:pt idx="3327">
                  <c:v>1404.3</c:v>
                </c:pt>
                <c:pt idx="3328">
                  <c:v>1403.4000000000003</c:v>
                </c:pt>
                <c:pt idx="3329">
                  <c:v>1402.9</c:v>
                </c:pt>
                <c:pt idx="3330">
                  <c:v>1402.3</c:v>
                </c:pt>
                <c:pt idx="3331">
                  <c:v>1402.0999999999997</c:v>
                </c:pt>
                <c:pt idx="3332">
                  <c:v>1402.0999999999997</c:v>
                </c:pt>
                <c:pt idx="3333">
                  <c:v>1401.3000000000002</c:v>
                </c:pt>
                <c:pt idx="3334">
                  <c:v>1400.5999999999997</c:v>
                </c:pt>
                <c:pt idx="3335">
                  <c:v>1400.4</c:v>
                </c:pt>
                <c:pt idx="3336">
                  <c:v>1400.3</c:v>
                </c:pt>
                <c:pt idx="3337">
                  <c:v>1399.8000000000002</c:v>
                </c:pt>
                <c:pt idx="3338">
                  <c:v>1399.7000000000003</c:v>
                </c:pt>
                <c:pt idx="3339">
                  <c:v>1398.7999999999997</c:v>
                </c:pt>
                <c:pt idx="3340">
                  <c:v>1398.6</c:v>
                </c:pt>
                <c:pt idx="3341">
                  <c:v>1397.8000000000002</c:v>
                </c:pt>
                <c:pt idx="3342">
                  <c:v>1397.2000000000003</c:v>
                </c:pt>
                <c:pt idx="3343">
                  <c:v>1397.1000000000001</c:v>
                </c:pt>
                <c:pt idx="3344">
                  <c:v>1396.2</c:v>
                </c:pt>
                <c:pt idx="3345">
                  <c:v>1395.6000000000001</c:v>
                </c:pt>
                <c:pt idx="3346">
                  <c:v>1395.5</c:v>
                </c:pt>
                <c:pt idx="3347">
                  <c:v>1394.3000000000002</c:v>
                </c:pt>
                <c:pt idx="3348">
                  <c:v>1394.2999999999995</c:v>
                </c:pt>
                <c:pt idx="3349">
                  <c:v>1393.9999999999998</c:v>
                </c:pt>
                <c:pt idx="3350">
                  <c:v>1393.6</c:v>
                </c:pt>
                <c:pt idx="3351">
                  <c:v>1393.5000000000002</c:v>
                </c:pt>
                <c:pt idx="3352">
                  <c:v>1393.3999999999999</c:v>
                </c:pt>
                <c:pt idx="3353">
                  <c:v>1393.3</c:v>
                </c:pt>
                <c:pt idx="3354">
                  <c:v>1393.3</c:v>
                </c:pt>
                <c:pt idx="3355">
                  <c:v>1393</c:v>
                </c:pt>
                <c:pt idx="3356">
                  <c:v>1392.5000000000002</c:v>
                </c:pt>
                <c:pt idx="3357">
                  <c:v>1392.3</c:v>
                </c:pt>
                <c:pt idx="3358">
                  <c:v>1391.9999999999998</c:v>
                </c:pt>
                <c:pt idx="3359">
                  <c:v>1391.5</c:v>
                </c:pt>
                <c:pt idx="3360">
                  <c:v>1391.2</c:v>
                </c:pt>
                <c:pt idx="3361">
                  <c:v>1390.4</c:v>
                </c:pt>
                <c:pt idx="3362">
                  <c:v>1390.4</c:v>
                </c:pt>
                <c:pt idx="3363">
                  <c:v>1389.7</c:v>
                </c:pt>
                <c:pt idx="3364">
                  <c:v>1389.6</c:v>
                </c:pt>
                <c:pt idx="3365">
                  <c:v>1389.3999999999999</c:v>
                </c:pt>
                <c:pt idx="3366">
                  <c:v>1388.8999999999999</c:v>
                </c:pt>
                <c:pt idx="3367">
                  <c:v>1388.8</c:v>
                </c:pt>
                <c:pt idx="3368">
                  <c:v>1388.2000000000003</c:v>
                </c:pt>
                <c:pt idx="3369">
                  <c:v>1387.9</c:v>
                </c:pt>
                <c:pt idx="3370">
                  <c:v>1387.6</c:v>
                </c:pt>
                <c:pt idx="3371">
                  <c:v>1387.3</c:v>
                </c:pt>
                <c:pt idx="3372">
                  <c:v>1386.2000000000003</c:v>
                </c:pt>
                <c:pt idx="3373">
                  <c:v>1386.1999999999998</c:v>
                </c:pt>
                <c:pt idx="3374">
                  <c:v>1385.9</c:v>
                </c:pt>
                <c:pt idx="3375">
                  <c:v>1385.4999999999998</c:v>
                </c:pt>
                <c:pt idx="3376">
                  <c:v>1385.3999999999999</c:v>
                </c:pt>
                <c:pt idx="3377">
                  <c:v>1385.1000000000001</c:v>
                </c:pt>
                <c:pt idx="3378">
                  <c:v>1385.1000000000001</c:v>
                </c:pt>
                <c:pt idx="3379">
                  <c:v>1384.3</c:v>
                </c:pt>
                <c:pt idx="3380">
                  <c:v>1384.1000000000001</c:v>
                </c:pt>
                <c:pt idx="3381">
                  <c:v>1383.9999999999998</c:v>
                </c:pt>
                <c:pt idx="3382">
                  <c:v>1383.9999999999998</c:v>
                </c:pt>
                <c:pt idx="3383">
                  <c:v>1383.5000000000002</c:v>
                </c:pt>
                <c:pt idx="3384">
                  <c:v>1383</c:v>
                </c:pt>
                <c:pt idx="3385">
                  <c:v>1383</c:v>
                </c:pt>
                <c:pt idx="3386">
                  <c:v>1382.8000000000002</c:v>
                </c:pt>
                <c:pt idx="3387">
                  <c:v>1382.6000000000001</c:v>
                </c:pt>
                <c:pt idx="3388">
                  <c:v>1381.7</c:v>
                </c:pt>
                <c:pt idx="3389">
                  <c:v>1381.3000000000002</c:v>
                </c:pt>
                <c:pt idx="3390">
                  <c:v>1381.1000000000001</c:v>
                </c:pt>
                <c:pt idx="3391">
                  <c:v>1380.8000000000004</c:v>
                </c:pt>
                <c:pt idx="3392">
                  <c:v>1379.8999999999999</c:v>
                </c:pt>
                <c:pt idx="3393">
                  <c:v>1379.7</c:v>
                </c:pt>
                <c:pt idx="3394">
                  <c:v>1379.6</c:v>
                </c:pt>
                <c:pt idx="3395">
                  <c:v>1379.1</c:v>
                </c:pt>
                <c:pt idx="3396">
                  <c:v>1378.9999999999998</c:v>
                </c:pt>
                <c:pt idx="3397">
                  <c:v>1378.2999999999997</c:v>
                </c:pt>
                <c:pt idx="3398">
                  <c:v>1378.0999999999997</c:v>
                </c:pt>
                <c:pt idx="3399">
                  <c:v>1378.0999999999997</c:v>
                </c:pt>
                <c:pt idx="3400">
                  <c:v>1378</c:v>
                </c:pt>
                <c:pt idx="3401">
                  <c:v>1376.2000000000003</c:v>
                </c:pt>
                <c:pt idx="3402">
                  <c:v>1376.1999999999996</c:v>
                </c:pt>
                <c:pt idx="3403">
                  <c:v>1376.1000000000001</c:v>
                </c:pt>
                <c:pt idx="3404">
                  <c:v>1375.9999999999998</c:v>
                </c:pt>
                <c:pt idx="3405">
                  <c:v>1374.9</c:v>
                </c:pt>
                <c:pt idx="3406">
                  <c:v>1373.8</c:v>
                </c:pt>
                <c:pt idx="3407">
                  <c:v>1373.5</c:v>
                </c:pt>
                <c:pt idx="3408">
                  <c:v>1373.1000000000001</c:v>
                </c:pt>
                <c:pt idx="3409">
                  <c:v>1372.9</c:v>
                </c:pt>
                <c:pt idx="3410">
                  <c:v>1372.8000000000002</c:v>
                </c:pt>
                <c:pt idx="3411">
                  <c:v>1372.1000000000001</c:v>
                </c:pt>
                <c:pt idx="3412">
                  <c:v>1371.7999999999997</c:v>
                </c:pt>
                <c:pt idx="3413">
                  <c:v>1371.7999999999997</c:v>
                </c:pt>
                <c:pt idx="3414">
                  <c:v>1371.3999999999996</c:v>
                </c:pt>
                <c:pt idx="3415">
                  <c:v>1371.2000000000003</c:v>
                </c:pt>
                <c:pt idx="3416">
                  <c:v>1370.8999999999999</c:v>
                </c:pt>
                <c:pt idx="3417">
                  <c:v>1370.1000000000001</c:v>
                </c:pt>
                <c:pt idx="3418">
                  <c:v>1369.6999999999998</c:v>
                </c:pt>
                <c:pt idx="3419">
                  <c:v>1369.3000000000002</c:v>
                </c:pt>
                <c:pt idx="3420">
                  <c:v>1368.8000000000002</c:v>
                </c:pt>
                <c:pt idx="3421">
                  <c:v>1368.4000000000003</c:v>
                </c:pt>
                <c:pt idx="3422">
                  <c:v>1367.8999999999996</c:v>
                </c:pt>
                <c:pt idx="3423">
                  <c:v>1367.6999999999998</c:v>
                </c:pt>
                <c:pt idx="3424">
                  <c:v>1367.6000000000001</c:v>
                </c:pt>
                <c:pt idx="3425">
                  <c:v>1367.4999999999998</c:v>
                </c:pt>
                <c:pt idx="3426">
                  <c:v>1365.0000000000002</c:v>
                </c:pt>
                <c:pt idx="3427">
                  <c:v>1364.6999999999998</c:v>
                </c:pt>
                <c:pt idx="3428">
                  <c:v>1364.4999999999998</c:v>
                </c:pt>
                <c:pt idx="3429">
                  <c:v>1363.9999999999998</c:v>
                </c:pt>
                <c:pt idx="3430">
                  <c:v>1363.8</c:v>
                </c:pt>
                <c:pt idx="3431">
                  <c:v>1363.6000000000004</c:v>
                </c:pt>
                <c:pt idx="3432">
                  <c:v>1362.8</c:v>
                </c:pt>
                <c:pt idx="3433">
                  <c:v>1362.8</c:v>
                </c:pt>
                <c:pt idx="3434">
                  <c:v>1362.3</c:v>
                </c:pt>
                <c:pt idx="3435">
                  <c:v>1362</c:v>
                </c:pt>
                <c:pt idx="3436">
                  <c:v>1361.5000000000005</c:v>
                </c:pt>
                <c:pt idx="3437">
                  <c:v>1361.3999999999999</c:v>
                </c:pt>
                <c:pt idx="3438">
                  <c:v>1359.8</c:v>
                </c:pt>
                <c:pt idx="3439">
                  <c:v>1359.2</c:v>
                </c:pt>
                <c:pt idx="3440">
                  <c:v>1359</c:v>
                </c:pt>
                <c:pt idx="3441">
                  <c:v>1358.5999999999997</c:v>
                </c:pt>
                <c:pt idx="3442">
                  <c:v>1357.9</c:v>
                </c:pt>
                <c:pt idx="3443">
                  <c:v>1357.0999999999997</c:v>
                </c:pt>
                <c:pt idx="3444">
                  <c:v>1357</c:v>
                </c:pt>
                <c:pt idx="3445">
                  <c:v>1356.8999999999996</c:v>
                </c:pt>
                <c:pt idx="3446">
                  <c:v>1355.7999999999997</c:v>
                </c:pt>
                <c:pt idx="3447">
                  <c:v>1354.5</c:v>
                </c:pt>
                <c:pt idx="3448">
                  <c:v>1353.4</c:v>
                </c:pt>
                <c:pt idx="3449">
                  <c:v>1353.2</c:v>
                </c:pt>
                <c:pt idx="3450">
                  <c:v>1352.9</c:v>
                </c:pt>
                <c:pt idx="3451">
                  <c:v>1352.6</c:v>
                </c:pt>
                <c:pt idx="3452">
                  <c:v>1352.1</c:v>
                </c:pt>
                <c:pt idx="3453">
                  <c:v>1351.5</c:v>
                </c:pt>
                <c:pt idx="3454">
                  <c:v>1351.2000000000003</c:v>
                </c:pt>
                <c:pt idx="3455">
                  <c:v>1350.7</c:v>
                </c:pt>
                <c:pt idx="3456">
                  <c:v>1350.5</c:v>
                </c:pt>
                <c:pt idx="3457">
                  <c:v>1350.4</c:v>
                </c:pt>
                <c:pt idx="3458">
                  <c:v>1350.4</c:v>
                </c:pt>
                <c:pt idx="3459">
                  <c:v>1349.7000000000003</c:v>
                </c:pt>
                <c:pt idx="3460">
                  <c:v>1349.6999999999998</c:v>
                </c:pt>
                <c:pt idx="3461">
                  <c:v>1349.5000000000002</c:v>
                </c:pt>
                <c:pt idx="3462">
                  <c:v>1349.1</c:v>
                </c:pt>
                <c:pt idx="3463">
                  <c:v>1348.3999999999999</c:v>
                </c:pt>
                <c:pt idx="3464">
                  <c:v>1348.3</c:v>
                </c:pt>
                <c:pt idx="3465">
                  <c:v>1348.1999999999998</c:v>
                </c:pt>
                <c:pt idx="3466">
                  <c:v>1348.1000000000001</c:v>
                </c:pt>
                <c:pt idx="3467">
                  <c:v>1347.7999999999997</c:v>
                </c:pt>
                <c:pt idx="3468">
                  <c:v>1347.6</c:v>
                </c:pt>
                <c:pt idx="3469">
                  <c:v>1347.3000000000002</c:v>
                </c:pt>
                <c:pt idx="3470">
                  <c:v>1347.1999999999996</c:v>
                </c:pt>
                <c:pt idx="3471">
                  <c:v>1346.8999999999999</c:v>
                </c:pt>
                <c:pt idx="3472">
                  <c:v>1346.1000000000004</c:v>
                </c:pt>
                <c:pt idx="3473">
                  <c:v>1344.8000000000002</c:v>
                </c:pt>
                <c:pt idx="3474">
                  <c:v>1344.7</c:v>
                </c:pt>
                <c:pt idx="3475">
                  <c:v>1343</c:v>
                </c:pt>
                <c:pt idx="3476">
                  <c:v>1342.2999999999997</c:v>
                </c:pt>
                <c:pt idx="3477">
                  <c:v>1342.2</c:v>
                </c:pt>
                <c:pt idx="3478">
                  <c:v>1342.2</c:v>
                </c:pt>
                <c:pt idx="3479">
                  <c:v>1342.1000000000001</c:v>
                </c:pt>
                <c:pt idx="3480">
                  <c:v>1341.8999999999999</c:v>
                </c:pt>
                <c:pt idx="3481">
                  <c:v>1341.7</c:v>
                </c:pt>
                <c:pt idx="3482">
                  <c:v>1341.3999999999999</c:v>
                </c:pt>
                <c:pt idx="3483">
                  <c:v>1340.8000000000004</c:v>
                </c:pt>
                <c:pt idx="3484">
                  <c:v>1340.4999999999998</c:v>
                </c:pt>
                <c:pt idx="3485">
                  <c:v>1340.4</c:v>
                </c:pt>
                <c:pt idx="3486">
                  <c:v>1340.3999999999994</c:v>
                </c:pt>
                <c:pt idx="3487">
                  <c:v>1338.7</c:v>
                </c:pt>
                <c:pt idx="3488">
                  <c:v>1338.2</c:v>
                </c:pt>
                <c:pt idx="3489">
                  <c:v>1337.3000000000002</c:v>
                </c:pt>
                <c:pt idx="3490">
                  <c:v>1336.9999999999995</c:v>
                </c:pt>
                <c:pt idx="3491">
                  <c:v>1336.2</c:v>
                </c:pt>
                <c:pt idx="3492">
                  <c:v>1336.0999999999997</c:v>
                </c:pt>
                <c:pt idx="3493">
                  <c:v>1335.5</c:v>
                </c:pt>
                <c:pt idx="3494">
                  <c:v>1335.1000000000001</c:v>
                </c:pt>
                <c:pt idx="3495">
                  <c:v>1334.3999999999996</c:v>
                </c:pt>
                <c:pt idx="3496">
                  <c:v>1334</c:v>
                </c:pt>
                <c:pt idx="3497">
                  <c:v>1333.9999999999998</c:v>
                </c:pt>
                <c:pt idx="3498">
                  <c:v>1333.7</c:v>
                </c:pt>
                <c:pt idx="3499">
                  <c:v>1333.3999999999999</c:v>
                </c:pt>
                <c:pt idx="3500">
                  <c:v>1332.9999999999998</c:v>
                </c:pt>
                <c:pt idx="3501">
                  <c:v>1332.7</c:v>
                </c:pt>
                <c:pt idx="3502">
                  <c:v>1332.3</c:v>
                </c:pt>
                <c:pt idx="3503">
                  <c:v>1332</c:v>
                </c:pt>
                <c:pt idx="3504">
                  <c:v>1331.7</c:v>
                </c:pt>
                <c:pt idx="3505">
                  <c:v>1331.2</c:v>
                </c:pt>
                <c:pt idx="3506">
                  <c:v>1331.1</c:v>
                </c:pt>
                <c:pt idx="3507">
                  <c:v>1331</c:v>
                </c:pt>
                <c:pt idx="3508">
                  <c:v>1330.8999999999999</c:v>
                </c:pt>
                <c:pt idx="3509">
                  <c:v>1330.6999999999998</c:v>
                </c:pt>
                <c:pt idx="3510">
                  <c:v>1330.6</c:v>
                </c:pt>
                <c:pt idx="3511">
                  <c:v>1330.5</c:v>
                </c:pt>
                <c:pt idx="3512">
                  <c:v>1329.5</c:v>
                </c:pt>
                <c:pt idx="3513">
                  <c:v>1329.1</c:v>
                </c:pt>
                <c:pt idx="3514">
                  <c:v>1329</c:v>
                </c:pt>
                <c:pt idx="3515">
                  <c:v>1329</c:v>
                </c:pt>
                <c:pt idx="3516">
                  <c:v>1328.7</c:v>
                </c:pt>
                <c:pt idx="3517">
                  <c:v>1328.4</c:v>
                </c:pt>
                <c:pt idx="3518">
                  <c:v>1328.3999999999999</c:v>
                </c:pt>
                <c:pt idx="3519">
                  <c:v>1327.3000000000004</c:v>
                </c:pt>
                <c:pt idx="3520">
                  <c:v>1327.1000000000004</c:v>
                </c:pt>
                <c:pt idx="3521">
                  <c:v>1326.7000000000003</c:v>
                </c:pt>
                <c:pt idx="3522">
                  <c:v>1326.6999999999998</c:v>
                </c:pt>
                <c:pt idx="3523">
                  <c:v>1326.1</c:v>
                </c:pt>
                <c:pt idx="3524">
                  <c:v>1325.8999999999996</c:v>
                </c:pt>
                <c:pt idx="3525">
                  <c:v>1325.6999999999998</c:v>
                </c:pt>
                <c:pt idx="3526">
                  <c:v>1325.6</c:v>
                </c:pt>
                <c:pt idx="3527">
                  <c:v>1325.5999999999997</c:v>
                </c:pt>
                <c:pt idx="3528">
                  <c:v>1324.9999999999998</c:v>
                </c:pt>
                <c:pt idx="3529">
                  <c:v>1324.9000000000003</c:v>
                </c:pt>
                <c:pt idx="3530">
                  <c:v>1324.6999999999998</c:v>
                </c:pt>
                <c:pt idx="3531">
                  <c:v>1324.2000000000003</c:v>
                </c:pt>
                <c:pt idx="3532">
                  <c:v>1323.8000000000002</c:v>
                </c:pt>
                <c:pt idx="3533">
                  <c:v>1323.3</c:v>
                </c:pt>
                <c:pt idx="3534">
                  <c:v>1322.8999999999999</c:v>
                </c:pt>
                <c:pt idx="3535">
                  <c:v>1322.5000000000005</c:v>
                </c:pt>
                <c:pt idx="3536">
                  <c:v>1322.3</c:v>
                </c:pt>
                <c:pt idx="3537">
                  <c:v>1322.2</c:v>
                </c:pt>
                <c:pt idx="3538">
                  <c:v>1322.1</c:v>
                </c:pt>
                <c:pt idx="3539">
                  <c:v>1321.5000000000005</c:v>
                </c:pt>
                <c:pt idx="3540">
                  <c:v>1320.8999999999999</c:v>
                </c:pt>
                <c:pt idx="3541">
                  <c:v>1320.8999999999999</c:v>
                </c:pt>
                <c:pt idx="3542">
                  <c:v>1320.6000000000001</c:v>
                </c:pt>
                <c:pt idx="3543">
                  <c:v>1320.3</c:v>
                </c:pt>
                <c:pt idx="3544">
                  <c:v>1320.1000000000001</c:v>
                </c:pt>
                <c:pt idx="3545">
                  <c:v>1320.1000000000001</c:v>
                </c:pt>
                <c:pt idx="3546">
                  <c:v>1319.1999999999998</c:v>
                </c:pt>
                <c:pt idx="3547">
                  <c:v>1318.8000000000002</c:v>
                </c:pt>
                <c:pt idx="3548">
                  <c:v>1318.4000000000003</c:v>
                </c:pt>
                <c:pt idx="3549">
                  <c:v>1318.4</c:v>
                </c:pt>
                <c:pt idx="3550">
                  <c:v>1318.3999999999999</c:v>
                </c:pt>
                <c:pt idx="3551">
                  <c:v>1318.1</c:v>
                </c:pt>
                <c:pt idx="3552">
                  <c:v>1318.0000000000002</c:v>
                </c:pt>
                <c:pt idx="3553">
                  <c:v>1317.9000000000003</c:v>
                </c:pt>
                <c:pt idx="3554">
                  <c:v>1317.7999999999997</c:v>
                </c:pt>
                <c:pt idx="3555">
                  <c:v>1317.1999999999998</c:v>
                </c:pt>
                <c:pt idx="3556">
                  <c:v>1317</c:v>
                </c:pt>
                <c:pt idx="3557">
                  <c:v>1316.1</c:v>
                </c:pt>
                <c:pt idx="3558">
                  <c:v>1316.1</c:v>
                </c:pt>
                <c:pt idx="3559">
                  <c:v>1315.9000000000003</c:v>
                </c:pt>
                <c:pt idx="3560">
                  <c:v>1315.2</c:v>
                </c:pt>
                <c:pt idx="3561">
                  <c:v>1315.1000000000004</c:v>
                </c:pt>
                <c:pt idx="3562">
                  <c:v>1315</c:v>
                </c:pt>
                <c:pt idx="3563">
                  <c:v>1314.8999999999996</c:v>
                </c:pt>
                <c:pt idx="3564">
                  <c:v>1314.3999999999999</c:v>
                </c:pt>
                <c:pt idx="3565">
                  <c:v>1314.1000000000001</c:v>
                </c:pt>
                <c:pt idx="3566">
                  <c:v>1313.9</c:v>
                </c:pt>
                <c:pt idx="3567">
                  <c:v>1312.8</c:v>
                </c:pt>
                <c:pt idx="3568">
                  <c:v>1312.7999999999997</c:v>
                </c:pt>
                <c:pt idx="3569">
                  <c:v>1312.3000000000002</c:v>
                </c:pt>
                <c:pt idx="3570">
                  <c:v>1312.3</c:v>
                </c:pt>
                <c:pt idx="3571">
                  <c:v>1312.1000000000004</c:v>
                </c:pt>
                <c:pt idx="3572">
                  <c:v>1312</c:v>
                </c:pt>
                <c:pt idx="3573">
                  <c:v>1311.7</c:v>
                </c:pt>
                <c:pt idx="3574">
                  <c:v>1311.4</c:v>
                </c:pt>
                <c:pt idx="3575">
                  <c:v>1311.2000000000003</c:v>
                </c:pt>
                <c:pt idx="3576">
                  <c:v>1311.1999999999998</c:v>
                </c:pt>
                <c:pt idx="3577">
                  <c:v>1310.4000000000001</c:v>
                </c:pt>
                <c:pt idx="3578">
                  <c:v>1310.3</c:v>
                </c:pt>
                <c:pt idx="3579">
                  <c:v>1310.2000000000003</c:v>
                </c:pt>
                <c:pt idx="3580">
                  <c:v>1310.0999999999999</c:v>
                </c:pt>
                <c:pt idx="3581">
                  <c:v>1310</c:v>
                </c:pt>
                <c:pt idx="3582">
                  <c:v>1309.7000000000003</c:v>
                </c:pt>
                <c:pt idx="3583">
                  <c:v>1309.7</c:v>
                </c:pt>
                <c:pt idx="3584">
                  <c:v>1309.3999999999999</c:v>
                </c:pt>
                <c:pt idx="3585">
                  <c:v>1309.3999999999999</c:v>
                </c:pt>
                <c:pt idx="3586">
                  <c:v>1309.1000000000001</c:v>
                </c:pt>
                <c:pt idx="3587">
                  <c:v>1309.0999999999997</c:v>
                </c:pt>
                <c:pt idx="3588">
                  <c:v>1308.5000000000002</c:v>
                </c:pt>
                <c:pt idx="3589">
                  <c:v>1308.4999999999998</c:v>
                </c:pt>
                <c:pt idx="3590">
                  <c:v>1307.6000000000004</c:v>
                </c:pt>
                <c:pt idx="3591">
                  <c:v>1307.4999999999998</c:v>
                </c:pt>
                <c:pt idx="3592">
                  <c:v>1307.3000000000002</c:v>
                </c:pt>
                <c:pt idx="3593">
                  <c:v>1306.9999999999998</c:v>
                </c:pt>
                <c:pt idx="3594">
                  <c:v>1306.8000000000004</c:v>
                </c:pt>
                <c:pt idx="3595">
                  <c:v>1306.6000000000001</c:v>
                </c:pt>
                <c:pt idx="3596">
                  <c:v>1306.5999999999999</c:v>
                </c:pt>
                <c:pt idx="3597">
                  <c:v>1306.5000000000002</c:v>
                </c:pt>
                <c:pt idx="3598">
                  <c:v>1306.0999999999995</c:v>
                </c:pt>
                <c:pt idx="3599">
                  <c:v>1305.5</c:v>
                </c:pt>
                <c:pt idx="3600">
                  <c:v>1305.3000000000002</c:v>
                </c:pt>
                <c:pt idx="3601">
                  <c:v>1305.1999999999998</c:v>
                </c:pt>
                <c:pt idx="3602">
                  <c:v>1304.5</c:v>
                </c:pt>
                <c:pt idx="3603">
                  <c:v>1304.0999999999999</c:v>
                </c:pt>
                <c:pt idx="3604">
                  <c:v>1303.8</c:v>
                </c:pt>
                <c:pt idx="3605">
                  <c:v>1302.9000000000001</c:v>
                </c:pt>
                <c:pt idx="3606">
                  <c:v>1302.3</c:v>
                </c:pt>
                <c:pt idx="3607">
                  <c:v>1301.8</c:v>
                </c:pt>
                <c:pt idx="3608">
                  <c:v>1301.7999999999997</c:v>
                </c:pt>
                <c:pt idx="3609">
                  <c:v>1301.7</c:v>
                </c:pt>
                <c:pt idx="3610">
                  <c:v>1301.5</c:v>
                </c:pt>
                <c:pt idx="3611">
                  <c:v>1301.5</c:v>
                </c:pt>
                <c:pt idx="3612">
                  <c:v>1301.4000000000003</c:v>
                </c:pt>
                <c:pt idx="3613">
                  <c:v>1300.8000000000002</c:v>
                </c:pt>
                <c:pt idx="3614">
                  <c:v>1300.8</c:v>
                </c:pt>
                <c:pt idx="3615">
                  <c:v>1300.3999999999999</c:v>
                </c:pt>
                <c:pt idx="3616">
                  <c:v>1299.4000000000001</c:v>
                </c:pt>
                <c:pt idx="3617">
                  <c:v>1299.3</c:v>
                </c:pt>
                <c:pt idx="3618">
                  <c:v>1297.7000000000003</c:v>
                </c:pt>
                <c:pt idx="3619">
                  <c:v>1297.5999999999999</c:v>
                </c:pt>
                <c:pt idx="3620">
                  <c:v>1297.4000000000001</c:v>
                </c:pt>
                <c:pt idx="3621">
                  <c:v>1297</c:v>
                </c:pt>
                <c:pt idx="3622">
                  <c:v>1296.5999999999997</c:v>
                </c:pt>
                <c:pt idx="3623">
                  <c:v>1296.4000000000001</c:v>
                </c:pt>
                <c:pt idx="3624">
                  <c:v>1296.2000000000003</c:v>
                </c:pt>
                <c:pt idx="3625">
                  <c:v>1295.5999999999999</c:v>
                </c:pt>
                <c:pt idx="3626">
                  <c:v>1295.5000000000005</c:v>
                </c:pt>
                <c:pt idx="3627">
                  <c:v>1295.2000000000003</c:v>
                </c:pt>
                <c:pt idx="3628">
                  <c:v>1294.5999999999999</c:v>
                </c:pt>
                <c:pt idx="3629">
                  <c:v>1294.4000000000001</c:v>
                </c:pt>
                <c:pt idx="3630">
                  <c:v>1294.3</c:v>
                </c:pt>
                <c:pt idx="3631">
                  <c:v>1293.2</c:v>
                </c:pt>
                <c:pt idx="3632">
                  <c:v>1292.6999999999998</c:v>
                </c:pt>
                <c:pt idx="3633">
                  <c:v>1292.6000000000001</c:v>
                </c:pt>
                <c:pt idx="3634">
                  <c:v>1292.5</c:v>
                </c:pt>
                <c:pt idx="3635">
                  <c:v>1292</c:v>
                </c:pt>
                <c:pt idx="3636">
                  <c:v>1290.5999999999999</c:v>
                </c:pt>
                <c:pt idx="3637">
                  <c:v>1290.0999999999997</c:v>
                </c:pt>
                <c:pt idx="3638">
                  <c:v>1289.5999999999999</c:v>
                </c:pt>
                <c:pt idx="3639">
                  <c:v>1288.8000000000004</c:v>
                </c:pt>
                <c:pt idx="3640">
                  <c:v>1288.6000000000001</c:v>
                </c:pt>
                <c:pt idx="3641">
                  <c:v>1288.4999999999998</c:v>
                </c:pt>
                <c:pt idx="3642">
                  <c:v>1288.3000000000002</c:v>
                </c:pt>
                <c:pt idx="3643">
                  <c:v>1287.5999999999999</c:v>
                </c:pt>
                <c:pt idx="3644">
                  <c:v>1287.3999999999999</c:v>
                </c:pt>
                <c:pt idx="3645">
                  <c:v>1287.2000000000005</c:v>
                </c:pt>
                <c:pt idx="3646">
                  <c:v>1286.9999999999998</c:v>
                </c:pt>
                <c:pt idx="3647">
                  <c:v>1286.3</c:v>
                </c:pt>
                <c:pt idx="3648">
                  <c:v>1286.1000000000001</c:v>
                </c:pt>
                <c:pt idx="3649">
                  <c:v>1285.7</c:v>
                </c:pt>
                <c:pt idx="3650">
                  <c:v>1284.9000000000003</c:v>
                </c:pt>
                <c:pt idx="3651">
                  <c:v>1284.6000000000001</c:v>
                </c:pt>
                <c:pt idx="3652">
                  <c:v>1284.6000000000001</c:v>
                </c:pt>
                <c:pt idx="3653">
                  <c:v>1283.5999999999999</c:v>
                </c:pt>
                <c:pt idx="3654">
                  <c:v>1282.4000000000003</c:v>
                </c:pt>
                <c:pt idx="3655">
                  <c:v>1282.3999999999999</c:v>
                </c:pt>
                <c:pt idx="3656">
                  <c:v>1282</c:v>
                </c:pt>
                <c:pt idx="3657">
                  <c:v>1281.9999999999998</c:v>
                </c:pt>
                <c:pt idx="3658">
                  <c:v>1281.8</c:v>
                </c:pt>
                <c:pt idx="3659">
                  <c:v>1281.5999999999999</c:v>
                </c:pt>
                <c:pt idx="3660">
                  <c:v>1280.3999999999999</c:v>
                </c:pt>
                <c:pt idx="3661">
                  <c:v>1280.1000000000001</c:v>
                </c:pt>
                <c:pt idx="3662">
                  <c:v>1279.9999999999998</c:v>
                </c:pt>
                <c:pt idx="3663">
                  <c:v>1278.6999999999998</c:v>
                </c:pt>
                <c:pt idx="3664">
                  <c:v>1278.5</c:v>
                </c:pt>
                <c:pt idx="3665">
                  <c:v>1277.4000000000003</c:v>
                </c:pt>
                <c:pt idx="3666">
                  <c:v>1276.7000000000003</c:v>
                </c:pt>
                <c:pt idx="3667">
                  <c:v>1276.5999999999999</c:v>
                </c:pt>
                <c:pt idx="3668">
                  <c:v>1276.5999999999999</c:v>
                </c:pt>
                <c:pt idx="3669">
                  <c:v>1276.5</c:v>
                </c:pt>
                <c:pt idx="3670">
                  <c:v>1276.5</c:v>
                </c:pt>
                <c:pt idx="3671">
                  <c:v>1275.8000000000002</c:v>
                </c:pt>
                <c:pt idx="3672">
                  <c:v>1275.3999999999999</c:v>
                </c:pt>
                <c:pt idx="3673">
                  <c:v>1274.9000000000001</c:v>
                </c:pt>
                <c:pt idx="3674">
                  <c:v>1274.2</c:v>
                </c:pt>
                <c:pt idx="3675">
                  <c:v>1274.0999999999999</c:v>
                </c:pt>
                <c:pt idx="3676">
                  <c:v>1273.5000000000005</c:v>
                </c:pt>
                <c:pt idx="3677">
                  <c:v>1273.4999999999998</c:v>
                </c:pt>
                <c:pt idx="3678">
                  <c:v>1273.4000000000001</c:v>
                </c:pt>
                <c:pt idx="3679">
                  <c:v>1272.9000000000001</c:v>
                </c:pt>
                <c:pt idx="3680">
                  <c:v>1272.8</c:v>
                </c:pt>
                <c:pt idx="3681">
                  <c:v>1272.4000000000001</c:v>
                </c:pt>
                <c:pt idx="3682">
                  <c:v>1270.8999999999999</c:v>
                </c:pt>
                <c:pt idx="3683">
                  <c:v>1270.8000000000002</c:v>
                </c:pt>
                <c:pt idx="3684">
                  <c:v>1270.7</c:v>
                </c:pt>
                <c:pt idx="3685">
                  <c:v>1270.5</c:v>
                </c:pt>
                <c:pt idx="3686">
                  <c:v>1270</c:v>
                </c:pt>
                <c:pt idx="3687">
                  <c:v>1269.4000000000003</c:v>
                </c:pt>
                <c:pt idx="3688">
                  <c:v>1269</c:v>
                </c:pt>
                <c:pt idx="3689">
                  <c:v>1268.4000000000003</c:v>
                </c:pt>
                <c:pt idx="3690">
                  <c:v>1268</c:v>
                </c:pt>
                <c:pt idx="3691">
                  <c:v>1267</c:v>
                </c:pt>
                <c:pt idx="3692">
                  <c:v>1266.8000000000002</c:v>
                </c:pt>
                <c:pt idx="3693">
                  <c:v>1266.7999999999995</c:v>
                </c:pt>
                <c:pt idx="3694">
                  <c:v>1266.5</c:v>
                </c:pt>
                <c:pt idx="3695">
                  <c:v>1266.5</c:v>
                </c:pt>
                <c:pt idx="3696">
                  <c:v>1266.4000000000001</c:v>
                </c:pt>
                <c:pt idx="3697">
                  <c:v>1265.8</c:v>
                </c:pt>
                <c:pt idx="3698">
                  <c:v>1265.7</c:v>
                </c:pt>
                <c:pt idx="3699">
                  <c:v>1265.5</c:v>
                </c:pt>
                <c:pt idx="3700">
                  <c:v>1264.8</c:v>
                </c:pt>
                <c:pt idx="3701">
                  <c:v>1264.5999999999999</c:v>
                </c:pt>
                <c:pt idx="3702">
                  <c:v>1264.4000000000001</c:v>
                </c:pt>
                <c:pt idx="3703">
                  <c:v>1263.3</c:v>
                </c:pt>
                <c:pt idx="3704">
                  <c:v>1262.7999999999997</c:v>
                </c:pt>
                <c:pt idx="3705">
                  <c:v>1262.4999999999998</c:v>
                </c:pt>
                <c:pt idx="3706">
                  <c:v>1262.2999999999997</c:v>
                </c:pt>
                <c:pt idx="3707">
                  <c:v>1261.9000000000001</c:v>
                </c:pt>
                <c:pt idx="3708">
                  <c:v>1261.2</c:v>
                </c:pt>
                <c:pt idx="3709">
                  <c:v>1261.1000000000001</c:v>
                </c:pt>
                <c:pt idx="3710">
                  <c:v>1261.0999999999997</c:v>
                </c:pt>
                <c:pt idx="3711">
                  <c:v>1260.6000000000004</c:v>
                </c:pt>
                <c:pt idx="3712">
                  <c:v>1259.8000000000002</c:v>
                </c:pt>
                <c:pt idx="3713">
                  <c:v>1259.4000000000001</c:v>
                </c:pt>
                <c:pt idx="3714">
                  <c:v>1258.5999999999999</c:v>
                </c:pt>
                <c:pt idx="3715">
                  <c:v>1258.5</c:v>
                </c:pt>
                <c:pt idx="3716">
                  <c:v>1258.3</c:v>
                </c:pt>
                <c:pt idx="3717">
                  <c:v>1258.1000000000001</c:v>
                </c:pt>
                <c:pt idx="3718">
                  <c:v>1257.0999999999999</c:v>
                </c:pt>
                <c:pt idx="3719">
                  <c:v>1256.0999999999997</c:v>
                </c:pt>
                <c:pt idx="3720">
                  <c:v>1255.9000000000001</c:v>
                </c:pt>
                <c:pt idx="3721">
                  <c:v>1255.6999999999998</c:v>
                </c:pt>
                <c:pt idx="3722">
                  <c:v>1255</c:v>
                </c:pt>
                <c:pt idx="3723">
                  <c:v>1254.4999999999998</c:v>
                </c:pt>
                <c:pt idx="3724">
                  <c:v>1254.4999999999998</c:v>
                </c:pt>
                <c:pt idx="3725">
                  <c:v>1253.6999999999998</c:v>
                </c:pt>
                <c:pt idx="3726">
                  <c:v>1253.1000000000001</c:v>
                </c:pt>
                <c:pt idx="3727">
                  <c:v>1253.0999999999995</c:v>
                </c:pt>
                <c:pt idx="3728">
                  <c:v>1252.7</c:v>
                </c:pt>
                <c:pt idx="3729">
                  <c:v>1251.7000000000003</c:v>
                </c:pt>
                <c:pt idx="3730">
                  <c:v>1250.7</c:v>
                </c:pt>
                <c:pt idx="3731">
                  <c:v>1250.4000000000001</c:v>
                </c:pt>
                <c:pt idx="3732">
                  <c:v>1249.3000000000002</c:v>
                </c:pt>
                <c:pt idx="3733">
                  <c:v>1249.3</c:v>
                </c:pt>
                <c:pt idx="3734">
                  <c:v>1249.1999999999998</c:v>
                </c:pt>
                <c:pt idx="3735">
                  <c:v>1249.0999999999999</c:v>
                </c:pt>
                <c:pt idx="3736">
                  <c:v>1248.1999999999998</c:v>
                </c:pt>
                <c:pt idx="3737">
                  <c:v>1247.3</c:v>
                </c:pt>
                <c:pt idx="3738">
                  <c:v>1247.2999999999997</c:v>
                </c:pt>
                <c:pt idx="3739">
                  <c:v>1247.1999999999998</c:v>
                </c:pt>
                <c:pt idx="3740">
                  <c:v>1246.9000000000001</c:v>
                </c:pt>
                <c:pt idx="3741">
                  <c:v>1246.6000000000001</c:v>
                </c:pt>
                <c:pt idx="3742">
                  <c:v>1246.2</c:v>
                </c:pt>
                <c:pt idx="3743">
                  <c:v>1246</c:v>
                </c:pt>
                <c:pt idx="3744">
                  <c:v>1246</c:v>
                </c:pt>
                <c:pt idx="3745">
                  <c:v>1245.8</c:v>
                </c:pt>
                <c:pt idx="3746">
                  <c:v>1245.6000000000001</c:v>
                </c:pt>
                <c:pt idx="3747">
                  <c:v>1244.1999999999998</c:v>
                </c:pt>
                <c:pt idx="3748">
                  <c:v>1244.0000000000002</c:v>
                </c:pt>
                <c:pt idx="3749">
                  <c:v>1243.3</c:v>
                </c:pt>
                <c:pt idx="3750">
                  <c:v>1243.2999999999997</c:v>
                </c:pt>
                <c:pt idx="3751">
                  <c:v>1242.8999999999999</c:v>
                </c:pt>
                <c:pt idx="3752">
                  <c:v>1242.8</c:v>
                </c:pt>
                <c:pt idx="3753">
                  <c:v>1242.3</c:v>
                </c:pt>
                <c:pt idx="3754">
                  <c:v>1242.2</c:v>
                </c:pt>
                <c:pt idx="3755">
                  <c:v>1242.2</c:v>
                </c:pt>
                <c:pt idx="3756">
                  <c:v>1240.7</c:v>
                </c:pt>
                <c:pt idx="3757">
                  <c:v>1240.5</c:v>
                </c:pt>
                <c:pt idx="3758">
                  <c:v>1240.3</c:v>
                </c:pt>
                <c:pt idx="3759">
                  <c:v>1240.1999999999998</c:v>
                </c:pt>
                <c:pt idx="3760">
                  <c:v>1240</c:v>
                </c:pt>
                <c:pt idx="3761">
                  <c:v>1239.8</c:v>
                </c:pt>
                <c:pt idx="3762">
                  <c:v>1239.6999999999998</c:v>
                </c:pt>
                <c:pt idx="3763">
                  <c:v>1239.2000000000003</c:v>
                </c:pt>
                <c:pt idx="3764">
                  <c:v>1238.0000000000002</c:v>
                </c:pt>
                <c:pt idx="3765">
                  <c:v>1237.4999999999998</c:v>
                </c:pt>
                <c:pt idx="3766">
                  <c:v>1236.7999999999997</c:v>
                </c:pt>
                <c:pt idx="3767">
                  <c:v>1236.3999999999999</c:v>
                </c:pt>
                <c:pt idx="3768">
                  <c:v>1236.3999999999999</c:v>
                </c:pt>
                <c:pt idx="3769">
                  <c:v>1235.3</c:v>
                </c:pt>
                <c:pt idx="3770">
                  <c:v>1235.0000000000002</c:v>
                </c:pt>
                <c:pt idx="3771">
                  <c:v>1235</c:v>
                </c:pt>
                <c:pt idx="3772">
                  <c:v>1234.5</c:v>
                </c:pt>
                <c:pt idx="3773">
                  <c:v>1234.1999999999998</c:v>
                </c:pt>
                <c:pt idx="3774">
                  <c:v>1234.0999999999999</c:v>
                </c:pt>
                <c:pt idx="3775">
                  <c:v>1233.8</c:v>
                </c:pt>
                <c:pt idx="3776">
                  <c:v>1233.5</c:v>
                </c:pt>
                <c:pt idx="3777">
                  <c:v>1233.3000000000002</c:v>
                </c:pt>
                <c:pt idx="3778">
                  <c:v>1232.5999999999999</c:v>
                </c:pt>
                <c:pt idx="3779">
                  <c:v>1232.5999999999999</c:v>
                </c:pt>
                <c:pt idx="3780">
                  <c:v>1232.4000000000001</c:v>
                </c:pt>
                <c:pt idx="3781">
                  <c:v>1232.3000000000002</c:v>
                </c:pt>
                <c:pt idx="3782">
                  <c:v>1231.3999999999999</c:v>
                </c:pt>
                <c:pt idx="3783">
                  <c:v>1231.2000000000003</c:v>
                </c:pt>
                <c:pt idx="3784">
                  <c:v>1230.9000000000001</c:v>
                </c:pt>
                <c:pt idx="3785">
                  <c:v>1230.8000000000002</c:v>
                </c:pt>
                <c:pt idx="3786">
                  <c:v>1230.5999999999999</c:v>
                </c:pt>
                <c:pt idx="3787">
                  <c:v>1230.5999999999999</c:v>
                </c:pt>
                <c:pt idx="3788">
                  <c:v>1230.2</c:v>
                </c:pt>
                <c:pt idx="3789">
                  <c:v>1230.1000000000001</c:v>
                </c:pt>
                <c:pt idx="3790">
                  <c:v>1229.5000000000002</c:v>
                </c:pt>
                <c:pt idx="3791">
                  <c:v>1229.5</c:v>
                </c:pt>
                <c:pt idx="3792">
                  <c:v>1229.4000000000001</c:v>
                </c:pt>
                <c:pt idx="3793">
                  <c:v>1228.8000000000002</c:v>
                </c:pt>
                <c:pt idx="3794">
                  <c:v>1228.6999999999998</c:v>
                </c:pt>
                <c:pt idx="3795">
                  <c:v>1228.4000000000001</c:v>
                </c:pt>
                <c:pt idx="3796">
                  <c:v>1227.7</c:v>
                </c:pt>
                <c:pt idx="3797">
                  <c:v>1227.7</c:v>
                </c:pt>
                <c:pt idx="3798">
                  <c:v>1226.5</c:v>
                </c:pt>
                <c:pt idx="3799">
                  <c:v>1226.4000000000001</c:v>
                </c:pt>
                <c:pt idx="3800">
                  <c:v>1226.3</c:v>
                </c:pt>
                <c:pt idx="3801">
                  <c:v>1226.2999999999997</c:v>
                </c:pt>
                <c:pt idx="3802">
                  <c:v>1226</c:v>
                </c:pt>
                <c:pt idx="3803">
                  <c:v>1225.8000000000002</c:v>
                </c:pt>
                <c:pt idx="3804">
                  <c:v>1225</c:v>
                </c:pt>
                <c:pt idx="3805">
                  <c:v>1224.4000000000001</c:v>
                </c:pt>
                <c:pt idx="3806">
                  <c:v>1224.2999999999997</c:v>
                </c:pt>
                <c:pt idx="3807">
                  <c:v>1224.2</c:v>
                </c:pt>
                <c:pt idx="3808">
                  <c:v>1224.0999999999999</c:v>
                </c:pt>
                <c:pt idx="3809">
                  <c:v>1224</c:v>
                </c:pt>
                <c:pt idx="3810">
                  <c:v>1223.3000000000004</c:v>
                </c:pt>
                <c:pt idx="3811">
                  <c:v>1223.1999999999998</c:v>
                </c:pt>
                <c:pt idx="3812">
                  <c:v>1222.6999999999998</c:v>
                </c:pt>
                <c:pt idx="3813">
                  <c:v>1222.4000000000001</c:v>
                </c:pt>
                <c:pt idx="3814">
                  <c:v>1220.9000000000001</c:v>
                </c:pt>
                <c:pt idx="3815">
                  <c:v>1220.5</c:v>
                </c:pt>
                <c:pt idx="3816">
                  <c:v>1219.9999999999998</c:v>
                </c:pt>
                <c:pt idx="3817">
                  <c:v>1219.5000000000002</c:v>
                </c:pt>
                <c:pt idx="3818">
                  <c:v>1219.1000000000001</c:v>
                </c:pt>
                <c:pt idx="3819">
                  <c:v>1218.0999999999999</c:v>
                </c:pt>
                <c:pt idx="3820">
                  <c:v>1217.7999999999995</c:v>
                </c:pt>
                <c:pt idx="3821">
                  <c:v>1216.3</c:v>
                </c:pt>
                <c:pt idx="3822">
                  <c:v>1216.1999999999998</c:v>
                </c:pt>
                <c:pt idx="3823">
                  <c:v>1214.5</c:v>
                </c:pt>
                <c:pt idx="3824">
                  <c:v>1213.9999999999998</c:v>
                </c:pt>
                <c:pt idx="3825">
                  <c:v>1213.8</c:v>
                </c:pt>
                <c:pt idx="3826">
                  <c:v>1213.5999999999999</c:v>
                </c:pt>
                <c:pt idx="3827">
                  <c:v>1213.5999999999999</c:v>
                </c:pt>
                <c:pt idx="3828">
                  <c:v>1213.4999999999998</c:v>
                </c:pt>
                <c:pt idx="3829">
                  <c:v>1213.3999999999999</c:v>
                </c:pt>
                <c:pt idx="3830">
                  <c:v>1213</c:v>
                </c:pt>
                <c:pt idx="3831">
                  <c:v>1212.8000000000002</c:v>
                </c:pt>
                <c:pt idx="3832">
                  <c:v>1212.4000000000003</c:v>
                </c:pt>
                <c:pt idx="3833">
                  <c:v>1212.1000000000001</c:v>
                </c:pt>
                <c:pt idx="3834">
                  <c:v>1211.6000000000001</c:v>
                </c:pt>
                <c:pt idx="3835">
                  <c:v>1211.3</c:v>
                </c:pt>
                <c:pt idx="3836">
                  <c:v>1210.9000000000001</c:v>
                </c:pt>
                <c:pt idx="3837">
                  <c:v>1210.3999999999999</c:v>
                </c:pt>
                <c:pt idx="3838">
                  <c:v>1209.9000000000001</c:v>
                </c:pt>
                <c:pt idx="3839">
                  <c:v>1209.6000000000001</c:v>
                </c:pt>
                <c:pt idx="3840">
                  <c:v>1209.3999999999996</c:v>
                </c:pt>
                <c:pt idx="3841">
                  <c:v>1208.2000000000003</c:v>
                </c:pt>
                <c:pt idx="3842">
                  <c:v>1208.1999999999998</c:v>
                </c:pt>
                <c:pt idx="3843">
                  <c:v>1208.0999999999999</c:v>
                </c:pt>
                <c:pt idx="3844">
                  <c:v>1207.2</c:v>
                </c:pt>
                <c:pt idx="3845">
                  <c:v>1207.2</c:v>
                </c:pt>
                <c:pt idx="3846">
                  <c:v>1207</c:v>
                </c:pt>
                <c:pt idx="3847">
                  <c:v>1206.8</c:v>
                </c:pt>
                <c:pt idx="3848">
                  <c:v>1206.3</c:v>
                </c:pt>
                <c:pt idx="3849">
                  <c:v>1205.4999999999998</c:v>
                </c:pt>
                <c:pt idx="3850">
                  <c:v>1205.1000000000001</c:v>
                </c:pt>
                <c:pt idx="3851">
                  <c:v>1205.0999999999999</c:v>
                </c:pt>
                <c:pt idx="3852">
                  <c:v>1204.8999999999999</c:v>
                </c:pt>
                <c:pt idx="3853">
                  <c:v>1204.6999999999998</c:v>
                </c:pt>
                <c:pt idx="3854">
                  <c:v>1204.3000000000002</c:v>
                </c:pt>
                <c:pt idx="3855">
                  <c:v>1204.3</c:v>
                </c:pt>
                <c:pt idx="3856">
                  <c:v>1203.8</c:v>
                </c:pt>
                <c:pt idx="3857">
                  <c:v>1203.7000000000003</c:v>
                </c:pt>
                <c:pt idx="3858">
                  <c:v>1203.3999999999999</c:v>
                </c:pt>
                <c:pt idx="3859">
                  <c:v>1203.3</c:v>
                </c:pt>
                <c:pt idx="3860">
                  <c:v>1203.2000000000003</c:v>
                </c:pt>
                <c:pt idx="3861">
                  <c:v>1201.8999999999999</c:v>
                </c:pt>
                <c:pt idx="3862">
                  <c:v>1201.5000000000002</c:v>
                </c:pt>
                <c:pt idx="3863">
                  <c:v>1201.3</c:v>
                </c:pt>
                <c:pt idx="3864">
                  <c:v>1200.9000000000001</c:v>
                </c:pt>
                <c:pt idx="3865">
                  <c:v>1200.8</c:v>
                </c:pt>
                <c:pt idx="3866">
                  <c:v>1200.4000000000001</c:v>
                </c:pt>
                <c:pt idx="3867">
                  <c:v>1200.3000000000002</c:v>
                </c:pt>
                <c:pt idx="3868">
                  <c:v>1200.3</c:v>
                </c:pt>
                <c:pt idx="3869">
                  <c:v>1198.8</c:v>
                </c:pt>
                <c:pt idx="3870">
                  <c:v>1198.7</c:v>
                </c:pt>
                <c:pt idx="3871">
                  <c:v>1198.3999999999999</c:v>
                </c:pt>
                <c:pt idx="3872">
                  <c:v>1198.3</c:v>
                </c:pt>
                <c:pt idx="3873">
                  <c:v>1197.9000000000001</c:v>
                </c:pt>
                <c:pt idx="3874">
                  <c:v>1197.5000000000002</c:v>
                </c:pt>
                <c:pt idx="3875">
                  <c:v>1197.2</c:v>
                </c:pt>
                <c:pt idx="3876">
                  <c:v>1196.5000000000002</c:v>
                </c:pt>
                <c:pt idx="3877">
                  <c:v>1196.3</c:v>
                </c:pt>
                <c:pt idx="3878">
                  <c:v>1195.0999999999999</c:v>
                </c:pt>
                <c:pt idx="3879">
                  <c:v>1194.9000000000001</c:v>
                </c:pt>
                <c:pt idx="3880">
                  <c:v>1194.9000000000001</c:v>
                </c:pt>
                <c:pt idx="3881">
                  <c:v>1194.8</c:v>
                </c:pt>
                <c:pt idx="3882">
                  <c:v>1193.9000000000001</c:v>
                </c:pt>
                <c:pt idx="3883">
                  <c:v>1193.6000000000001</c:v>
                </c:pt>
                <c:pt idx="3884">
                  <c:v>1193.0999999999999</c:v>
                </c:pt>
                <c:pt idx="3885">
                  <c:v>1192.4999999999998</c:v>
                </c:pt>
                <c:pt idx="3886">
                  <c:v>1192.3</c:v>
                </c:pt>
                <c:pt idx="3887">
                  <c:v>1192</c:v>
                </c:pt>
                <c:pt idx="3888">
                  <c:v>1191.3</c:v>
                </c:pt>
                <c:pt idx="3889">
                  <c:v>1191.1999999999998</c:v>
                </c:pt>
                <c:pt idx="3890">
                  <c:v>1190.8999999999999</c:v>
                </c:pt>
                <c:pt idx="3891">
                  <c:v>1190.2</c:v>
                </c:pt>
                <c:pt idx="3892">
                  <c:v>1190</c:v>
                </c:pt>
                <c:pt idx="3893">
                  <c:v>1189.6000000000001</c:v>
                </c:pt>
                <c:pt idx="3894">
                  <c:v>1189.2</c:v>
                </c:pt>
                <c:pt idx="3895">
                  <c:v>1188.5999999999999</c:v>
                </c:pt>
                <c:pt idx="3896">
                  <c:v>1188.0999999999999</c:v>
                </c:pt>
                <c:pt idx="3897">
                  <c:v>1187.8999999999999</c:v>
                </c:pt>
                <c:pt idx="3898">
                  <c:v>1187.6000000000004</c:v>
                </c:pt>
                <c:pt idx="3899">
                  <c:v>1187.3000000000002</c:v>
                </c:pt>
                <c:pt idx="3900">
                  <c:v>1186.9000000000001</c:v>
                </c:pt>
                <c:pt idx="3901">
                  <c:v>1186.8000000000002</c:v>
                </c:pt>
                <c:pt idx="3902">
                  <c:v>1186.3</c:v>
                </c:pt>
                <c:pt idx="3903">
                  <c:v>1185.3999999999999</c:v>
                </c:pt>
                <c:pt idx="3904">
                  <c:v>1185.3000000000002</c:v>
                </c:pt>
                <c:pt idx="3905">
                  <c:v>1185.3</c:v>
                </c:pt>
                <c:pt idx="3906">
                  <c:v>1185.2</c:v>
                </c:pt>
                <c:pt idx="3907">
                  <c:v>1184.7</c:v>
                </c:pt>
                <c:pt idx="3908">
                  <c:v>1184.3</c:v>
                </c:pt>
                <c:pt idx="3909">
                  <c:v>1184.2999999999997</c:v>
                </c:pt>
                <c:pt idx="3910">
                  <c:v>1183.5000000000002</c:v>
                </c:pt>
                <c:pt idx="3911">
                  <c:v>1183</c:v>
                </c:pt>
                <c:pt idx="3912">
                  <c:v>1183</c:v>
                </c:pt>
                <c:pt idx="3913">
                  <c:v>1182.8999999999999</c:v>
                </c:pt>
                <c:pt idx="3914">
                  <c:v>1182.6999999999998</c:v>
                </c:pt>
                <c:pt idx="3915">
                  <c:v>1182.2</c:v>
                </c:pt>
                <c:pt idx="3916">
                  <c:v>1181.4000000000001</c:v>
                </c:pt>
                <c:pt idx="3917">
                  <c:v>1181.3999999999999</c:v>
                </c:pt>
                <c:pt idx="3918">
                  <c:v>1180.7999999999997</c:v>
                </c:pt>
                <c:pt idx="3919">
                  <c:v>1180.5</c:v>
                </c:pt>
                <c:pt idx="3920">
                  <c:v>1180.1999999999996</c:v>
                </c:pt>
                <c:pt idx="3921">
                  <c:v>1179.4000000000001</c:v>
                </c:pt>
                <c:pt idx="3922">
                  <c:v>1179.3999999999999</c:v>
                </c:pt>
                <c:pt idx="3923">
                  <c:v>1179.2000000000003</c:v>
                </c:pt>
                <c:pt idx="3924">
                  <c:v>1179.2</c:v>
                </c:pt>
                <c:pt idx="3925">
                  <c:v>1179.2</c:v>
                </c:pt>
                <c:pt idx="3926">
                  <c:v>1179.2</c:v>
                </c:pt>
                <c:pt idx="3927">
                  <c:v>1179.1000000000004</c:v>
                </c:pt>
                <c:pt idx="3928">
                  <c:v>1179.1000000000001</c:v>
                </c:pt>
                <c:pt idx="3929">
                  <c:v>1178.6999999999998</c:v>
                </c:pt>
                <c:pt idx="3930">
                  <c:v>1178</c:v>
                </c:pt>
                <c:pt idx="3931">
                  <c:v>1178</c:v>
                </c:pt>
                <c:pt idx="3932">
                  <c:v>1177.5</c:v>
                </c:pt>
                <c:pt idx="3933">
                  <c:v>1176.5</c:v>
                </c:pt>
                <c:pt idx="3934">
                  <c:v>1176.4000000000001</c:v>
                </c:pt>
                <c:pt idx="3935">
                  <c:v>1175.3999999999999</c:v>
                </c:pt>
                <c:pt idx="3936">
                  <c:v>1174.8999999999999</c:v>
                </c:pt>
                <c:pt idx="3937">
                  <c:v>1174.8</c:v>
                </c:pt>
                <c:pt idx="3938">
                  <c:v>1174.7000000000003</c:v>
                </c:pt>
                <c:pt idx="3939">
                  <c:v>1174.7000000000003</c:v>
                </c:pt>
                <c:pt idx="3940">
                  <c:v>1174.6000000000001</c:v>
                </c:pt>
                <c:pt idx="3941">
                  <c:v>1174.3</c:v>
                </c:pt>
                <c:pt idx="3942">
                  <c:v>1173.9000000000001</c:v>
                </c:pt>
                <c:pt idx="3943">
                  <c:v>1173.8</c:v>
                </c:pt>
                <c:pt idx="3944">
                  <c:v>1173.4999999999998</c:v>
                </c:pt>
                <c:pt idx="3945">
                  <c:v>1172.4000000000003</c:v>
                </c:pt>
                <c:pt idx="3946">
                  <c:v>1172.4000000000001</c:v>
                </c:pt>
                <c:pt idx="3947">
                  <c:v>1171.9000000000003</c:v>
                </c:pt>
                <c:pt idx="3948">
                  <c:v>1171.8</c:v>
                </c:pt>
                <c:pt idx="3949">
                  <c:v>1171.1000000000001</c:v>
                </c:pt>
                <c:pt idx="3950">
                  <c:v>1171</c:v>
                </c:pt>
                <c:pt idx="3951">
                  <c:v>1170.5</c:v>
                </c:pt>
                <c:pt idx="3952">
                  <c:v>1170</c:v>
                </c:pt>
                <c:pt idx="3953">
                  <c:v>1169.9000000000001</c:v>
                </c:pt>
                <c:pt idx="3954">
                  <c:v>1169.3</c:v>
                </c:pt>
                <c:pt idx="3955">
                  <c:v>1169.3</c:v>
                </c:pt>
                <c:pt idx="3956">
                  <c:v>1169.2</c:v>
                </c:pt>
                <c:pt idx="3957">
                  <c:v>1168.9999999999998</c:v>
                </c:pt>
                <c:pt idx="3958">
                  <c:v>1168.8000000000002</c:v>
                </c:pt>
                <c:pt idx="3959">
                  <c:v>1168.5</c:v>
                </c:pt>
                <c:pt idx="3960">
                  <c:v>1167.3999999999999</c:v>
                </c:pt>
                <c:pt idx="3961">
                  <c:v>1166.9000000000001</c:v>
                </c:pt>
                <c:pt idx="3962">
                  <c:v>1166.0000000000002</c:v>
                </c:pt>
                <c:pt idx="3963">
                  <c:v>1166</c:v>
                </c:pt>
                <c:pt idx="3964">
                  <c:v>1165.4000000000001</c:v>
                </c:pt>
                <c:pt idx="3965">
                  <c:v>1164.9000000000001</c:v>
                </c:pt>
                <c:pt idx="3966">
                  <c:v>1164.6000000000001</c:v>
                </c:pt>
                <c:pt idx="3967">
                  <c:v>1164.5999999999999</c:v>
                </c:pt>
                <c:pt idx="3968">
                  <c:v>1163.9999999999998</c:v>
                </c:pt>
                <c:pt idx="3969">
                  <c:v>1163.8000000000002</c:v>
                </c:pt>
                <c:pt idx="3970">
                  <c:v>1163.7</c:v>
                </c:pt>
                <c:pt idx="3971">
                  <c:v>1163.4000000000001</c:v>
                </c:pt>
                <c:pt idx="3972">
                  <c:v>1162.9999999999998</c:v>
                </c:pt>
                <c:pt idx="3973">
                  <c:v>1162.5</c:v>
                </c:pt>
                <c:pt idx="3974">
                  <c:v>1161.8</c:v>
                </c:pt>
                <c:pt idx="3975">
                  <c:v>1161.6000000000004</c:v>
                </c:pt>
                <c:pt idx="3976">
                  <c:v>1161.4999999999998</c:v>
                </c:pt>
                <c:pt idx="3977">
                  <c:v>1161.3000000000002</c:v>
                </c:pt>
                <c:pt idx="3978">
                  <c:v>1161.1000000000001</c:v>
                </c:pt>
                <c:pt idx="3979">
                  <c:v>1160.9000000000001</c:v>
                </c:pt>
                <c:pt idx="3980">
                  <c:v>1160.3000000000002</c:v>
                </c:pt>
                <c:pt idx="3981">
                  <c:v>1160.1999999999998</c:v>
                </c:pt>
                <c:pt idx="3982">
                  <c:v>1160</c:v>
                </c:pt>
                <c:pt idx="3983">
                  <c:v>1159.3999999999999</c:v>
                </c:pt>
                <c:pt idx="3984">
                  <c:v>1158.4000000000001</c:v>
                </c:pt>
                <c:pt idx="3985">
                  <c:v>1157.8999999999999</c:v>
                </c:pt>
                <c:pt idx="3986">
                  <c:v>1157.8999999999999</c:v>
                </c:pt>
                <c:pt idx="3987">
                  <c:v>1157.7</c:v>
                </c:pt>
                <c:pt idx="3988">
                  <c:v>1157.6000000000001</c:v>
                </c:pt>
                <c:pt idx="3989">
                  <c:v>1157.5</c:v>
                </c:pt>
                <c:pt idx="3990">
                  <c:v>1157.3</c:v>
                </c:pt>
                <c:pt idx="3991">
                  <c:v>1157.1999999999998</c:v>
                </c:pt>
                <c:pt idx="3992">
                  <c:v>1156.9999999999998</c:v>
                </c:pt>
                <c:pt idx="3993">
                  <c:v>1156.6000000000001</c:v>
                </c:pt>
                <c:pt idx="3994">
                  <c:v>1156.0000000000002</c:v>
                </c:pt>
                <c:pt idx="3995">
                  <c:v>1155.5000000000002</c:v>
                </c:pt>
                <c:pt idx="3996">
                  <c:v>1153.8</c:v>
                </c:pt>
                <c:pt idx="3997">
                  <c:v>1153</c:v>
                </c:pt>
                <c:pt idx="3998">
                  <c:v>1152.9000000000001</c:v>
                </c:pt>
                <c:pt idx="3999">
                  <c:v>1152.8</c:v>
                </c:pt>
                <c:pt idx="4000">
                  <c:v>1152.3</c:v>
                </c:pt>
                <c:pt idx="4001">
                  <c:v>1152.1000000000001</c:v>
                </c:pt>
                <c:pt idx="4002">
                  <c:v>1151.5000000000002</c:v>
                </c:pt>
                <c:pt idx="4003">
                  <c:v>1151.5</c:v>
                </c:pt>
                <c:pt idx="4004">
                  <c:v>1150.5999999999999</c:v>
                </c:pt>
                <c:pt idx="4005">
                  <c:v>1150.5</c:v>
                </c:pt>
                <c:pt idx="4006">
                  <c:v>1150.4999999999998</c:v>
                </c:pt>
                <c:pt idx="4007">
                  <c:v>1149.8</c:v>
                </c:pt>
                <c:pt idx="4008">
                  <c:v>1149.8</c:v>
                </c:pt>
                <c:pt idx="4009">
                  <c:v>1149.3</c:v>
                </c:pt>
                <c:pt idx="4010">
                  <c:v>1148.6000000000001</c:v>
                </c:pt>
                <c:pt idx="4011">
                  <c:v>1148.2</c:v>
                </c:pt>
                <c:pt idx="4012">
                  <c:v>1147.8999999999999</c:v>
                </c:pt>
                <c:pt idx="4013">
                  <c:v>1147.7</c:v>
                </c:pt>
                <c:pt idx="4014">
                  <c:v>1147.5999999999999</c:v>
                </c:pt>
                <c:pt idx="4015">
                  <c:v>1147.1999999999998</c:v>
                </c:pt>
                <c:pt idx="4016">
                  <c:v>1146.5</c:v>
                </c:pt>
                <c:pt idx="4017">
                  <c:v>1146.4999999999998</c:v>
                </c:pt>
                <c:pt idx="4018">
                  <c:v>1146.1000000000001</c:v>
                </c:pt>
                <c:pt idx="4019">
                  <c:v>1146.1000000000001</c:v>
                </c:pt>
                <c:pt idx="4020">
                  <c:v>1145.8</c:v>
                </c:pt>
                <c:pt idx="4021">
                  <c:v>1144.8000000000002</c:v>
                </c:pt>
                <c:pt idx="4022">
                  <c:v>1144.5</c:v>
                </c:pt>
                <c:pt idx="4023">
                  <c:v>1144</c:v>
                </c:pt>
                <c:pt idx="4024">
                  <c:v>1143.9000000000003</c:v>
                </c:pt>
                <c:pt idx="4025">
                  <c:v>1143.8</c:v>
                </c:pt>
                <c:pt idx="4026">
                  <c:v>1143.4000000000001</c:v>
                </c:pt>
                <c:pt idx="4027">
                  <c:v>1143.3000000000002</c:v>
                </c:pt>
                <c:pt idx="4028">
                  <c:v>1143.2000000000003</c:v>
                </c:pt>
                <c:pt idx="4029">
                  <c:v>1142.6000000000001</c:v>
                </c:pt>
                <c:pt idx="4030">
                  <c:v>1142.4000000000001</c:v>
                </c:pt>
                <c:pt idx="4031">
                  <c:v>1140.9999999999998</c:v>
                </c:pt>
                <c:pt idx="4032">
                  <c:v>1140.0000000000002</c:v>
                </c:pt>
                <c:pt idx="4033">
                  <c:v>1140</c:v>
                </c:pt>
                <c:pt idx="4034">
                  <c:v>1139.6000000000001</c:v>
                </c:pt>
                <c:pt idx="4035">
                  <c:v>1138.5999999999997</c:v>
                </c:pt>
                <c:pt idx="4036">
                  <c:v>1138.5000000000002</c:v>
                </c:pt>
                <c:pt idx="4037">
                  <c:v>1137.7</c:v>
                </c:pt>
                <c:pt idx="4038">
                  <c:v>1136.9000000000001</c:v>
                </c:pt>
                <c:pt idx="4039">
                  <c:v>1136.3</c:v>
                </c:pt>
                <c:pt idx="4040">
                  <c:v>1135.4000000000001</c:v>
                </c:pt>
                <c:pt idx="4041">
                  <c:v>1134.5</c:v>
                </c:pt>
                <c:pt idx="4042">
                  <c:v>1134.5</c:v>
                </c:pt>
                <c:pt idx="4043">
                  <c:v>1133.9000000000001</c:v>
                </c:pt>
                <c:pt idx="4044">
                  <c:v>1133.5999999999999</c:v>
                </c:pt>
                <c:pt idx="4045">
                  <c:v>1133.3999999999999</c:v>
                </c:pt>
                <c:pt idx="4046">
                  <c:v>1132.8000000000002</c:v>
                </c:pt>
                <c:pt idx="4047">
                  <c:v>1132.7000000000003</c:v>
                </c:pt>
                <c:pt idx="4048">
                  <c:v>1132.7000000000003</c:v>
                </c:pt>
                <c:pt idx="4049">
                  <c:v>1132.4000000000001</c:v>
                </c:pt>
                <c:pt idx="4050">
                  <c:v>1132</c:v>
                </c:pt>
                <c:pt idx="4051">
                  <c:v>1132</c:v>
                </c:pt>
                <c:pt idx="4052">
                  <c:v>1131.2999999999997</c:v>
                </c:pt>
                <c:pt idx="4053">
                  <c:v>1131.2</c:v>
                </c:pt>
                <c:pt idx="4054">
                  <c:v>1131</c:v>
                </c:pt>
                <c:pt idx="4055">
                  <c:v>1130.9000000000001</c:v>
                </c:pt>
                <c:pt idx="4056">
                  <c:v>1130.8999999999999</c:v>
                </c:pt>
                <c:pt idx="4057">
                  <c:v>1130.6000000000001</c:v>
                </c:pt>
                <c:pt idx="4058">
                  <c:v>1130.5999999999997</c:v>
                </c:pt>
                <c:pt idx="4059">
                  <c:v>1130.4000000000001</c:v>
                </c:pt>
                <c:pt idx="4060">
                  <c:v>1130.4000000000001</c:v>
                </c:pt>
                <c:pt idx="4061">
                  <c:v>1129.9000000000001</c:v>
                </c:pt>
                <c:pt idx="4062">
                  <c:v>1129.9000000000001</c:v>
                </c:pt>
                <c:pt idx="4063">
                  <c:v>1129.8000000000002</c:v>
                </c:pt>
                <c:pt idx="4064">
                  <c:v>1129.8000000000002</c:v>
                </c:pt>
                <c:pt idx="4065">
                  <c:v>1128.9000000000001</c:v>
                </c:pt>
                <c:pt idx="4066">
                  <c:v>1128.5999999999999</c:v>
                </c:pt>
                <c:pt idx="4067">
                  <c:v>1127.8000000000002</c:v>
                </c:pt>
                <c:pt idx="4068">
                  <c:v>1126.8</c:v>
                </c:pt>
                <c:pt idx="4069">
                  <c:v>1126.5000000000002</c:v>
                </c:pt>
                <c:pt idx="4070">
                  <c:v>1126.0000000000002</c:v>
                </c:pt>
                <c:pt idx="4071">
                  <c:v>1126</c:v>
                </c:pt>
                <c:pt idx="4072">
                  <c:v>1125.7000000000003</c:v>
                </c:pt>
                <c:pt idx="4073">
                  <c:v>1125.6999999999996</c:v>
                </c:pt>
                <c:pt idx="4074">
                  <c:v>1125.6000000000001</c:v>
                </c:pt>
                <c:pt idx="4075">
                  <c:v>1125.3000000000002</c:v>
                </c:pt>
                <c:pt idx="4076">
                  <c:v>1125.1999999999998</c:v>
                </c:pt>
                <c:pt idx="4077">
                  <c:v>1124.8999999999999</c:v>
                </c:pt>
                <c:pt idx="4078">
                  <c:v>1124.7000000000003</c:v>
                </c:pt>
                <c:pt idx="4079">
                  <c:v>1124.4999999999998</c:v>
                </c:pt>
                <c:pt idx="4080">
                  <c:v>1124</c:v>
                </c:pt>
                <c:pt idx="4081">
                  <c:v>1123.8999999999999</c:v>
                </c:pt>
                <c:pt idx="4082">
                  <c:v>1123.3</c:v>
                </c:pt>
                <c:pt idx="4083">
                  <c:v>1122.9000000000003</c:v>
                </c:pt>
                <c:pt idx="4084">
                  <c:v>1122.7</c:v>
                </c:pt>
                <c:pt idx="4085">
                  <c:v>1122.1999999999998</c:v>
                </c:pt>
                <c:pt idx="4086">
                  <c:v>1121.8000000000002</c:v>
                </c:pt>
                <c:pt idx="4087">
                  <c:v>1121.3</c:v>
                </c:pt>
                <c:pt idx="4088">
                  <c:v>1120.7999999999997</c:v>
                </c:pt>
                <c:pt idx="4089">
                  <c:v>1120.3999999999999</c:v>
                </c:pt>
                <c:pt idx="4090">
                  <c:v>1119.4000000000001</c:v>
                </c:pt>
                <c:pt idx="4091">
                  <c:v>1119.3</c:v>
                </c:pt>
                <c:pt idx="4092">
                  <c:v>1119.1000000000004</c:v>
                </c:pt>
                <c:pt idx="4093">
                  <c:v>1118.6999999999998</c:v>
                </c:pt>
                <c:pt idx="4094">
                  <c:v>1118.3</c:v>
                </c:pt>
                <c:pt idx="4095">
                  <c:v>1118</c:v>
                </c:pt>
                <c:pt idx="4096">
                  <c:v>1117.8000000000002</c:v>
                </c:pt>
                <c:pt idx="4097">
                  <c:v>1117.3999999999999</c:v>
                </c:pt>
                <c:pt idx="4098">
                  <c:v>1117.2</c:v>
                </c:pt>
                <c:pt idx="4099">
                  <c:v>1116.2999999999997</c:v>
                </c:pt>
                <c:pt idx="4100">
                  <c:v>1116</c:v>
                </c:pt>
                <c:pt idx="4101">
                  <c:v>1116</c:v>
                </c:pt>
                <c:pt idx="4102">
                  <c:v>1115.6999999999998</c:v>
                </c:pt>
                <c:pt idx="4103">
                  <c:v>1115.4000000000001</c:v>
                </c:pt>
                <c:pt idx="4104">
                  <c:v>1115.3999999999999</c:v>
                </c:pt>
                <c:pt idx="4105">
                  <c:v>1115.3</c:v>
                </c:pt>
                <c:pt idx="4106">
                  <c:v>1115.0999999999999</c:v>
                </c:pt>
                <c:pt idx="4107">
                  <c:v>1114.9000000000001</c:v>
                </c:pt>
                <c:pt idx="4108">
                  <c:v>1114.6000000000001</c:v>
                </c:pt>
                <c:pt idx="4109">
                  <c:v>1114.5000000000002</c:v>
                </c:pt>
                <c:pt idx="4110">
                  <c:v>1114.4000000000001</c:v>
                </c:pt>
                <c:pt idx="4111">
                  <c:v>1114.3999999999999</c:v>
                </c:pt>
                <c:pt idx="4112">
                  <c:v>1114.1999999999998</c:v>
                </c:pt>
                <c:pt idx="4113">
                  <c:v>1114</c:v>
                </c:pt>
                <c:pt idx="4114">
                  <c:v>1113.8999999999996</c:v>
                </c:pt>
                <c:pt idx="4115">
                  <c:v>1113.8</c:v>
                </c:pt>
                <c:pt idx="4116">
                  <c:v>1113.7000000000003</c:v>
                </c:pt>
                <c:pt idx="4117">
                  <c:v>1113.6000000000001</c:v>
                </c:pt>
                <c:pt idx="4118">
                  <c:v>1112.8</c:v>
                </c:pt>
                <c:pt idx="4119">
                  <c:v>1111.8</c:v>
                </c:pt>
                <c:pt idx="4120">
                  <c:v>1111.6999999999998</c:v>
                </c:pt>
                <c:pt idx="4121">
                  <c:v>1111.3</c:v>
                </c:pt>
                <c:pt idx="4122">
                  <c:v>1111.2999999999997</c:v>
                </c:pt>
                <c:pt idx="4123">
                  <c:v>1110.8</c:v>
                </c:pt>
                <c:pt idx="4124">
                  <c:v>1110.7999999999997</c:v>
                </c:pt>
                <c:pt idx="4125">
                  <c:v>1110.5999999999999</c:v>
                </c:pt>
                <c:pt idx="4126">
                  <c:v>1110.5</c:v>
                </c:pt>
                <c:pt idx="4127">
                  <c:v>1109.5999999999999</c:v>
                </c:pt>
                <c:pt idx="4128">
                  <c:v>1109.3</c:v>
                </c:pt>
                <c:pt idx="4129">
                  <c:v>1109</c:v>
                </c:pt>
                <c:pt idx="4130">
                  <c:v>1108.8000000000002</c:v>
                </c:pt>
                <c:pt idx="4131">
                  <c:v>1108.3000000000004</c:v>
                </c:pt>
                <c:pt idx="4132">
                  <c:v>1107.9000000000001</c:v>
                </c:pt>
                <c:pt idx="4133">
                  <c:v>1107.8</c:v>
                </c:pt>
                <c:pt idx="4134">
                  <c:v>1107.1000000000001</c:v>
                </c:pt>
                <c:pt idx="4135">
                  <c:v>1106.9000000000001</c:v>
                </c:pt>
                <c:pt idx="4136">
                  <c:v>1105.5</c:v>
                </c:pt>
                <c:pt idx="4137">
                  <c:v>1105.3000000000002</c:v>
                </c:pt>
                <c:pt idx="4138">
                  <c:v>1105.1000000000001</c:v>
                </c:pt>
                <c:pt idx="4139">
                  <c:v>1105.0999999999999</c:v>
                </c:pt>
                <c:pt idx="4140">
                  <c:v>1104.7</c:v>
                </c:pt>
                <c:pt idx="4141">
                  <c:v>1104.5</c:v>
                </c:pt>
                <c:pt idx="4142">
                  <c:v>1104.4999999999998</c:v>
                </c:pt>
                <c:pt idx="4143">
                  <c:v>1104.2</c:v>
                </c:pt>
                <c:pt idx="4144">
                  <c:v>1104.1999999999998</c:v>
                </c:pt>
                <c:pt idx="4145">
                  <c:v>1103.9000000000001</c:v>
                </c:pt>
                <c:pt idx="4146">
                  <c:v>1103.8</c:v>
                </c:pt>
                <c:pt idx="4147">
                  <c:v>1103.7</c:v>
                </c:pt>
                <c:pt idx="4148">
                  <c:v>1103.6000000000001</c:v>
                </c:pt>
                <c:pt idx="4149">
                  <c:v>1103.5999999999999</c:v>
                </c:pt>
                <c:pt idx="4150">
                  <c:v>1103.5000000000002</c:v>
                </c:pt>
                <c:pt idx="4151">
                  <c:v>1103.2999999999997</c:v>
                </c:pt>
                <c:pt idx="4152">
                  <c:v>1103.2</c:v>
                </c:pt>
                <c:pt idx="4153">
                  <c:v>1102.7</c:v>
                </c:pt>
                <c:pt idx="4154">
                  <c:v>1102.7</c:v>
                </c:pt>
                <c:pt idx="4155">
                  <c:v>1101.4000000000001</c:v>
                </c:pt>
                <c:pt idx="4156">
                  <c:v>1101.2</c:v>
                </c:pt>
                <c:pt idx="4157">
                  <c:v>1100.6000000000001</c:v>
                </c:pt>
                <c:pt idx="4158">
                  <c:v>1100.4000000000001</c:v>
                </c:pt>
                <c:pt idx="4159">
                  <c:v>1100.0000000000002</c:v>
                </c:pt>
                <c:pt idx="4160">
                  <c:v>1100</c:v>
                </c:pt>
                <c:pt idx="4161">
                  <c:v>1098.9000000000001</c:v>
                </c:pt>
                <c:pt idx="4162">
                  <c:v>1098.8999999999999</c:v>
                </c:pt>
                <c:pt idx="4163">
                  <c:v>1098.3</c:v>
                </c:pt>
                <c:pt idx="4164">
                  <c:v>1098.1999999999998</c:v>
                </c:pt>
                <c:pt idx="4165">
                  <c:v>1098.0999999999999</c:v>
                </c:pt>
                <c:pt idx="4166">
                  <c:v>1097.6000000000001</c:v>
                </c:pt>
                <c:pt idx="4167">
                  <c:v>1097.3999999999999</c:v>
                </c:pt>
                <c:pt idx="4168">
                  <c:v>1097.1999999999998</c:v>
                </c:pt>
                <c:pt idx="4169">
                  <c:v>1096.4000000000001</c:v>
                </c:pt>
                <c:pt idx="4170">
                  <c:v>1096.1999999999998</c:v>
                </c:pt>
                <c:pt idx="4171">
                  <c:v>1096.1000000000001</c:v>
                </c:pt>
                <c:pt idx="4172">
                  <c:v>1095.5</c:v>
                </c:pt>
                <c:pt idx="4173">
                  <c:v>1095.1000000000004</c:v>
                </c:pt>
                <c:pt idx="4174">
                  <c:v>1095.0999999999999</c:v>
                </c:pt>
                <c:pt idx="4175">
                  <c:v>1094.9000000000001</c:v>
                </c:pt>
                <c:pt idx="4176">
                  <c:v>1094.4000000000001</c:v>
                </c:pt>
                <c:pt idx="4177">
                  <c:v>1094.2</c:v>
                </c:pt>
                <c:pt idx="4178">
                  <c:v>1093.1999999999998</c:v>
                </c:pt>
                <c:pt idx="4179">
                  <c:v>1093.1000000000001</c:v>
                </c:pt>
                <c:pt idx="4180">
                  <c:v>1093</c:v>
                </c:pt>
                <c:pt idx="4181">
                  <c:v>1092.7000000000003</c:v>
                </c:pt>
                <c:pt idx="4182">
                  <c:v>1092.1000000000001</c:v>
                </c:pt>
                <c:pt idx="4183">
                  <c:v>1092.0999999999999</c:v>
                </c:pt>
                <c:pt idx="4184">
                  <c:v>1091.8</c:v>
                </c:pt>
                <c:pt idx="4185">
                  <c:v>1091.5000000000002</c:v>
                </c:pt>
                <c:pt idx="4186">
                  <c:v>1091</c:v>
                </c:pt>
                <c:pt idx="4187">
                  <c:v>1090.8</c:v>
                </c:pt>
                <c:pt idx="4188">
                  <c:v>1090.4000000000001</c:v>
                </c:pt>
                <c:pt idx="4189">
                  <c:v>1090.4000000000001</c:v>
                </c:pt>
                <c:pt idx="4190">
                  <c:v>1090.0999999999999</c:v>
                </c:pt>
                <c:pt idx="4191">
                  <c:v>1089.9000000000001</c:v>
                </c:pt>
                <c:pt idx="4192">
                  <c:v>1089.8000000000002</c:v>
                </c:pt>
                <c:pt idx="4193">
                  <c:v>1089.3</c:v>
                </c:pt>
                <c:pt idx="4194">
                  <c:v>1089.2000000000003</c:v>
                </c:pt>
                <c:pt idx="4195">
                  <c:v>1088.8</c:v>
                </c:pt>
                <c:pt idx="4196">
                  <c:v>1088.8</c:v>
                </c:pt>
                <c:pt idx="4197">
                  <c:v>1087.7</c:v>
                </c:pt>
                <c:pt idx="4198">
                  <c:v>1087.5</c:v>
                </c:pt>
                <c:pt idx="4199">
                  <c:v>1087.2</c:v>
                </c:pt>
                <c:pt idx="4200">
                  <c:v>1086.9999999999998</c:v>
                </c:pt>
                <c:pt idx="4201">
                  <c:v>1086.9000000000001</c:v>
                </c:pt>
                <c:pt idx="4202">
                  <c:v>1086.9000000000001</c:v>
                </c:pt>
                <c:pt idx="4203">
                  <c:v>1086.6999999999996</c:v>
                </c:pt>
                <c:pt idx="4204">
                  <c:v>1086.5</c:v>
                </c:pt>
                <c:pt idx="4205">
                  <c:v>1086.0999999999999</c:v>
                </c:pt>
                <c:pt idx="4206">
                  <c:v>1085.4000000000001</c:v>
                </c:pt>
                <c:pt idx="4207">
                  <c:v>1084.8</c:v>
                </c:pt>
                <c:pt idx="4208">
                  <c:v>1082.7</c:v>
                </c:pt>
                <c:pt idx="4209">
                  <c:v>1082.6000000000004</c:v>
                </c:pt>
                <c:pt idx="4210">
                  <c:v>1081.8999999999999</c:v>
                </c:pt>
                <c:pt idx="4211">
                  <c:v>1080.8</c:v>
                </c:pt>
                <c:pt idx="4212">
                  <c:v>1080.7</c:v>
                </c:pt>
                <c:pt idx="4213">
                  <c:v>1080.3000000000002</c:v>
                </c:pt>
                <c:pt idx="4214">
                  <c:v>1080.3000000000002</c:v>
                </c:pt>
                <c:pt idx="4215">
                  <c:v>1080.0999999999999</c:v>
                </c:pt>
                <c:pt idx="4216">
                  <c:v>1080.0000000000002</c:v>
                </c:pt>
                <c:pt idx="4217">
                  <c:v>1079.9000000000001</c:v>
                </c:pt>
                <c:pt idx="4218">
                  <c:v>1079.7</c:v>
                </c:pt>
                <c:pt idx="4219">
                  <c:v>1078.9999999999998</c:v>
                </c:pt>
                <c:pt idx="4220">
                  <c:v>1078.5</c:v>
                </c:pt>
                <c:pt idx="4221">
                  <c:v>1078.1999999999998</c:v>
                </c:pt>
                <c:pt idx="4222">
                  <c:v>1078</c:v>
                </c:pt>
                <c:pt idx="4223">
                  <c:v>1077.8000000000002</c:v>
                </c:pt>
                <c:pt idx="4224">
                  <c:v>1077.8</c:v>
                </c:pt>
                <c:pt idx="4225">
                  <c:v>1077.8</c:v>
                </c:pt>
                <c:pt idx="4226">
                  <c:v>1077.2</c:v>
                </c:pt>
                <c:pt idx="4227">
                  <c:v>1077</c:v>
                </c:pt>
                <c:pt idx="4228">
                  <c:v>1076.9000000000001</c:v>
                </c:pt>
                <c:pt idx="4229">
                  <c:v>1076.5000000000002</c:v>
                </c:pt>
                <c:pt idx="4230">
                  <c:v>1076.4000000000001</c:v>
                </c:pt>
                <c:pt idx="4231">
                  <c:v>1075.9000000000001</c:v>
                </c:pt>
                <c:pt idx="4232">
                  <c:v>1075.5999999999999</c:v>
                </c:pt>
                <c:pt idx="4233">
                  <c:v>1075.3</c:v>
                </c:pt>
                <c:pt idx="4234">
                  <c:v>1075.2</c:v>
                </c:pt>
                <c:pt idx="4235">
                  <c:v>1074.7</c:v>
                </c:pt>
                <c:pt idx="4236">
                  <c:v>1072.1999999999998</c:v>
                </c:pt>
                <c:pt idx="4237">
                  <c:v>1072.1000000000001</c:v>
                </c:pt>
                <c:pt idx="4238">
                  <c:v>1072</c:v>
                </c:pt>
                <c:pt idx="4239">
                  <c:v>1071.7</c:v>
                </c:pt>
                <c:pt idx="4240">
                  <c:v>1071.5</c:v>
                </c:pt>
                <c:pt idx="4241">
                  <c:v>1071.5</c:v>
                </c:pt>
                <c:pt idx="4242">
                  <c:v>1071.1999999999996</c:v>
                </c:pt>
                <c:pt idx="4243">
                  <c:v>1071</c:v>
                </c:pt>
                <c:pt idx="4244">
                  <c:v>1070.5</c:v>
                </c:pt>
                <c:pt idx="4245">
                  <c:v>1070.5</c:v>
                </c:pt>
                <c:pt idx="4246">
                  <c:v>1069.8999999999999</c:v>
                </c:pt>
                <c:pt idx="4247">
                  <c:v>1069.8999999999999</c:v>
                </c:pt>
                <c:pt idx="4248">
                  <c:v>1069.5</c:v>
                </c:pt>
                <c:pt idx="4249">
                  <c:v>1069</c:v>
                </c:pt>
                <c:pt idx="4250">
                  <c:v>1068.7</c:v>
                </c:pt>
                <c:pt idx="4251">
                  <c:v>1068.5</c:v>
                </c:pt>
                <c:pt idx="4252">
                  <c:v>1068.5</c:v>
                </c:pt>
                <c:pt idx="4253">
                  <c:v>1068.0999999999999</c:v>
                </c:pt>
                <c:pt idx="4254">
                  <c:v>1067.8000000000002</c:v>
                </c:pt>
                <c:pt idx="4255">
                  <c:v>1067.5</c:v>
                </c:pt>
                <c:pt idx="4256">
                  <c:v>1067.2</c:v>
                </c:pt>
                <c:pt idx="4257">
                  <c:v>1067.0999999999999</c:v>
                </c:pt>
                <c:pt idx="4258">
                  <c:v>1066.9000000000001</c:v>
                </c:pt>
                <c:pt idx="4259">
                  <c:v>1066.8000000000002</c:v>
                </c:pt>
                <c:pt idx="4260">
                  <c:v>1066.3999999999999</c:v>
                </c:pt>
                <c:pt idx="4261">
                  <c:v>1066.3999999999999</c:v>
                </c:pt>
                <c:pt idx="4262">
                  <c:v>1066.1000000000001</c:v>
                </c:pt>
                <c:pt idx="4263">
                  <c:v>1066</c:v>
                </c:pt>
                <c:pt idx="4264">
                  <c:v>1065.6999999999998</c:v>
                </c:pt>
                <c:pt idx="4265">
                  <c:v>1065.2000000000003</c:v>
                </c:pt>
                <c:pt idx="4266">
                  <c:v>1065.1999999999998</c:v>
                </c:pt>
                <c:pt idx="4267">
                  <c:v>1065.0999999999999</c:v>
                </c:pt>
                <c:pt idx="4268">
                  <c:v>1064.9999999999998</c:v>
                </c:pt>
                <c:pt idx="4269">
                  <c:v>1064.0999999999999</c:v>
                </c:pt>
                <c:pt idx="4270">
                  <c:v>1062.4000000000001</c:v>
                </c:pt>
                <c:pt idx="4271">
                  <c:v>1062.2</c:v>
                </c:pt>
                <c:pt idx="4272">
                  <c:v>1062.0999999999999</c:v>
                </c:pt>
                <c:pt idx="4273">
                  <c:v>1061.9000000000001</c:v>
                </c:pt>
                <c:pt idx="4274">
                  <c:v>1061.5999999999999</c:v>
                </c:pt>
                <c:pt idx="4275">
                  <c:v>1061</c:v>
                </c:pt>
                <c:pt idx="4276">
                  <c:v>1060.5</c:v>
                </c:pt>
                <c:pt idx="4277">
                  <c:v>1060.2</c:v>
                </c:pt>
                <c:pt idx="4278">
                  <c:v>1059.8</c:v>
                </c:pt>
                <c:pt idx="4279">
                  <c:v>1059.6000000000001</c:v>
                </c:pt>
                <c:pt idx="4280">
                  <c:v>1059.5</c:v>
                </c:pt>
                <c:pt idx="4281">
                  <c:v>1059.3000000000002</c:v>
                </c:pt>
                <c:pt idx="4282">
                  <c:v>1059.3</c:v>
                </c:pt>
                <c:pt idx="4283">
                  <c:v>1057.3</c:v>
                </c:pt>
                <c:pt idx="4284">
                  <c:v>1056.9000000000001</c:v>
                </c:pt>
                <c:pt idx="4285">
                  <c:v>1056.6000000000001</c:v>
                </c:pt>
                <c:pt idx="4286">
                  <c:v>1056.4000000000001</c:v>
                </c:pt>
                <c:pt idx="4287">
                  <c:v>1056.2</c:v>
                </c:pt>
                <c:pt idx="4288">
                  <c:v>1055.9999999999998</c:v>
                </c:pt>
                <c:pt idx="4289">
                  <c:v>1055.8</c:v>
                </c:pt>
                <c:pt idx="4290">
                  <c:v>1055.5999999999999</c:v>
                </c:pt>
                <c:pt idx="4291">
                  <c:v>1055</c:v>
                </c:pt>
                <c:pt idx="4292">
                  <c:v>1054.9000000000001</c:v>
                </c:pt>
                <c:pt idx="4293">
                  <c:v>1054.3000000000002</c:v>
                </c:pt>
                <c:pt idx="4294">
                  <c:v>1053.7999999999997</c:v>
                </c:pt>
                <c:pt idx="4295">
                  <c:v>1053.5</c:v>
                </c:pt>
                <c:pt idx="4296">
                  <c:v>1053.4000000000001</c:v>
                </c:pt>
                <c:pt idx="4297">
                  <c:v>1053.1000000000004</c:v>
                </c:pt>
                <c:pt idx="4298">
                  <c:v>1053.1000000000001</c:v>
                </c:pt>
                <c:pt idx="4299">
                  <c:v>1052.3</c:v>
                </c:pt>
                <c:pt idx="4300">
                  <c:v>1052.2</c:v>
                </c:pt>
                <c:pt idx="4301">
                  <c:v>1051.3</c:v>
                </c:pt>
                <c:pt idx="4302">
                  <c:v>1050.8999999999999</c:v>
                </c:pt>
                <c:pt idx="4303">
                  <c:v>1050.7</c:v>
                </c:pt>
                <c:pt idx="4304">
                  <c:v>1050.2</c:v>
                </c:pt>
                <c:pt idx="4305">
                  <c:v>1050.0999999999999</c:v>
                </c:pt>
                <c:pt idx="4306">
                  <c:v>1050</c:v>
                </c:pt>
                <c:pt idx="4307">
                  <c:v>1050</c:v>
                </c:pt>
                <c:pt idx="4308">
                  <c:v>1049.8</c:v>
                </c:pt>
                <c:pt idx="4309">
                  <c:v>1049.7000000000003</c:v>
                </c:pt>
                <c:pt idx="4310">
                  <c:v>1049.7</c:v>
                </c:pt>
                <c:pt idx="4311">
                  <c:v>1049.4000000000001</c:v>
                </c:pt>
                <c:pt idx="4312">
                  <c:v>1049.0999999999999</c:v>
                </c:pt>
                <c:pt idx="4313">
                  <c:v>1048.9000000000001</c:v>
                </c:pt>
                <c:pt idx="4314">
                  <c:v>1048.8999999999999</c:v>
                </c:pt>
                <c:pt idx="4315">
                  <c:v>1048.8000000000002</c:v>
                </c:pt>
                <c:pt idx="4316">
                  <c:v>1048.8</c:v>
                </c:pt>
                <c:pt idx="4317">
                  <c:v>1048.8</c:v>
                </c:pt>
                <c:pt idx="4318">
                  <c:v>1048.6000000000001</c:v>
                </c:pt>
                <c:pt idx="4319">
                  <c:v>1048.5999999999999</c:v>
                </c:pt>
                <c:pt idx="4320">
                  <c:v>1048.3999999999999</c:v>
                </c:pt>
                <c:pt idx="4321">
                  <c:v>1048.2</c:v>
                </c:pt>
                <c:pt idx="4322">
                  <c:v>1048.2</c:v>
                </c:pt>
                <c:pt idx="4323">
                  <c:v>1048.0999999999999</c:v>
                </c:pt>
                <c:pt idx="4324">
                  <c:v>1048.0999999999999</c:v>
                </c:pt>
                <c:pt idx="4325">
                  <c:v>1048</c:v>
                </c:pt>
                <c:pt idx="4326">
                  <c:v>1047.8999999999999</c:v>
                </c:pt>
                <c:pt idx="4327">
                  <c:v>1047.2</c:v>
                </c:pt>
                <c:pt idx="4328">
                  <c:v>1047.2</c:v>
                </c:pt>
                <c:pt idx="4329">
                  <c:v>1046.6000000000001</c:v>
                </c:pt>
                <c:pt idx="4330">
                  <c:v>1046.6000000000001</c:v>
                </c:pt>
                <c:pt idx="4331">
                  <c:v>1046</c:v>
                </c:pt>
                <c:pt idx="4332">
                  <c:v>1045.6000000000001</c:v>
                </c:pt>
                <c:pt idx="4333">
                  <c:v>1045</c:v>
                </c:pt>
                <c:pt idx="4334">
                  <c:v>1044.6000000000001</c:v>
                </c:pt>
                <c:pt idx="4335">
                  <c:v>1044.3999999999999</c:v>
                </c:pt>
                <c:pt idx="4336">
                  <c:v>1043.6999999999998</c:v>
                </c:pt>
                <c:pt idx="4337">
                  <c:v>1043.1999999999998</c:v>
                </c:pt>
                <c:pt idx="4338">
                  <c:v>1043.1000000000001</c:v>
                </c:pt>
                <c:pt idx="4339">
                  <c:v>1042.9000000000001</c:v>
                </c:pt>
                <c:pt idx="4340">
                  <c:v>1042.3000000000002</c:v>
                </c:pt>
                <c:pt idx="4341">
                  <c:v>1042.3000000000002</c:v>
                </c:pt>
                <c:pt idx="4342">
                  <c:v>1042.3</c:v>
                </c:pt>
                <c:pt idx="4343">
                  <c:v>1042.2</c:v>
                </c:pt>
                <c:pt idx="4344">
                  <c:v>1042.0999999999999</c:v>
                </c:pt>
                <c:pt idx="4345">
                  <c:v>1042</c:v>
                </c:pt>
                <c:pt idx="4346">
                  <c:v>1040.9999999999998</c:v>
                </c:pt>
                <c:pt idx="4347">
                  <c:v>1040.9000000000001</c:v>
                </c:pt>
                <c:pt idx="4348">
                  <c:v>1040.9000000000001</c:v>
                </c:pt>
                <c:pt idx="4349">
                  <c:v>1040.8999999999999</c:v>
                </c:pt>
                <c:pt idx="4350">
                  <c:v>1040.8000000000002</c:v>
                </c:pt>
                <c:pt idx="4351">
                  <c:v>1040.5999999999999</c:v>
                </c:pt>
                <c:pt idx="4352">
                  <c:v>1040.3999999999999</c:v>
                </c:pt>
                <c:pt idx="4353">
                  <c:v>1040.3999999999999</c:v>
                </c:pt>
                <c:pt idx="4354">
                  <c:v>1040.2</c:v>
                </c:pt>
                <c:pt idx="4355">
                  <c:v>1039.6000000000001</c:v>
                </c:pt>
                <c:pt idx="4356">
                  <c:v>1039</c:v>
                </c:pt>
                <c:pt idx="4357">
                  <c:v>1038.8000000000002</c:v>
                </c:pt>
                <c:pt idx="4358">
                  <c:v>1038.8000000000002</c:v>
                </c:pt>
                <c:pt idx="4359">
                  <c:v>1038.5000000000002</c:v>
                </c:pt>
                <c:pt idx="4360">
                  <c:v>1038.5000000000002</c:v>
                </c:pt>
                <c:pt idx="4361">
                  <c:v>1038.4000000000001</c:v>
                </c:pt>
                <c:pt idx="4362">
                  <c:v>1038.0999999999999</c:v>
                </c:pt>
                <c:pt idx="4363">
                  <c:v>1037.6999999999998</c:v>
                </c:pt>
                <c:pt idx="4364">
                  <c:v>1037.6000000000001</c:v>
                </c:pt>
                <c:pt idx="4365">
                  <c:v>1037.3</c:v>
                </c:pt>
                <c:pt idx="4366">
                  <c:v>1037</c:v>
                </c:pt>
                <c:pt idx="4367">
                  <c:v>1036.6000000000001</c:v>
                </c:pt>
                <c:pt idx="4368">
                  <c:v>1036.3999999999999</c:v>
                </c:pt>
                <c:pt idx="4369">
                  <c:v>1036.2</c:v>
                </c:pt>
                <c:pt idx="4370">
                  <c:v>1036</c:v>
                </c:pt>
                <c:pt idx="4371">
                  <c:v>1035.6000000000001</c:v>
                </c:pt>
                <c:pt idx="4372">
                  <c:v>1035.1000000000001</c:v>
                </c:pt>
                <c:pt idx="4373">
                  <c:v>1034.1000000000001</c:v>
                </c:pt>
                <c:pt idx="4374">
                  <c:v>1033.4999999999998</c:v>
                </c:pt>
                <c:pt idx="4375">
                  <c:v>1033.3999999999999</c:v>
                </c:pt>
                <c:pt idx="4376">
                  <c:v>1033.2</c:v>
                </c:pt>
                <c:pt idx="4377">
                  <c:v>1033.1999999999998</c:v>
                </c:pt>
                <c:pt idx="4378">
                  <c:v>1032.7</c:v>
                </c:pt>
                <c:pt idx="4379">
                  <c:v>1032.5</c:v>
                </c:pt>
                <c:pt idx="4380">
                  <c:v>1032.4000000000001</c:v>
                </c:pt>
                <c:pt idx="4381">
                  <c:v>1032.2</c:v>
                </c:pt>
                <c:pt idx="4382">
                  <c:v>1032.2</c:v>
                </c:pt>
                <c:pt idx="4383">
                  <c:v>1031.8</c:v>
                </c:pt>
                <c:pt idx="4384">
                  <c:v>1031.7</c:v>
                </c:pt>
                <c:pt idx="4385">
                  <c:v>1031.7</c:v>
                </c:pt>
                <c:pt idx="4386">
                  <c:v>1031</c:v>
                </c:pt>
                <c:pt idx="4387">
                  <c:v>1030.8</c:v>
                </c:pt>
                <c:pt idx="4388">
                  <c:v>1029.4000000000001</c:v>
                </c:pt>
                <c:pt idx="4389">
                  <c:v>1029.3000000000002</c:v>
                </c:pt>
                <c:pt idx="4390">
                  <c:v>1028.7</c:v>
                </c:pt>
                <c:pt idx="4391">
                  <c:v>1028.5999999999999</c:v>
                </c:pt>
                <c:pt idx="4392">
                  <c:v>1028.5999999999999</c:v>
                </c:pt>
                <c:pt idx="4393">
                  <c:v>1028.5999999999999</c:v>
                </c:pt>
                <c:pt idx="4394">
                  <c:v>1028.2</c:v>
                </c:pt>
                <c:pt idx="4395">
                  <c:v>1027.8</c:v>
                </c:pt>
                <c:pt idx="4396">
                  <c:v>1027.4000000000001</c:v>
                </c:pt>
                <c:pt idx="4397">
                  <c:v>1026.9000000000001</c:v>
                </c:pt>
                <c:pt idx="4398">
                  <c:v>1026.9000000000001</c:v>
                </c:pt>
                <c:pt idx="4399">
                  <c:v>1026.2</c:v>
                </c:pt>
                <c:pt idx="4400">
                  <c:v>1025.0999999999999</c:v>
                </c:pt>
                <c:pt idx="4401">
                  <c:v>1025.0000000000002</c:v>
                </c:pt>
                <c:pt idx="4402">
                  <c:v>1024.5</c:v>
                </c:pt>
                <c:pt idx="4403">
                  <c:v>1024.3999999999999</c:v>
                </c:pt>
                <c:pt idx="4404">
                  <c:v>1024.1999999999998</c:v>
                </c:pt>
                <c:pt idx="4405">
                  <c:v>1024.0999999999999</c:v>
                </c:pt>
                <c:pt idx="4406">
                  <c:v>1023.5999999999998</c:v>
                </c:pt>
                <c:pt idx="4407">
                  <c:v>1023.4</c:v>
                </c:pt>
                <c:pt idx="4408">
                  <c:v>1022.7</c:v>
                </c:pt>
                <c:pt idx="4409">
                  <c:v>1022.3</c:v>
                </c:pt>
                <c:pt idx="4410">
                  <c:v>1022.1000000000004</c:v>
                </c:pt>
                <c:pt idx="4411">
                  <c:v>1022</c:v>
                </c:pt>
                <c:pt idx="4412">
                  <c:v>1021.7000000000002</c:v>
                </c:pt>
                <c:pt idx="4413">
                  <c:v>1021.5000000000001</c:v>
                </c:pt>
                <c:pt idx="4414">
                  <c:v>1021.1</c:v>
                </c:pt>
                <c:pt idx="4415">
                  <c:v>1020.5</c:v>
                </c:pt>
                <c:pt idx="4416">
                  <c:v>1019.9</c:v>
                </c:pt>
                <c:pt idx="4417">
                  <c:v>1019.6999999999999</c:v>
                </c:pt>
                <c:pt idx="4418">
                  <c:v>1019.4999999999999</c:v>
                </c:pt>
                <c:pt idx="4419">
                  <c:v>1018.8999999999999</c:v>
                </c:pt>
                <c:pt idx="4420">
                  <c:v>1018.4000000000001</c:v>
                </c:pt>
                <c:pt idx="4421">
                  <c:v>1018.2</c:v>
                </c:pt>
                <c:pt idx="4422">
                  <c:v>1017.8</c:v>
                </c:pt>
                <c:pt idx="4423">
                  <c:v>1017.6</c:v>
                </c:pt>
                <c:pt idx="4424">
                  <c:v>1017.5000000000001</c:v>
                </c:pt>
                <c:pt idx="4425">
                  <c:v>1017.4</c:v>
                </c:pt>
                <c:pt idx="4426">
                  <c:v>1016.9999999999999</c:v>
                </c:pt>
                <c:pt idx="4427">
                  <c:v>1016.9999999999998</c:v>
                </c:pt>
                <c:pt idx="4428">
                  <c:v>1016.8</c:v>
                </c:pt>
                <c:pt idx="4429">
                  <c:v>1016.3999999999999</c:v>
                </c:pt>
                <c:pt idx="4430">
                  <c:v>1016.2</c:v>
                </c:pt>
                <c:pt idx="4431">
                  <c:v>1015.1</c:v>
                </c:pt>
                <c:pt idx="4432">
                  <c:v>1014.3000000000001</c:v>
                </c:pt>
                <c:pt idx="4433">
                  <c:v>1014.0000000000002</c:v>
                </c:pt>
                <c:pt idx="4434">
                  <c:v>1013.7</c:v>
                </c:pt>
                <c:pt idx="4435">
                  <c:v>1013.6999999999998</c:v>
                </c:pt>
                <c:pt idx="4436">
                  <c:v>1013.6000000000001</c:v>
                </c:pt>
                <c:pt idx="4437">
                  <c:v>1013.5000000000001</c:v>
                </c:pt>
                <c:pt idx="4438">
                  <c:v>1013.0999999999999</c:v>
                </c:pt>
                <c:pt idx="4439">
                  <c:v>1012.6999999999998</c:v>
                </c:pt>
                <c:pt idx="4440">
                  <c:v>1012.1999999999998</c:v>
                </c:pt>
                <c:pt idx="4441">
                  <c:v>1011.5</c:v>
                </c:pt>
                <c:pt idx="4442">
                  <c:v>1010.8</c:v>
                </c:pt>
                <c:pt idx="4443">
                  <c:v>1010.6999999999999</c:v>
                </c:pt>
                <c:pt idx="4444">
                  <c:v>1010.6999999999999</c:v>
                </c:pt>
                <c:pt idx="4445">
                  <c:v>1010.6999999999998</c:v>
                </c:pt>
                <c:pt idx="4446">
                  <c:v>1009.8000000000002</c:v>
                </c:pt>
                <c:pt idx="4447">
                  <c:v>1009.3000000000002</c:v>
                </c:pt>
                <c:pt idx="4448">
                  <c:v>1009.1</c:v>
                </c:pt>
                <c:pt idx="4449">
                  <c:v>1009</c:v>
                </c:pt>
                <c:pt idx="4450">
                  <c:v>1008.6</c:v>
                </c:pt>
                <c:pt idx="4451">
                  <c:v>1007.3000000000001</c:v>
                </c:pt>
                <c:pt idx="4452">
                  <c:v>1007</c:v>
                </c:pt>
                <c:pt idx="4453">
                  <c:v>1006.9</c:v>
                </c:pt>
                <c:pt idx="4454">
                  <c:v>1006.9</c:v>
                </c:pt>
                <c:pt idx="4455">
                  <c:v>1006.8999999999997</c:v>
                </c:pt>
                <c:pt idx="4456">
                  <c:v>1006.8000000000001</c:v>
                </c:pt>
                <c:pt idx="4457">
                  <c:v>1006.5999999999999</c:v>
                </c:pt>
                <c:pt idx="4458">
                  <c:v>1005.9</c:v>
                </c:pt>
                <c:pt idx="4459">
                  <c:v>1005.5000000000001</c:v>
                </c:pt>
                <c:pt idx="4460">
                  <c:v>1005.4000000000002</c:v>
                </c:pt>
                <c:pt idx="4461">
                  <c:v>1005.3</c:v>
                </c:pt>
                <c:pt idx="4462">
                  <c:v>1005.1000000000001</c:v>
                </c:pt>
                <c:pt idx="4463">
                  <c:v>1005.0000000000002</c:v>
                </c:pt>
                <c:pt idx="4464">
                  <c:v>1004.4999999999997</c:v>
                </c:pt>
                <c:pt idx="4465">
                  <c:v>1004.3</c:v>
                </c:pt>
                <c:pt idx="4466">
                  <c:v>1003.5000000000002</c:v>
                </c:pt>
                <c:pt idx="4467">
                  <c:v>1003.5</c:v>
                </c:pt>
                <c:pt idx="4468">
                  <c:v>1003</c:v>
                </c:pt>
                <c:pt idx="4469">
                  <c:v>1002.8999999999997</c:v>
                </c:pt>
                <c:pt idx="4470">
                  <c:v>1002.6999999999999</c:v>
                </c:pt>
                <c:pt idx="4471">
                  <c:v>1002.5000000000001</c:v>
                </c:pt>
                <c:pt idx="4472">
                  <c:v>1002.3999999999999</c:v>
                </c:pt>
                <c:pt idx="4473">
                  <c:v>1002.2999999999998</c:v>
                </c:pt>
                <c:pt idx="4474">
                  <c:v>1001.9000000000001</c:v>
                </c:pt>
                <c:pt idx="4475">
                  <c:v>1000.9000000000001</c:v>
                </c:pt>
                <c:pt idx="4476">
                  <c:v>1000.6000000000003</c:v>
                </c:pt>
                <c:pt idx="4477">
                  <c:v>1000.1999999999998</c:v>
                </c:pt>
                <c:pt idx="4478">
                  <c:v>1000.0999999999998</c:v>
                </c:pt>
                <c:pt idx="4479">
                  <c:v>999.50000000000011</c:v>
                </c:pt>
                <c:pt idx="4480">
                  <c:v>999.50000000000011</c:v>
                </c:pt>
                <c:pt idx="4481">
                  <c:v>998.60000000000025</c:v>
                </c:pt>
                <c:pt idx="4482">
                  <c:v>998.60000000000014</c:v>
                </c:pt>
                <c:pt idx="4483">
                  <c:v>998.6</c:v>
                </c:pt>
                <c:pt idx="4484">
                  <c:v>998.3</c:v>
                </c:pt>
                <c:pt idx="4485">
                  <c:v>998.09999999999991</c:v>
                </c:pt>
                <c:pt idx="4486">
                  <c:v>997.89999999999986</c:v>
                </c:pt>
                <c:pt idx="4487">
                  <c:v>997.89999999999986</c:v>
                </c:pt>
                <c:pt idx="4488">
                  <c:v>997.30000000000007</c:v>
                </c:pt>
                <c:pt idx="4489">
                  <c:v>997.09999999999991</c:v>
                </c:pt>
                <c:pt idx="4490">
                  <c:v>996.69999999999982</c:v>
                </c:pt>
                <c:pt idx="4491">
                  <c:v>996.59999999999968</c:v>
                </c:pt>
                <c:pt idx="4492">
                  <c:v>996.39999999999986</c:v>
                </c:pt>
                <c:pt idx="4493">
                  <c:v>996.30000000000007</c:v>
                </c:pt>
                <c:pt idx="4494">
                  <c:v>996.09999999999991</c:v>
                </c:pt>
                <c:pt idx="4495">
                  <c:v>996.00000000000023</c:v>
                </c:pt>
                <c:pt idx="4496">
                  <c:v>995.6</c:v>
                </c:pt>
                <c:pt idx="4497">
                  <c:v>995.5</c:v>
                </c:pt>
                <c:pt idx="4498">
                  <c:v>995.2</c:v>
                </c:pt>
                <c:pt idx="4499">
                  <c:v>995</c:v>
                </c:pt>
                <c:pt idx="4500">
                  <c:v>994.99999999999977</c:v>
                </c:pt>
                <c:pt idx="4501">
                  <c:v>994.4</c:v>
                </c:pt>
                <c:pt idx="4502">
                  <c:v>994.1</c:v>
                </c:pt>
                <c:pt idx="4503">
                  <c:v>993.90000000000009</c:v>
                </c:pt>
                <c:pt idx="4504">
                  <c:v>993.39999999999975</c:v>
                </c:pt>
                <c:pt idx="4505">
                  <c:v>993.2</c:v>
                </c:pt>
                <c:pt idx="4506">
                  <c:v>993.19999999999982</c:v>
                </c:pt>
                <c:pt idx="4507">
                  <c:v>993</c:v>
                </c:pt>
                <c:pt idx="4508">
                  <c:v>992.89999999999975</c:v>
                </c:pt>
                <c:pt idx="4509">
                  <c:v>991.80000000000018</c:v>
                </c:pt>
                <c:pt idx="4510">
                  <c:v>991.5999999999998</c:v>
                </c:pt>
                <c:pt idx="4511">
                  <c:v>991.49999999999989</c:v>
                </c:pt>
                <c:pt idx="4512">
                  <c:v>991.40000000000009</c:v>
                </c:pt>
                <c:pt idx="4513">
                  <c:v>990.99999999999977</c:v>
                </c:pt>
                <c:pt idx="4514">
                  <c:v>990.69999999999982</c:v>
                </c:pt>
                <c:pt idx="4515">
                  <c:v>990.19999999999982</c:v>
                </c:pt>
                <c:pt idx="4516">
                  <c:v>989.79999999999984</c:v>
                </c:pt>
                <c:pt idx="4517">
                  <c:v>989.79999999999984</c:v>
                </c:pt>
                <c:pt idx="4518">
                  <c:v>989.49999999999989</c:v>
                </c:pt>
                <c:pt idx="4519">
                  <c:v>989.10000000000014</c:v>
                </c:pt>
                <c:pt idx="4520">
                  <c:v>989.09999999999991</c:v>
                </c:pt>
                <c:pt idx="4521">
                  <c:v>988.9000000000002</c:v>
                </c:pt>
                <c:pt idx="4522">
                  <c:v>988.5</c:v>
                </c:pt>
                <c:pt idx="4523">
                  <c:v>988.39999999999986</c:v>
                </c:pt>
                <c:pt idx="4524">
                  <c:v>988.00000000000011</c:v>
                </c:pt>
                <c:pt idx="4525">
                  <c:v>987.89999999999986</c:v>
                </c:pt>
                <c:pt idx="4526">
                  <c:v>987.89999999999986</c:v>
                </c:pt>
                <c:pt idx="4527">
                  <c:v>987.80000000000007</c:v>
                </c:pt>
                <c:pt idx="4528">
                  <c:v>987.5999999999998</c:v>
                </c:pt>
                <c:pt idx="4529">
                  <c:v>986.5</c:v>
                </c:pt>
                <c:pt idx="4530">
                  <c:v>986.09999999999991</c:v>
                </c:pt>
                <c:pt idx="4531">
                  <c:v>985.60000000000014</c:v>
                </c:pt>
                <c:pt idx="4532">
                  <c:v>985.5999999999998</c:v>
                </c:pt>
                <c:pt idx="4533">
                  <c:v>985.2</c:v>
                </c:pt>
                <c:pt idx="4534">
                  <c:v>985.1</c:v>
                </c:pt>
                <c:pt idx="4535">
                  <c:v>984.80000000000007</c:v>
                </c:pt>
                <c:pt idx="4536">
                  <c:v>984.69999999999993</c:v>
                </c:pt>
                <c:pt idx="4537">
                  <c:v>984.20000000000016</c:v>
                </c:pt>
                <c:pt idx="4538">
                  <c:v>984.10000000000014</c:v>
                </c:pt>
                <c:pt idx="4539">
                  <c:v>983.1</c:v>
                </c:pt>
                <c:pt idx="4540">
                  <c:v>982.5</c:v>
                </c:pt>
                <c:pt idx="4541">
                  <c:v>982.4</c:v>
                </c:pt>
                <c:pt idx="4542">
                  <c:v>982.3</c:v>
                </c:pt>
                <c:pt idx="4543">
                  <c:v>982.2</c:v>
                </c:pt>
                <c:pt idx="4544">
                  <c:v>981.90000000000009</c:v>
                </c:pt>
                <c:pt idx="4545">
                  <c:v>981.7</c:v>
                </c:pt>
                <c:pt idx="4546">
                  <c:v>981.7</c:v>
                </c:pt>
                <c:pt idx="4547">
                  <c:v>981.50000000000011</c:v>
                </c:pt>
                <c:pt idx="4548">
                  <c:v>981.50000000000011</c:v>
                </c:pt>
                <c:pt idx="4549">
                  <c:v>981.49999999999989</c:v>
                </c:pt>
                <c:pt idx="4550">
                  <c:v>981.40000000000009</c:v>
                </c:pt>
                <c:pt idx="4551">
                  <c:v>981.3</c:v>
                </c:pt>
                <c:pt idx="4552">
                  <c:v>981.1</c:v>
                </c:pt>
                <c:pt idx="4553">
                  <c:v>980.8</c:v>
                </c:pt>
                <c:pt idx="4554">
                  <c:v>980.60000000000014</c:v>
                </c:pt>
                <c:pt idx="4555">
                  <c:v>980.59999999999991</c:v>
                </c:pt>
                <c:pt idx="4556">
                  <c:v>980.20000000000016</c:v>
                </c:pt>
                <c:pt idx="4557">
                  <c:v>980</c:v>
                </c:pt>
                <c:pt idx="4558">
                  <c:v>979.69999999999993</c:v>
                </c:pt>
                <c:pt idx="4559">
                  <c:v>979.6</c:v>
                </c:pt>
                <c:pt idx="4560">
                  <c:v>979.4</c:v>
                </c:pt>
                <c:pt idx="4561">
                  <c:v>979.10000000000014</c:v>
                </c:pt>
                <c:pt idx="4562">
                  <c:v>978.99999999999989</c:v>
                </c:pt>
                <c:pt idx="4563">
                  <c:v>978.9</c:v>
                </c:pt>
                <c:pt idx="4564">
                  <c:v>978.30000000000007</c:v>
                </c:pt>
                <c:pt idx="4565">
                  <c:v>977.90000000000009</c:v>
                </c:pt>
                <c:pt idx="4566">
                  <c:v>977.39999999999975</c:v>
                </c:pt>
                <c:pt idx="4567">
                  <c:v>976.90000000000009</c:v>
                </c:pt>
                <c:pt idx="4568">
                  <c:v>976.80000000000018</c:v>
                </c:pt>
                <c:pt idx="4569">
                  <c:v>976.7</c:v>
                </c:pt>
                <c:pt idx="4570">
                  <c:v>976.5</c:v>
                </c:pt>
                <c:pt idx="4571">
                  <c:v>976.4000000000002</c:v>
                </c:pt>
                <c:pt idx="4572">
                  <c:v>976.3</c:v>
                </c:pt>
                <c:pt idx="4573">
                  <c:v>976.19999999999993</c:v>
                </c:pt>
                <c:pt idx="4574">
                  <c:v>976</c:v>
                </c:pt>
                <c:pt idx="4575">
                  <c:v>975.5</c:v>
                </c:pt>
                <c:pt idx="4576">
                  <c:v>975.2</c:v>
                </c:pt>
                <c:pt idx="4577">
                  <c:v>974.99999999999989</c:v>
                </c:pt>
                <c:pt idx="4578">
                  <c:v>974.90000000000009</c:v>
                </c:pt>
                <c:pt idx="4579">
                  <c:v>974.89999999999975</c:v>
                </c:pt>
                <c:pt idx="4580">
                  <c:v>974.20000000000016</c:v>
                </c:pt>
                <c:pt idx="4581">
                  <c:v>974</c:v>
                </c:pt>
                <c:pt idx="4582">
                  <c:v>973.9</c:v>
                </c:pt>
                <c:pt idx="4583">
                  <c:v>973.80000000000007</c:v>
                </c:pt>
                <c:pt idx="4584">
                  <c:v>973.6</c:v>
                </c:pt>
                <c:pt idx="4585">
                  <c:v>973.59999999999991</c:v>
                </c:pt>
                <c:pt idx="4586">
                  <c:v>973.4</c:v>
                </c:pt>
                <c:pt idx="4587">
                  <c:v>973.3</c:v>
                </c:pt>
                <c:pt idx="4588">
                  <c:v>973.09999999999991</c:v>
                </c:pt>
                <c:pt idx="4589">
                  <c:v>972.79999999999984</c:v>
                </c:pt>
                <c:pt idx="4590">
                  <c:v>972.59999999999991</c:v>
                </c:pt>
                <c:pt idx="4591">
                  <c:v>972.29999999999973</c:v>
                </c:pt>
                <c:pt idx="4592">
                  <c:v>971.7</c:v>
                </c:pt>
                <c:pt idx="4593">
                  <c:v>971.6999999999997</c:v>
                </c:pt>
                <c:pt idx="4594">
                  <c:v>971.49999999999989</c:v>
                </c:pt>
                <c:pt idx="4595">
                  <c:v>971.00000000000023</c:v>
                </c:pt>
                <c:pt idx="4596">
                  <c:v>970.80000000000018</c:v>
                </c:pt>
                <c:pt idx="4597">
                  <c:v>970.80000000000007</c:v>
                </c:pt>
                <c:pt idx="4598">
                  <c:v>970.60000000000025</c:v>
                </c:pt>
                <c:pt idx="4599">
                  <c:v>970.5</c:v>
                </c:pt>
                <c:pt idx="4600">
                  <c:v>970.4</c:v>
                </c:pt>
                <c:pt idx="4601">
                  <c:v>970.19999999999993</c:v>
                </c:pt>
                <c:pt idx="4602">
                  <c:v>969.80000000000007</c:v>
                </c:pt>
                <c:pt idx="4603">
                  <c:v>969.40000000000009</c:v>
                </c:pt>
                <c:pt idx="4604">
                  <c:v>968.9000000000002</c:v>
                </c:pt>
                <c:pt idx="4605">
                  <c:v>968.79999999999984</c:v>
                </c:pt>
                <c:pt idx="4606">
                  <c:v>968.6</c:v>
                </c:pt>
                <c:pt idx="4607">
                  <c:v>968.4</c:v>
                </c:pt>
                <c:pt idx="4608">
                  <c:v>967.80000000000018</c:v>
                </c:pt>
                <c:pt idx="4609">
                  <c:v>967.5999999999998</c:v>
                </c:pt>
                <c:pt idx="4610">
                  <c:v>967.29999999999984</c:v>
                </c:pt>
                <c:pt idx="4611">
                  <c:v>966.79999999999984</c:v>
                </c:pt>
                <c:pt idx="4612">
                  <c:v>966</c:v>
                </c:pt>
                <c:pt idx="4613">
                  <c:v>965.9</c:v>
                </c:pt>
                <c:pt idx="4614">
                  <c:v>965.89999999999986</c:v>
                </c:pt>
                <c:pt idx="4615">
                  <c:v>965.19999999999993</c:v>
                </c:pt>
                <c:pt idx="4616">
                  <c:v>964.99999999999989</c:v>
                </c:pt>
                <c:pt idx="4617">
                  <c:v>964.8</c:v>
                </c:pt>
                <c:pt idx="4618">
                  <c:v>964.7</c:v>
                </c:pt>
                <c:pt idx="4619">
                  <c:v>964.4000000000002</c:v>
                </c:pt>
                <c:pt idx="4620">
                  <c:v>964.20000000000027</c:v>
                </c:pt>
                <c:pt idx="4621">
                  <c:v>963.9000000000002</c:v>
                </c:pt>
                <c:pt idx="4622">
                  <c:v>963.69999999999993</c:v>
                </c:pt>
                <c:pt idx="4623">
                  <c:v>963.4000000000002</c:v>
                </c:pt>
                <c:pt idx="4624">
                  <c:v>963.0999999999998</c:v>
                </c:pt>
                <c:pt idx="4625">
                  <c:v>961.9</c:v>
                </c:pt>
                <c:pt idx="4626">
                  <c:v>961.59999999999991</c:v>
                </c:pt>
                <c:pt idx="4627">
                  <c:v>960.9</c:v>
                </c:pt>
                <c:pt idx="4628">
                  <c:v>960.29999999999984</c:v>
                </c:pt>
                <c:pt idx="4629">
                  <c:v>960.10000000000014</c:v>
                </c:pt>
                <c:pt idx="4630">
                  <c:v>959.8000000000003</c:v>
                </c:pt>
                <c:pt idx="4631">
                  <c:v>959.30000000000007</c:v>
                </c:pt>
                <c:pt idx="4632">
                  <c:v>958.80000000000007</c:v>
                </c:pt>
                <c:pt idx="4633">
                  <c:v>957.50000000000011</c:v>
                </c:pt>
                <c:pt idx="4634">
                  <c:v>957.1999999999997</c:v>
                </c:pt>
                <c:pt idx="4635">
                  <c:v>956.79999999999984</c:v>
                </c:pt>
                <c:pt idx="4636">
                  <c:v>956.69999999999993</c:v>
                </c:pt>
                <c:pt idx="4637">
                  <c:v>956.60000000000014</c:v>
                </c:pt>
                <c:pt idx="4638">
                  <c:v>956.59999999999991</c:v>
                </c:pt>
                <c:pt idx="4639">
                  <c:v>956.50000000000011</c:v>
                </c:pt>
                <c:pt idx="4640">
                  <c:v>956.40000000000009</c:v>
                </c:pt>
                <c:pt idx="4641">
                  <c:v>956.30000000000007</c:v>
                </c:pt>
                <c:pt idx="4642">
                  <c:v>955.99999999999989</c:v>
                </c:pt>
                <c:pt idx="4643">
                  <c:v>955.80000000000007</c:v>
                </c:pt>
                <c:pt idx="4644">
                  <c:v>955.7</c:v>
                </c:pt>
                <c:pt idx="4645">
                  <c:v>955.7</c:v>
                </c:pt>
                <c:pt idx="4646">
                  <c:v>955.30000000000018</c:v>
                </c:pt>
                <c:pt idx="4647">
                  <c:v>955.30000000000018</c:v>
                </c:pt>
                <c:pt idx="4648">
                  <c:v>955.09999999999991</c:v>
                </c:pt>
                <c:pt idx="4649">
                  <c:v>954.90000000000009</c:v>
                </c:pt>
                <c:pt idx="4650">
                  <c:v>954.69999999999982</c:v>
                </c:pt>
                <c:pt idx="4651">
                  <c:v>954.49999999999989</c:v>
                </c:pt>
                <c:pt idx="4652">
                  <c:v>954.40000000000009</c:v>
                </c:pt>
                <c:pt idx="4653">
                  <c:v>953.9</c:v>
                </c:pt>
                <c:pt idx="4654">
                  <c:v>953.3</c:v>
                </c:pt>
                <c:pt idx="4655">
                  <c:v>953.09999999999991</c:v>
                </c:pt>
                <c:pt idx="4656">
                  <c:v>952.90000000000009</c:v>
                </c:pt>
                <c:pt idx="4657">
                  <c:v>952.80000000000018</c:v>
                </c:pt>
                <c:pt idx="4658">
                  <c:v>951.60000000000036</c:v>
                </c:pt>
                <c:pt idx="4659">
                  <c:v>951.40000000000032</c:v>
                </c:pt>
                <c:pt idx="4660">
                  <c:v>951.4</c:v>
                </c:pt>
                <c:pt idx="4661">
                  <c:v>951.4</c:v>
                </c:pt>
                <c:pt idx="4662">
                  <c:v>950.6</c:v>
                </c:pt>
                <c:pt idx="4663">
                  <c:v>950.50000000000011</c:v>
                </c:pt>
                <c:pt idx="4664">
                  <c:v>950.3</c:v>
                </c:pt>
                <c:pt idx="4665">
                  <c:v>949.49999999999989</c:v>
                </c:pt>
                <c:pt idx="4666">
                  <c:v>949.40000000000009</c:v>
                </c:pt>
                <c:pt idx="4667">
                  <c:v>949.40000000000009</c:v>
                </c:pt>
                <c:pt idx="4668">
                  <c:v>948.4</c:v>
                </c:pt>
                <c:pt idx="4669">
                  <c:v>945.99999999999989</c:v>
                </c:pt>
                <c:pt idx="4670">
                  <c:v>945.7</c:v>
                </c:pt>
                <c:pt idx="4671">
                  <c:v>945.10000000000014</c:v>
                </c:pt>
                <c:pt idx="4672">
                  <c:v>944.59999999999991</c:v>
                </c:pt>
                <c:pt idx="4673">
                  <c:v>944.40000000000009</c:v>
                </c:pt>
                <c:pt idx="4674">
                  <c:v>944.30000000000018</c:v>
                </c:pt>
                <c:pt idx="4675">
                  <c:v>944.3</c:v>
                </c:pt>
                <c:pt idx="4676">
                  <c:v>944.2</c:v>
                </c:pt>
                <c:pt idx="4677">
                  <c:v>944.19999999999993</c:v>
                </c:pt>
                <c:pt idx="4678">
                  <c:v>944</c:v>
                </c:pt>
                <c:pt idx="4679">
                  <c:v>943.50000000000011</c:v>
                </c:pt>
                <c:pt idx="4680">
                  <c:v>943.5</c:v>
                </c:pt>
                <c:pt idx="4681">
                  <c:v>943.20000000000016</c:v>
                </c:pt>
                <c:pt idx="4682">
                  <c:v>943.19999999999993</c:v>
                </c:pt>
                <c:pt idx="4683">
                  <c:v>943.09999999999991</c:v>
                </c:pt>
                <c:pt idx="4684">
                  <c:v>942.09999999999991</c:v>
                </c:pt>
                <c:pt idx="4685">
                  <c:v>941.69999999999993</c:v>
                </c:pt>
                <c:pt idx="4686">
                  <c:v>941.59999999999957</c:v>
                </c:pt>
                <c:pt idx="4687">
                  <c:v>940.60000000000014</c:v>
                </c:pt>
                <c:pt idx="4688">
                  <c:v>940.19999999999982</c:v>
                </c:pt>
                <c:pt idx="4689">
                  <c:v>940.19999999999982</c:v>
                </c:pt>
                <c:pt idx="4690">
                  <c:v>940.1</c:v>
                </c:pt>
                <c:pt idx="4691">
                  <c:v>939.90000000000009</c:v>
                </c:pt>
                <c:pt idx="4692">
                  <c:v>939.80000000000007</c:v>
                </c:pt>
                <c:pt idx="4693">
                  <c:v>939.8</c:v>
                </c:pt>
                <c:pt idx="4694">
                  <c:v>939.1</c:v>
                </c:pt>
                <c:pt idx="4695">
                  <c:v>938.99999999999989</c:v>
                </c:pt>
                <c:pt idx="4696">
                  <c:v>938.6</c:v>
                </c:pt>
                <c:pt idx="4697">
                  <c:v>937.79999999999984</c:v>
                </c:pt>
                <c:pt idx="4698">
                  <c:v>937</c:v>
                </c:pt>
                <c:pt idx="4699">
                  <c:v>937</c:v>
                </c:pt>
                <c:pt idx="4700">
                  <c:v>936.8</c:v>
                </c:pt>
                <c:pt idx="4701">
                  <c:v>936.40000000000009</c:v>
                </c:pt>
                <c:pt idx="4702">
                  <c:v>936.3</c:v>
                </c:pt>
                <c:pt idx="4703">
                  <c:v>935.99999999999989</c:v>
                </c:pt>
                <c:pt idx="4704">
                  <c:v>935.1</c:v>
                </c:pt>
                <c:pt idx="4705">
                  <c:v>934.79999999999984</c:v>
                </c:pt>
                <c:pt idx="4706">
                  <c:v>934.7</c:v>
                </c:pt>
                <c:pt idx="4707">
                  <c:v>934.6</c:v>
                </c:pt>
                <c:pt idx="4708">
                  <c:v>934.00000000000011</c:v>
                </c:pt>
                <c:pt idx="4709">
                  <c:v>933.7</c:v>
                </c:pt>
                <c:pt idx="4710">
                  <c:v>932.5</c:v>
                </c:pt>
                <c:pt idx="4711">
                  <c:v>931.99999999999989</c:v>
                </c:pt>
                <c:pt idx="4712">
                  <c:v>931.4</c:v>
                </c:pt>
                <c:pt idx="4713">
                  <c:v>931.09999999999991</c:v>
                </c:pt>
                <c:pt idx="4714">
                  <c:v>931</c:v>
                </c:pt>
                <c:pt idx="4715">
                  <c:v>930.69999999999993</c:v>
                </c:pt>
                <c:pt idx="4716">
                  <c:v>929.8</c:v>
                </c:pt>
                <c:pt idx="4717">
                  <c:v>929.20000000000027</c:v>
                </c:pt>
                <c:pt idx="4718">
                  <c:v>928.90000000000009</c:v>
                </c:pt>
                <c:pt idx="4719">
                  <c:v>928.59999999999991</c:v>
                </c:pt>
                <c:pt idx="4720">
                  <c:v>928.49999999999977</c:v>
                </c:pt>
                <c:pt idx="4721">
                  <c:v>928.30000000000007</c:v>
                </c:pt>
                <c:pt idx="4722">
                  <c:v>928.10000000000014</c:v>
                </c:pt>
                <c:pt idx="4723">
                  <c:v>927.89999999999986</c:v>
                </c:pt>
                <c:pt idx="4724">
                  <c:v>927.8</c:v>
                </c:pt>
                <c:pt idx="4725">
                  <c:v>927.6</c:v>
                </c:pt>
                <c:pt idx="4726">
                  <c:v>927.4</c:v>
                </c:pt>
                <c:pt idx="4727">
                  <c:v>926.50000000000011</c:v>
                </c:pt>
                <c:pt idx="4728">
                  <c:v>926.49999999999989</c:v>
                </c:pt>
                <c:pt idx="4729">
                  <c:v>926.4</c:v>
                </c:pt>
                <c:pt idx="4730">
                  <c:v>926.20000000000016</c:v>
                </c:pt>
                <c:pt idx="4731">
                  <c:v>926.10000000000014</c:v>
                </c:pt>
                <c:pt idx="4732">
                  <c:v>925</c:v>
                </c:pt>
                <c:pt idx="4733">
                  <c:v>924.9</c:v>
                </c:pt>
                <c:pt idx="4734">
                  <c:v>924.79999999999984</c:v>
                </c:pt>
                <c:pt idx="4735">
                  <c:v>924.7</c:v>
                </c:pt>
                <c:pt idx="4736">
                  <c:v>924.40000000000032</c:v>
                </c:pt>
                <c:pt idx="4737">
                  <c:v>924.40000000000009</c:v>
                </c:pt>
                <c:pt idx="4738">
                  <c:v>924.39999999999986</c:v>
                </c:pt>
                <c:pt idx="4739">
                  <c:v>924.09999999999991</c:v>
                </c:pt>
                <c:pt idx="4740">
                  <c:v>923.9</c:v>
                </c:pt>
                <c:pt idx="4741">
                  <c:v>923.80000000000018</c:v>
                </c:pt>
                <c:pt idx="4742">
                  <c:v>923.79999999999984</c:v>
                </c:pt>
                <c:pt idx="4743">
                  <c:v>923.4</c:v>
                </c:pt>
                <c:pt idx="4744">
                  <c:v>923.30000000000018</c:v>
                </c:pt>
                <c:pt idx="4745">
                  <c:v>923.30000000000007</c:v>
                </c:pt>
                <c:pt idx="4746">
                  <c:v>923.3</c:v>
                </c:pt>
                <c:pt idx="4747">
                  <c:v>922.7</c:v>
                </c:pt>
                <c:pt idx="4748">
                  <c:v>922.4</c:v>
                </c:pt>
                <c:pt idx="4749">
                  <c:v>922.39999999999986</c:v>
                </c:pt>
                <c:pt idx="4750">
                  <c:v>922.19999999999993</c:v>
                </c:pt>
                <c:pt idx="4751">
                  <c:v>922.1</c:v>
                </c:pt>
                <c:pt idx="4752">
                  <c:v>921.80000000000018</c:v>
                </c:pt>
                <c:pt idx="4753">
                  <c:v>921.79999999999984</c:v>
                </c:pt>
                <c:pt idx="4754">
                  <c:v>921.30000000000007</c:v>
                </c:pt>
                <c:pt idx="4755">
                  <c:v>921.20000000000027</c:v>
                </c:pt>
                <c:pt idx="4756">
                  <c:v>919.80000000000018</c:v>
                </c:pt>
                <c:pt idx="4757">
                  <c:v>919.80000000000007</c:v>
                </c:pt>
                <c:pt idx="4758">
                  <c:v>919.80000000000007</c:v>
                </c:pt>
                <c:pt idx="4759">
                  <c:v>919.30000000000007</c:v>
                </c:pt>
                <c:pt idx="4760">
                  <c:v>919.1999999999997</c:v>
                </c:pt>
                <c:pt idx="4761">
                  <c:v>919.00000000000011</c:v>
                </c:pt>
                <c:pt idx="4762">
                  <c:v>918.8</c:v>
                </c:pt>
                <c:pt idx="4763">
                  <c:v>917.99999999999989</c:v>
                </c:pt>
                <c:pt idx="4764">
                  <c:v>917.90000000000009</c:v>
                </c:pt>
                <c:pt idx="4765">
                  <c:v>917.79999999999973</c:v>
                </c:pt>
                <c:pt idx="4766">
                  <c:v>917.30000000000007</c:v>
                </c:pt>
                <c:pt idx="4767">
                  <c:v>917.3</c:v>
                </c:pt>
                <c:pt idx="4768">
                  <c:v>917.19999999999993</c:v>
                </c:pt>
                <c:pt idx="4769">
                  <c:v>916.80000000000007</c:v>
                </c:pt>
                <c:pt idx="4770">
                  <c:v>916.7</c:v>
                </c:pt>
                <c:pt idx="4771">
                  <c:v>916.69999999999993</c:v>
                </c:pt>
                <c:pt idx="4772">
                  <c:v>916.49999999999989</c:v>
                </c:pt>
                <c:pt idx="4773">
                  <c:v>916.20000000000016</c:v>
                </c:pt>
                <c:pt idx="4774">
                  <c:v>916.0999999999998</c:v>
                </c:pt>
                <c:pt idx="4775">
                  <c:v>915.60000000000014</c:v>
                </c:pt>
                <c:pt idx="4776">
                  <c:v>915.5999999999998</c:v>
                </c:pt>
                <c:pt idx="4777">
                  <c:v>915.5</c:v>
                </c:pt>
                <c:pt idx="4778">
                  <c:v>914.80000000000007</c:v>
                </c:pt>
                <c:pt idx="4779">
                  <c:v>914.6</c:v>
                </c:pt>
                <c:pt idx="4780">
                  <c:v>914.2</c:v>
                </c:pt>
                <c:pt idx="4781">
                  <c:v>914.19999999999982</c:v>
                </c:pt>
                <c:pt idx="4782">
                  <c:v>914.00000000000011</c:v>
                </c:pt>
                <c:pt idx="4783">
                  <c:v>914</c:v>
                </c:pt>
                <c:pt idx="4784">
                  <c:v>913.10000000000014</c:v>
                </c:pt>
                <c:pt idx="4785">
                  <c:v>912.7</c:v>
                </c:pt>
                <c:pt idx="4786">
                  <c:v>911.90000000000009</c:v>
                </c:pt>
                <c:pt idx="4787">
                  <c:v>911.2</c:v>
                </c:pt>
                <c:pt idx="4788">
                  <c:v>911.19999999999982</c:v>
                </c:pt>
                <c:pt idx="4789">
                  <c:v>911.10000000000014</c:v>
                </c:pt>
                <c:pt idx="4790">
                  <c:v>911.09999999999991</c:v>
                </c:pt>
                <c:pt idx="4791">
                  <c:v>911.09999999999991</c:v>
                </c:pt>
                <c:pt idx="4792">
                  <c:v>909.9</c:v>
                </c:pt>
                <c:pt idx="4793">
                  <c:v>909.8</c:v>
                </c:pt>
                <c:pt idx="4794">
                  <c:v>909.6</c:v>
                </c:pt>
                <c:pt idx="4795">
                  <c:v>909.50000000000011</c:v>
                </c:pt>
                <c:pt idx="4796">
                  <c:v>909.40000000000009</c:v>
                </c:pt>
                <c:pt idx="4797">
                  <c:v>909.19999999999993</c:v>
                </c:pt>
                <c:pt idx="4798">
                  <c:v>908.40000000000009</c:v>
                </c:pt>
                <c:pt idx="4799">
                  <c:v>908.1</c:v>
                </c:pt>
                <c:pt idx="4800">
                  <c:v>907.7</c:v>
                </c:pt>
                <c:pt idx="4801">
                  <c:v>907.59999999999991</c:v>
                </c:pt>
                <c:pt idx="4802">
                  <c:v>906.7</c:v>
                </c:pt>
                <c:pt idx="4803">
                  <c:v>906.7</c:v>
                </c:pt>
                <c:pt idx="4804">
                  <c:v>906.60000000000014</c:v>
                </c:pt>
                <c:pt idx="4805">
                  <c:v>905.9</c:v>
                </c:pt>
                <c:pt idx="4806">
                  <c:v>905.6999999999997</c:v>
                </c:pt>
                <c:pt idx="4807">
                  <c:v>905.50000000000011</c:v>
                </c:pt>
                <c:pt idx="4808">
                  <c:v>905.50000000000011</c:v>
                </c:pt>
                <c:pt idx="4809">
                  <c:v>905.00000000000011</c:v>
                </c:pt>
                <c:pt idx="4810">
                  <c:v>904.9</c:v>
                </c:pt>
                <c:pt idx="4811">
                  <c:v>904.89999999999986</c:v>
                </c:pt>
                <c:pt idx="4812">
                  <c:v>904.5</c:v>
                </c:pt>
                <c:pt idx="4813">
                  <c:v>903.9</c:v>
                </c:pt>
                <c:pt idx="4814">
                  <c:v>903.9</c:v>
                </c:pt>
                <c:pt idx="4815">
                  <c:v>903.8</c:v>
                </c:pt>
                <c:pt idx="4816">
                  <c:v>903.7</c:v>
                </c:pt>
                <c:pt idx="4817">
                  <c:v>902.80000000000007</c:v>
                </c:pt>
                <c:pt idx="4818">
                  <c:v>902.79999999999984</c:v>
                </c:pt>
                <c:pt idx="4819">
                  <c:v>902.7</c:v>
                </c:pt>
                <c:pt idx="4820">
                  <c:v>902.3</c:v>
                </c:pt>
                <c:pt idx="4821">
                  <c:v>902.2</c:v>
                </c:pt>
                <c:pt idx="4822">
                  <c:v>901.70000000000016</c:v>
                </c:pt>
                <c:pt idx="4823">
                  <c:v>901.3</c:v>
                </c:pt>
                <c:pt idx="4824">
                  <c:v>901.19999999999993</c:v>
                </c:pt>
                <c:pt idx="4825">
                  <c:v>901.1</c:v>
                </c:pt>
                <c:pt idx="4826">
                  <c:v>901.1</c:v>
                </c:pt>
                <c:pt idx="4827">
                  <c:v>901</c:v>
                </c:pt>
                <c:pt idx="4828">
                  <c:v>900.99999999999989</c:v>
                </c:pt>
                <c:pt idx="4829">
                  <c:v>900.80000000000018</c:v>
                </c:pt>
                <c:pt idx="4830">
                  <c:v>900.70000000000016</c:v>
                </c:pt>
                <c:pt idx="4831">
                  <c:v>900.6</c:v>
                </c:pt>
                <c:pt idx="4832">
                  <c:v>900.49999999999989</c:v>
                </c:pt>
                <c:pt idx="4833">
                  <c:v>899.90000000000009</c:v>
                </c:pt>
                <c:pt idx="4834">
                  <c:v>899.4</c:v>
                </c:pt>
                <c:pt idx="4835">
                  <c:v>899.1</c:v>
                </c:pt>
                <c:pt idx="4836">
                  <c:v>899.00000000000011</c:v>
                </c:pt>
                <c:pt idx="4837">
                  <c:v>898.9</c:v>
                </c:pt>
                <c:pt idx="4838">
                  <c:v>898.0999999999998</c:v>
                </c:pt>
                <c:pt idx="4839">
                  <c:v>898.00000000000011</c:v>
                </c:pt>
                <c:pt idx="4840">
                  <c:v>897.1</c:v>
                </c:pt>
                <c:pt idx="4841">
                  <c:v>896.7</c:v>
                </c:pt>
                <c:pt idx="4842">
                  <c:v>896.5</c:v>
                </c:pt>
                <c:pt idx="4843">
                  <c:v>896.09999999999991</c:v>
                </c:pt>
                <c:pt idx="4844">
                  <c:v>895.8</c:v>
                </c:pt>
                <c:pt idx="4845">
                  <c:v>895.20000000000016</c:v>
                </c:pt>
                <c:pt idx="4846">
                  <c:v>895.19999999999993</c:v>
                </c:pt>
                <c:pt idx="4847">
                  <c:v>895.00000000000011</c:v>
                </c:pt>
                <c:pt idx="4848">
                  <c:v>895.00000000000011</c:v>
                </c:pt>
                <c:pt idx="4849">
                  <c:v>894.99999999999989</c:v>
                </c:pt>
                <c:pt idx="4850">
                  <c:v>894.80000000000018</c:v>
                </c:pt>
                <c:pt idx="4851">
                  <c:v>894.3</c:v>
                </c:pt>
                <c:pt idx="4852">
                  <c:v>893.90000000000009</c:v>
                </c:pt>
                <c:pt idx="4853">
                  <c:v>893.6</c:v>
                </c:pt>
                <c:pt idx="4854">
                  <c:v>893.19999999999993</c:v>
                </c:pt>
                <c:pt idx="4855">
                  <c:v>892.99999999999989</c:v>
                </c:pt>
                <c:pt idx="4856">
                  <c:v>892.50000000000011</c:v>
                </c:pt>
                <c:pt idx="4857">
                  <c:v>892.3</c:v>
                </c:pt>
                <c:pt idx="4858">
                  <c:v>891.79999999999984</c:v>
                </c:pt>
                <c:pt idx="4859">
                  <c:v>891.59999999999991</c:v>
                </c:pt>
                <c:pt idx="4860">
                  <c:v>891.50000000000011</c:v>
                </c:pt>
                <c:pt idx="4861">
                  <c:v>890.99999999999989</c:v>
                </c:pt>
                <c:pt idx="4862">
                  <c:v>890.80000000000007</c:v>
                </c:pt>
                <c:pt idx="4863">
                  <c:v>890.69999999999993</c:v>
                </c:pt>
                <c:pt idx="4864">
                  <c:v>890.60000000000014</c:v>
                </c:pt>
                <c:pt idx="4865">
                  <c:v>890.29999999999973</c:v>
                </c:pt>
                <c:pt idx="4866">
                  <c:v>890.09999999999991</c:v>
                </c:pt>
                <c:pt idx="4867">
                  <c:v>889.6</c:v>
                </c:pt>
                <c:pt idx="4868">
                  <c:v>889.59999999999991</c:v>
                </c:pt>
                <c:pt idx="4869">
                  <c:v>889.49999999999989</c:v>
                </c:pt>
                <c:pt idx="4870">
                  <c:v>889.49999999999977</c:v>
                </c:pt>
                <c:pt idx="4871">
                  <c:v>888.2</c:v>
                </c:pt>
                <c:pt idx="4872">
                  <c:v>887.59999999999991</c:v>
                </c:pt>
                <c:pt idx="4873">
                  <c:v>887.3</c:v>
                </c:pt>
                <c:pt idx="4874">
                  <c:v>886.8</c:v>
                </c:pt>
                <c:pt idx="4875">
                  <c:v>886.8</c:v>
                </c:pt>
                <c:pt idx="4876">
                  <c:v>886.60000000000014</c:v>
                </c:pt>
                <c:pt idx="4877">
                  <c:v>886.30000000000018</c:v>
                </c:pt>
                <c:pt idx="4878">
                  <c:v>886.2</c:v>
                </c:pt>
                <c:pt idx="4879">
                  <c:v>886.19999999999993</c:v>
                </c:pt>
                <c:pt idx="4880">
                  <c:v>885.6</c:v>
                </c:pt>
                <c:pt idx="4881">
                  <c:v>885.4</c:v>
                </c:pt>
                <c:pt idx="4882">
                  <c:v>885.39999999999986</c:v>
                </c:pt>
                <c:pt idx="4883">
                  <c:v>885.30000000000007</c:v>
                </c:pt>
                <c:pt idx="4884">
                  <c:v>884.99999999999977</c:v>
                </c:pt>
                <c:pt idx="4885">
                  <c:v>884.60000000000025</c:v>
                </c:pt>
                <c:pt idx="4886">
                  <c:v>884.09999999999991</c:v>
                </c:pt>
                <c:pt idx="4887">
                  <c:v>883.9000000000002</c:v>
                </c:pt>
                <c:pt idx="4888">
                  <c:v>883.89999999999986</c:v>
                </c:pt>
                <c:pt idx="4889">
                  <c:v>883.7</c:v>
                </c:pt>
                <c:pt idx="4890">
                  <c:v>883.69999999999993</c:v>
                </c:pt>
                <c:pt idx="4891">
                  <c:v>883.50000000000023</c:v>
                </c:pt>
                <c:pt idx="4892">
                  <c:v>883.1</c:v>
                </c:pt>
                <c:pt idx="4893">
                  <c:v>882.69999999999982</c:v>
                </c:pt>
                <c:pt idx="4894">
                  <c:v>882.39999999999986</c:v>
                </c:pt>
                <c:pt idx="4895">
                  <c:v>882.3</c:v>
                </c:pt>
                <c:pt idx="4896">
                  <c:v>882.20000000000016</c:v>
                </c:pt>
                <c:pt idx="4897">
                  <c:v>881.4</c:v>
                </c:pt>
                <c:pt idx="4898">
                  <c:v>881.39999999999975</c:v>
                </c:pt>
                <c:pt idx="4899">
                  <c:v>880.89999999999986</c:v>
                </c:pt>
                <c:pt idx="4900">
                  <c:v>880.49999999999989</c:v>
                </c:pt>
                <c:pt idx="4901">
                  <c:v>880.30000000000007</c:v>
                </c:pt>
                <c:pt idx="4902">
                  <c:v>879.5</c:v>
                </c:pt>
                <c:pt idx="4903">
                  <c:v>879.3</c:v>
                </c:pt>
                <c:pt idx="4904">
                  <c:v>878.59999999999991</c:v>
                </c:pt>
                <c:pt idx="4905">
                  <c:v>878.2</c:v>
                </c:pt>
                <c:pt idx="4906">
                  <c:v>877.89999999999986</c:v>
                </c:pt>
                <c:pt idx="4907">
                  <c:v>877.80000000000018</c:v>
                </c:pt>
                <c:pt idx="4908">
                  <c:v>877.5</c:v>
                </c:pt>
                <c:pt idx="4909">
                  <c:v>877.5</c:v>
                </c:pt>
                <c:pt idx="4910">
                  <c:v>877.40000000000009</c:v>
                </c:pt>
                <c:pt idx="4911">
                  <c:v>877.2</c:v>
                </c:pt>
                <c:pt idx="4912">
                  <c:v>876.8</c:v>
                </c:pt>
                <c:pt idx="4913">
                  <c:v>876.60000000000014</c:v>
                </c:pt>
                <c:pt idx="4914">
                  <c:v>876.2</c:v>
                </c:pt>
                <c:pt idx="4915">
                  <c:v>876.19999999999993</c:v>
                </c:pt>
                <c:pt idx="4916">
                  <c:v>876.19999999999993</c:v>
                </c:pt>
                <c:pt idx="4917">
                  <c:v>876.19999999999982</c:v>
                </c:pt>
                <c:pt idx="4918">
                  <c:v>876.09999999999991</c:v>
                </c:pt>
                <c:pt idx="4919">
                  <c:v>876</c:v>
                </c:pt>
                <c:pt idx="4920">
                  <c:v>875.7</c:v>
                </c:pt>
                <c:pt idx="4921">
                  <c:v>875.39999999999986</c:v>
                </c:pt>
                <c:pt idx="4922">
                  <c:v>874.30000000000018</c:v>
                </c:pt>
                <c:pt idx="4923">
                  <c:v>874.1</c:v>
                </c:pt>
                <c:pt idx="4924">
                  <c:v>873.50000000000011</c:v>
                </c:pt>
                <c:pt idx="4925">
                  <c:v>873.19999999999982</c:v>
                </c:pt>
                <c:pt idx="4926">
                  <c:v>872.69999999999993</c:v>
                </c:pt>
                <c:pt idx="4927">
                  <c:v>872.60000000000014</c:v>
                </c:pt>
                <c:pt idx="4928">
                  <c:v>872.20000000000027</c:v>
                </c:pt>
                <c:pt idx="4929">
                  <c:v>872.1</c:v>
                </c:pt>
                <c:pt idx="4930">
                  <c:v>872.00000000000011</c:v>
                </c:pt>
                <c:pt idx="4931">
                  <c:v>871.80000000000018</c:v>
                </c:pt>
                <c:pt idx="4932">
                  <c:v>871.7</c:v>
                </c:pt>
                <c:pt idx="4933">
                  <c:v>871.60000000000014</c:v>
                </c:pt>
                <c:pt idx="4934">
                  <c:v>871.5</c:v>
                </c:pt>
                <c:pt idx="4935">
                  <c:v>871.4</c:v>
                </c:pt>
                <c:pt idx="4936">
                  <c:v>870.50000000000011</c:v>
                </c:pt>
                <c:pt idx="4937">
                  <c:v>870.40000000000009</c:v>
                </c:pt>
                <c:pt idx="4938">
                  <c:v>870.40000000000009</c:v>
                </c:pt>
                <c:pt idx="4939">
                  <c:v>870.29999999999984</c:v>
                </c:pt>
                <c:pt idx="4940">
                  <c:v>870.29999999999973</c:v>
                </c:pt>
                <c:pt idx="4941">
                  <c:v>870.2</c:v>
                </c:pt>
                <c:pt idx="4942">
                  <c:v>869.4</c:v>
                </c:pt>
                <c:pt idx="4943">
                  <c:v>869.1</c:v>
                </c:pt>
                <c:pt idx="4944">
                  <c:v>868.9</c:v>
                </c:pt>
                <c:pt idx="4945">
                  <c:v>868.49999999999989</c:v>
                </c:pt>
                <c:pt idx="4946">
                  <c:v>868.4</c:v>
                </c:pt>
                <c:pt idx="4947">
                  <c:v>868.20000000000016</c:v>
                </c:pt>
                <c:pt idx="4948">
                  <c:v>867.80000000000007</c:v>
                </c:pt>
                <c:pt idx="4949">
                  <c:v>867.79999999999984</c:v>
                </c:pt>
                <c:pt idx="4950">
                  <c:v>867.39999999999986</c:v>
                </c:pt>
                <c:pt idx="4951">
                  <c:v>867.09999999999991</c:v>
                </c:pt>
                <c:pt idx="4952">
                  <c:v>867.0999999999998</c:v>
                </c:pt>
                <c:pt idx="4953">
                  <c:v>867</c:v>
                </c:pt>
                <c:pt idx="4954">
                  <c:v>867</c:v>
                </c:pt>
                <c:pt idx="4955">
                  <c:v>866.6</c:v>
                </c:pt>
                <c:pt idx="4956">
                  <c:v>866.50000000000011</c:v>
                </c:pt>
                <c:pt idx="4957">
                  <c:v>866.09999999999991</c:v>
                </c:pt>
                <c:pt idx="4958">
                  <c:v>865.90000000000009</c:v>
                </c:pt>
                <c:pt idx="4959">
                  <c:v>865.80000000000007</c:v>
                </c:pt>
                <c:pt idx="4960">
                  <c:v>865.8</c:v>
                </c:pt>
                <c:pt idx="4961">
                  <c:v>865.4</c:v>
                </c:pt>
                <c:pt idx="4962">
                  <c:v>865.4</c:v>
                </c:pt>
                <c:pt idx="4963">
                  <c:v>864.90000000000009</c:v>
                </c:pt>
                <c:pt idx="4964">
                  <c:v>864.8</c:v>
                </c:pt>
                <c:pt idx="4965">
                  <c:v>864.69999999999993</c:v>
                </c:pt>
                <c:pt idx="4966">
                  <c:v>864.59999999999991</c:v>
                </c:pt>
                <c:pt idx="4967">
                  <c:v>864.2</c:v>
                </c:pt>
                <c:pt idx="4968">
                  <c:v>863.59999999999991</c:v>
                </c:pt>
                <c:pt idx="4969">
                  <c:v>863.49999999999989</c:v>
                </c:pt>
                <c:pt idx="4970">
                  <c:v>863.40000000000009</c:v>
                </c:pt>
                <c:pt idx="4971">
                  <c:v>863.30000000000007</c:v>
                </c:pt>
                <c:pt idx="4972">
                  <c:v>862.60000000000014</c:v>
                </c:pt>
                <c:pt idx="4973">
                  <c:v>862.6</c:v>
                </c:pt>
                <c:pt idx="4974">
                  <c:v>862.5</c:v>
                </c:pt>
                <c:pt idx="4975">
                  <c:v>862.4</c:v>
                </c:pt>
                <c:pt idx="4976">
                  <c:v>861.1</c:v>
                </c:pt>
                <c:pt idx="4977">
                  <c:v>860.99999999999989</c:v>
                </c:pt>
                <c:pt idx="4978">
                  <c:v>860.9</c:v>
                </c:pt>
                <c:pt idx="4979">
                  <c:v>860.80000000000007</c:v>
                </c:pt>
                <c:pt idx="4980">
                  <c:v>860.8</c:v>
                </c:pt>
                <c:pt idx="4981">
                  <c:v>860.8</c:v>
                </c:pt>
                <c:pt idx="4982">
                  <c:v>859.9</c:v>
                </c:pt>
                <c:pt idx="4983">
                  <c:v>859.8</c:v>
                </c:pt>
                <c:pt idx="4984">
                  <c:v>859.7</c:v>
                </c:pt>
                <c:pt idx="4985">
                  <c:v>858.90000000000009</c:v>
                </c:pt>
                <c:pt idx="4986">
                  <c:v>858.89999999999986</c:v>
                </c:pt>
                <c:pt idx="4987">
                  <c:v>858.80000000000007</c:v>
                </c:pt>
                <c:pt idx="4988">
                  <c:v>858.50000000000011</c:v>
                </c:pt>
                <c:pt idx="4989">
                  <c:v>858.49999999999989</c:v>
                </c:pt>
                <c:pt idx="4990">
                  <c:v>857.4000000000002</c:v>
                </c:pt>
                <c:pt idx="4991">
                  <c:v>857.09999999999991</c:v>
                </c:pt>
                <c:pt idx="4992">
                  <c:v>857.00000000000011</c:v>
                </c:pt>
                <c:pt idx="4993">
                  <c:v>856.40000000000009</c:v>
                </c:pt>
                <c:pt idx="4994">
                  <c:v>856.19999999999993</c:v>
                </c:pt>
                <c:pt idx="4995">
                  <c:v>855.90000000000009</c:v>
                </c:pt>
                <c:pt idx="4996">
                  <c:v>855.8</c:v>
                </c:pt>
                <c:pt idx="4997">
                  <c:v>855.7</c:v>
                </c:pt>
                <c:pt idx="4998">
                  <c:v>855.69999999999993</c:v>
                </c:pt>
                <c:pt idx="4999">
                  <c:v>855.6</c:v>
                </c:pt>
                <c:pt idx="5000">
                  <c:v>855.5</c:v>
                </c:pt>
                <c:pt idx="5001">
                  <c:v>855.19999999999993</c:v>
                </c:pt>
                <c:pt idx="5002">
                  <c:v>855.19999999999993</c:v>
                </c:pt>
                <c:pt idx="5003">
                  <c:v>854.19999999999993</c:v>
                </c:pt>
                <c:pt idx="5004">
                  <c:v>854.10000000000025</c:v>
                </c:pt>
                <c:pt idx="5005">
                  <c:v>853.09999999999991</c:v>
                </c:pt>
                <c:pt idx="5006">
                  <c:v>852.6</c:v>
                </c:pt>
                <c:pt idx="5007">
                  <c:v>852.6</c:v>
                </c:pt>
                <c:pt idx="5008">
                  <c:v>852.10000000000014</c:v>
                </c:pt>
                <c:pt idx="5009">
                  <c:v>852</c:v>
                </c:pt>
                <c:pt idx="5010">
                  <c:v>851.8</c:v>
                </c:pt>
                <c:pt idx="5011">
                  <c:v>851.59999999999991</c:v>
                </c:pt>
                <c:pt idx="5012">
                  <c:v>851.50000000000011</c:v>
                </c:pt>
                <c:pt idx="5013">
                  <c:v>851.50000000000011</c:v>
                </c:pt>
                <c:pt idx="5014">
                  <c:v>850.30000000000007</c:v>
                </c:pt>
                <c:pt idx="5015">
                  <c:v>849.90000000000009</c:v>
                </c:pt>
                <c:pt idx="5016">
                  <c:v>849.9</c:v>
                </c:pt>
                <c:pt idx="5017">
                  <c:v>849.7</c:v>
                </c:pt>
                <c:pt idx="5018">
                  <c:v>849.59999999999991</c:v>
                </c:pt>
                <c:pt idx="5019">
                  <c:v>849.3</c:v>
                </c:pt>
                <c:pt idx="5020">
                  <c:v>849.2</c:v>
                </c:pt>
                <c:pt idx="5021">
                  <c:v>848.99999999999989</c:v>
                </c:pt>
                <c:pt idx="5022">
                  <c:v>848.60000000000014</c:v>
                </c:pt>
                <c:pt idx="5023">
                  <c:v>848.50000000000011</c:v>
                </c:pt>
                <c:pt idx="5024">
                  <c:v>848.19999999999982</c:v>
                </c:pt>
                <c:pt idx="5025">
                  <c:v>847.69999999999993</c:v>
                </c:pt>
                <c:pt idx="5026">
                  <c:v>847.49999999999989</c:v>
                </c:pt>
                <c:pt idx="5027">
                  <c:v>847.30000000000018</c:v>
                </c:pt>
                <c:pt idx="5028">
                  <c:v>847.00000000000011</c:v>
                </c:pt>
                <c:pt idx="5029">
                  <c:v>846.8000000000003</c:v>
                </c:pt>
                <c:pt idx="5030">
                  <c:v>846.5</c:v>
                </c:pt>
                <c:pt idx="5031">
                  <c:v>846.40000000000009</c:v>
                </c:pt>
                <c:pt idx="5032">
                  <c:v>845.59999999999991</c:v>
                </c:pt>
                <c:pt idx="5033">
                  <c:v>845.59999999999991</c:v>
                </c:pt>
                <c:pt idx="5034">
                  <c:v>845.4</c:v>
                </c:pt>
                <c:pt idx="5035">
                  <c:v>844.6</c:v>
                </c:pt>
                <c:pt idx="5036">
                  <c:v>844.59999999999991</c:v>
                </c:pt>
                <c:pt idx="5037">
                  <c:v>844.19999999999993</c:v>
                </c:pt>
                <c:pt idx="5038">
                  <c:v>844</c:v>
                </c:pt>
                <c:pt idx="5039">
                  <c:v>843.89999999999986</c:v>
                </c:pt>
                <c:pt idx="5040">
                  <c:v>843.80000000000007</c:v>
                </c:pt>
                <c:pt idx="5041">
                  <c:v>843.49999999999989</c:v>
                </c:pt>
                <c:pt idx="5042">
                  <c:v>843.1</c:v>
                </c:pt>
                <c:pt idx="5043">
                  <c:v>842.9</c:v>
                </c:pt>
                <c:pt idx="5044">
                  <c:v>842.89999999999986</c:v>
                </c:pt>
                <c:pt idx="5045">
                  <c:v>842.80000000000007</c:v>
                </c:pt>
                <c:pt idx="5046">
                  <c:v>842.50000000000011</c:v>
                </c:pt>
                <c:pt idx="5047">
                  <c:v>841.80000000000007</c:v>
                </c:pt>
                <c:pt idx="5048">
                  <c:v>840.80000000000007</c:v>
                </c:pt>
                <c:pt idx="5049">
                  <c:v>840.70000000000016</c:v>
                </c:pt>
                <c:pt idx="5050">
                  <c:v>840.69999999999993</c:v>
                </c:pt>
                <c:pt idx="5051">
                  <c:v>840.69999999999982</c:v>
                </c:pt>
                <c:pt idx="5052">
                  <c:v>840.09999999999991</c:v>
                </c:pt>
                <c:pt idx="5053">
                  <c:v>839.60000000000014</c:v>
                </c:pt>
                <c:pt idx="5054">
                  <c:v>839</c:v>
                </c:pt>
                <c:pt idx="5055">
                  <c:v>838.19999999999993</c:v>
                </c:pt>
                <c:pt idx="5056">
                  <c:v>838.0999999999998</c:v>
                </c:pt>
                <c:pt idx="5057">
                  <c:v>837.99999999999989</c:v>
                </c:pt>
                <c:pt idx="5058">
                  <c:v>836.4</c:v>
                </c:pt>
                <c:pt idx="5059">
                  <c:v>836.39999999999986</c:v>
                </c:pt>
                <c:pt idx="5060">
                  <c:v>836.10000000000014</c:v>
                </c:pt>
                <c:pt idx="5061">
                  <c:v>835.69999999999993</c:v>
                </c:pt>
                <c:pt idx="5062">
                  <c:v>835.60000000000014</c:v>
                </c:pt>
                <c:pt idx="5063">
                  <c:v>835.4</c:v>
                </c:pt>
                <c:pt idx="5064">
                  <c:v>834.50000000000023</c:v>
                </c:pt>
                <c:pt idx="5065">
                  <c:v>834.3</c:v>
                </c:pt>
                <c:pt idx="5066">
                  <c:v>834.20000000000016</c:v>
                </c:pt>
                <c:pt idx="5067">
                  <c:v>833.99999999999989</c:v>
                </c:pt>
                <c:pt idx="5068">
                  <c:v>833.89999999999986</c:v>
                </c:pt>
                <c:pt idx="5069">
                  <c:v>833.80000000000007</c:v>
                </c:pt>
                <c:pt idx="5070">
                  <c:v>833.69999999999993</c:v>
                </c:pt>
                <c:pt idx="5071">
                  <c:v>833.6</c:v>
                </c:pt>
                <c:pt idx="5072">
                  <c:v>833.59999999999991</c:v>
                </c:pt>
                <c:pt idx="5073">
                  <c:v>833.4</c:v>
                </c:pt>
                <c:pt idx="5074">
                  <c:v>833.19999999999993</c:v>
                </c:pt>
                <c:pt idx="5075">
                  <c:v>833.09999999999991</c:v>
                </c:pt>
                <c:pt idx="5076">
                  <c:v>832.9000000000002</c:v>
                </c:pt>
                <c:pt idx="5077">
                  <c:v>832.1</c:v>
                </c:pt>
                <c:pt idx="5078">
                  <c:v>831.9</c:v>
                </c:pt>
                <c:pt idx="5079">
                  <c:v>831.69999999999993</c:v>
                </c:pt>
                <c:pt idx="5080">
                  <c:v>831</c:v>
                </c:pt>
                <c:pt idx="5081">
                  <c:v>830.90000000000009</c:v>
                </c:pt>
                <c:pt idx="5082">
                  <c:v>830.40000000000009</c:v>
                </c:pt>
                <c:pt idx="5083">
                  <c:v>829.89999999999986</c:v>
                </c:pt>
                <c:pt idx="5084">
                  <c:v>829.80000000000007</c:v>
                </c:pt>
                <c:pt idx="5085">
                  <c:v>829.69999999999993</c:v>
                </c:pt>
                <c:pt idx="5086">
                  <c:v>829.40000000000009</c:v>
                </c:pt>
                <c:pt idx="5087">
                  <c:v>829.4</c:v>
                </c:pt>
                <c:pt idx="5088">
                  <c:v>828.89999999999986</c:v>
                </c:pt>
                <c:pt idx="5089">
                  <c:v>828.8</c:v>
                </c:pt>
                <c:pt idx="5090">
                  <c:v>828.50000000000011</c:v>
                </c:pt>
                <c:pt idx="5091">
                  <c:v>828.5</c:v>
                </c:pt>
                <c:pt idx="5092">
                  <c:v>828.4</c:v>
                </c:pt>
                <c:pt idx="5093">
                  <c:v>827.9</c:v>
                </c:pt>
                <c:pt idx="5094">
                  <c:v>827.60000000000014</c:v>
                </c:pt>
                <c:pt idx="5095">
                  <c:v>827.30000000000007</c:v>
                </c:pt>
                <c:pt idx="5096">
                  <c:v>827.00000000000011</c:v>
                </c:pt>
                <c:pt idx="5097">
                  <c:v>826.4</c:v>
                </c:pt>
                <c:pt idx="5098">
                  <c:v>826.30000000000007</c:v>
                </c:pt>
                <c:pt idx="5099">
                  <c:v>826.19999999999993</c:v>
                </c:pt>
                <c:pt idx="5100">
                  <c:v>826</c:v>
                </c:pt>
                <c:pt idx="5101">
                  <c:v>826</c:v>
                </c:pt>
                <c:pt idx="5102">
                  <c:v>825.59999999999991</c:v>
                </c:pt>
                <c:pt idx="5103">
                  <c:v>825.5</c:v>
                </c:pt>
                <c:pt idx="5104">
                  <c:v>824.40000000000009</c:v>
                </c:pt>
                <c:pt idx="5105">
                  <c:v>823.6</c:v>
                </c:pt>
                <c:pt idx="5106">
                  <c:v>823.50000000000011</c:v>
                </c:pt>
                <c:pt idx="5107">
                  <c:v>822.19999999999993</c:v>
                </c:pt>
                <c:pt idx="5108">
                  <c:v>821.99999999999989</c:v>
                </c:pt>
                <c:pt idx="5109">
                  <c:v>821.89999999999986</c:v>
                </c:pt>
                <c:pt idx="5110">
                  <c:v>821.30000000000007</c:v>
                </c:pt>
                <c:pt idx="5111">
                  <c:v>820.80000000000007</c:v>
                </c:pt>
                <c:pt idx="5112">
                  <c:v>820.4</c:v>
                </c:pt>
                <c:pt idx="5113">
                  <c:v>819.4000000000002</c:v>
                </c:pt>
                <c:pt idx="5114">
                  <c:v>819</c:v>
                </c:pt>
                <c:pt idx="5115">
                  <c:v>818.90000000000009</c:v>
                </c:pt>
                <c:pt idx="5116">
                  <c:v>818.7</c:v>
                </c:pt>
                <c:pt idx="5117">
                  <c:v>818.6</c:v>
                </c:pt>
                <c:pt idx="5118">
                  <c:v>818.4</c:v>
                </c:pt>
                <c:pt idx="5119">
                  <c:v>818.30000000000007</c:v>
                </c:pt>
                <c:pt idx="5120">
                  <c:v>817.4</c:v>
                </c:pt>
                <c:pt idx="5121">
                  <c:v>817.39999999999986</c:v>
                </c:pt>
                <c:pt idx="5122">
                  <c:v>817.2</c:v>
                </c:pt>
                <c:pt idx="5123">
                  <c:v>817.1</c:v>
                </c:pt>
                <c:pt idx="5124">
                  <c:v>817.1</c:v>
                </c:pt>
                <c:pt idx="5125">
                  <c:v>816.49999999999989</c:v>
                </c:pt>
                <c:pt idx="5126">
                  <c:v>816.2</c:v>
                </c:pt>
                <c:pt idx="5127">
                  <c:v>815.9</c:v>
                </c:pt>
                <c:pt idx="5128">
                  <c:v>815.6</c:v>
                </c:pt>
                <c:pt idx="5129">
                  <c:v>815.49999999999989</c:v>
                </c:pt>
                <c:pt idx="5130">
                  <c:v>815.29999999999984</c:v>
                </c:pt>
                <c:pt idx="5131">
                  <c:v>815.19999999999993</c:v>
                </c:pt>
                <c:pt idx="5132">
                  <c:v>815.00000000000023</c:v>
                </c:pt>
                <c:pt idx="5133">
                  <c:v>814.8</c:v>
                </c:pt>
                <c:pt idx="5134">
                  <c:v>814.4000000000002</c:v>
                </c:pt>
                <c:pt idx="5135">
                  <c:v>814.30000000000007</c:v>
                </c:pt>
                <c:pt idx="5136">
                  <c:v>813.9000000000002</c:v>
                </c:pt>
                <c:pt idx="5137">
                  <c:v>813.90000000000009</c:v>
                </c:pt>
                <c:pt idx="5138">
                  <c:v>813.9</c:v>
                </c:pt>
                <c:pt idx="5139">
                  <c:v>813.80000000000018</c:v>
                </c:pt>
                <c:pt idx="5140">
                  <c:v>813.79999999999984</c:v>
                </c:pt>
                <c:pt idx="5141">
                  <c:v>813.50000000000011</c:v>
                </c:pt>
                <c:pt idx="5142">
                  <c:v>813.40000000000009</c:v>
                </c:pt>
                <c:pt idx="5143">
                  <c:v>813.30000000000007</c:v>
                </c:pt>
                <c:pt idx="5144">
                  <c:v>813.20000000000016</c:v>
                </c:pt>
                <c:pt idx="5145">
                  <c:v>812.9</c:v>
                </c:pt>
                <c:pt idx="5146">
                  <c:v>812.80000000000007</c:v>
                </c:pt>
                <c:pt idx="5147">
                  <c:v>812.8</c:v>
                </c:pt>
                <c:pt idx="5148">
                  <c:v>812.60000000000014</c:v>
                </c:pt>
                <c:pt idx="5149">
                  <c:v>812.39999999999986</c:v>
                </c:pt>
                <c:pt idx="5150">
                  <c:v>812.10000000000014</c:v>
                </c:pt>
                <c:pt idx="5151">
                  <c:v>811.90000000000043</c:v>
                </c:pt>
                <c:pt idx="5152">
                  <c:v>811.7</c:v>
                </c:pt>
                <c:pt idx="5153">
                  <c:v>811.59999999999991</c:v>
                </c:pt>
                <c:pt idx="5154">
                  <c:v>811.5999999999998</c:v>
                </c:pt>
                <c:pt idx="5155">
                  <c:v>811.40000000000009</c:v>
                </c:pt>
                <c:pt idx="5156">
                  <c:v>811.19999999999982</c:v>
                </c:pt>
                <c:pt idx="5157">
                  <c:v>811.1</c:v>
                </c:pt>
                <c:pt idx="5158">
                  <c:v>810.90000000000009</c:v>
                </c:pt>
                <c:pt idx="5159">
                  <c:v>810.79999999999984</c:v>
                </c:pt>
                <c:pt idx="5160">
                  <c:v>810.5999999999998</c:v>
                </c:pt>
                <c:pt idx="5161">
                  <c:v>810.5</c:v>
                </c:pt>
                <c:pt idx="5162">
                  <c:v>810.4000000000002</c:v>
                </c:pt>
                <c:pt idx="5163">
                  <c:v>810.4</c:v>
                </c:pt>
                <c:pt idx="5164">
                  <c:v>810.30000000000007</c:v>
                </c:pt>
                <c:pt idx="5165">
                  <c:v>810.29999999999984</c:v>
                </c:pt>
                <c:pt idx="5166">
                  <c:v>810</c:v>
                </c:pt>
                <c:pt idx="5167">
                  <c:v>809.50000000000011</c:v>
                </c:pt>
                <c:pt idx="5168">
                  <c:v>809.5</c:v>
                </c:pt>
                <c:pt idx="5169">
                  <c:v>809.39999999999986</c:v>
                </c:pt>
                <c:pt idx="5170">
                  <c:v>808.99999999999989</c:v>
                </c:pt>
                <c:pt idx="5171">
                  <c:v>808.80000000000007</c:v>
                </c:pt>
                <c:pt idx="5172">
                  <c:v>808.49999999999989</c:v>
                </c:pt>
                <c:pt idx="5173">
                  <c:v>808.30000000000018</c:v>
                </c:pt>
                <c:pt idx="5174">
                  <c:v>807.59999999999991</c:v>
                </c:pt>
                <c:pt idx="5175">
                  <c:v>806.59999999999991</c:v>
                </c:pt>
                <c:pt idx="5176">
                  <c:v>806.5</c:v>
                </c:pt>
                <c:pt idx="5177">
                  <c:v>806.30000000000007</c:v>
                </c:pt>
                <c:pt idx="5178">
                  <c:v>806.00000000000011</c:v>
                </c:pt>
                <c:pt idx="5179">
                  <c:v>805.7</c:v>
                </c:pt>
                <c:pt idx="5180">
                  <c:v>805.6</c:v>
                </c:pt>
                <c:pt idx="5181">
                  <c:v>805.6</c:v>
                </c:pt>
                <c:pt idx="5182">
                  <c:v>805.30000000000007</c:v>
                </c:pt>
                <c:pt idx="5183">
                  <c:v>805.3</c:v>
                </c:pt>
                <c:pt idx="5184">
                  <c:v>804.99999999999989</c:v>
                </c:pt>
                <c:pt idx="5185">
                  <c:v>804</c:v>
                </c:pt>
                <c:pt idx="5186">
                  <c:v>803.60000000000014</c:v>
                </c:pt>
                <c:pt idx="5187">
                  <c:v>803.20000000000016</c:v>
                </c:pt>
                <c:pt idx="5188">
                  <c:v>803.2</c:v>
                </c:pt>
                <c:pt idx="5189">
                  <c:v>802.7</c:v>
                </c:pt>
                <c:pt idx="5190">
                  <c:v>802.40000000000009</c:v>
                </c:pt>
                <c:pt idx="5191">
                  <c:v>802.0999999999998</c:v>
                </c:pt>
                <c:pt idx="5192">
                  <c:v>801.4</c:v>
                </c:pt>
                <c:pt idx="5193">
                  <c:v>801.39999999999986</c:v>
                </c:pt>
                <c:pt idx="5194">
                  <c:v>800.40000000000009</c:v>
                </c:pt>
                <c:pt idx="5195">
                  <c:v>800.2</c:v>
                </c:pt>
                <c:pt idx="5196">
                  <c:v>799.99999999999989</c:v>
                </c:pt>
                <c:pt idx="5197">
                  <c:v>799.7</c:v>
                </c:pt>
                <c:pt idx="5198">
                  <c:v>799.69999999999993</c:v>
                </c:pt>
                <c:pt idx="5199">
                  <c:v>799.6</c:v>
                </c:pt>
                <c:pt idx="5200">
                  <c:v>799.59999999999991</c:v>
                </c:pt>
                <c:pt idx="5201">
                  <c:v>799.4</c:v>
                </c:pt>
                <c:pt idx="5202">
                  <c:v>799.30000000000007</c:v>
                </c:pt>
                <c:pt idx="5203">
                  <c:v>799</c:v>
                </c:pt>
                <c:pt idx="5204">
                  <c:v>798.89999999999986</c:v>
                </c:pt>
                <c:pt idx="5205">
                  <c:v>798.89999999999986</c:v>
                </c:pt>
                <c:pt idx="5206">
                  <c:v>798.30000000000018</c:v>
                </c:pt>
                <c:pt idx="5207">
                  <c:v>798.1</c:v>
                </c:pt>
                <c:pt idx="5208">
                  <c:v>798.1</c:v>
                </c:pt>
                <c:pt idx="5209">
                  <c:v>797.69999999999993</c:v>
                </c:pt>
                <c:pt idx="5210">
                  <c:v>797.40000000000009</c:v>
                </c:pt>
                <c:pt idx="5211">
                  <c:v>797.40000000000009</c:v>
                </c:pt>
                <c:pt idx="5212">
                  <c:v>797</c:v>
                </c:pt>
                <c:pt idx="5213">
                  <c:v>796.99999999999989</c:v>
                </c:pt>
                <c:pt idx="5214">
                  <c:v>796.60000000000014</c:v>
                </c:pt>
                <c:pt idx="5215">
                  <c:v>796.5</c:v>
                </c:pt>
                <c:pt idx="5216">
                  <c:v>796.40000000000009</c:v>
                </c:pt>
                <c:pt idx="5217">
                  <c:v>796</c:v>
                </c:pt>
                <c:pt idx="5218">
                  <c:v>795.50000000000011</c:v>
                </c:pt>
                <c:pt idx="5219">
                  <c:v>795.19999999999993</c:v>
                </c:pt>
                <c:pt idx="5220">
                  <c:v>794.49999999999989</c:v>
                </c:pt>
                <c:pt idx="5221">
                  <c:v>794.49999999999989</c:v>
                </c:pt>
                <c:pt idx="5222">
                  <c:v>794</c:v>
                </c:pt>
                <c:pt idx="5223">
                  <c:v>792.30000000000007</c:v>
                </c:pt>
                <c:pt idx="5224">
                  <c:v>792.3</c:v>
                </c:pt>
                <c:pt idx="5225">
                  <c:v>791.90000000000009</c:v>
                </c:pt>
                <c:pt idx="5226">
                  <c:v>791.2</c:v>
                </c:pt>
                <c:pt idx="5227">
                  <c:v>791.1</c:v>
                </c:pt>
                <c:pt idx="5228">
                  <c:v>790.60000000000014</c:v>
                </c:pt>
                <c:pt idx="5229">
                  <c:v>790.4</c:v>
                </c:pt>
                <c:pt idx="5230">
                  <c:v>790.3</c:v>
                </c:pt>
                <c:pt idx="5231">
                  <c:v>789.5</c:v>
                </c:pt>
                <c:pt idx="5232">
                  <c:v>788.80000000000007</c:v>
                </c:pt>
                <c:pt idx="5233">
                  <c:v>788.7</c:v>
                </c:pt>
                <c:pt idx="5234">
                  <c:v>787.9</c:v>
                </c:pt>
                <c:pt idx="5235">
                  <c:v>787.40000000000009</c:v>
                </c:pt>
                <c:pt idx="5236">
                  <c:v>786.4</c:v>
                </c:pt>
                <c:pt idx="5237">
                  <c:v>786.19999999999993</c:v>
                </c:pt>
                <c:pt idx="5238">
                  <c:v>785.9000000000002</c:v>
                </c:pt>
                <c:pt idx="5239">
                  <c:v>785.90000000000009</c:v>
                </c:pt>
                <c:pt idx="5240">
                  <c:v>785.89999999999986</c:v>
                </c:pt>
                <c:pt idx="5241">
                  <c:v>785.5999999999998</c:v>
                </c:pt>
                <c:pt idx="5242">
                  <c:v>785.09999999999991</c:v>
                </c:pt>
                <c:pt idx="5243">
                  <c:v>785.09999999999991</c:v>
                </c:pt>
                <c:pt idx="5244">
                  <c:v>785.00000000000011</c:v>
                </c:pt>
                <c:pt idx="5245">
                  <c:v>784.90000000000009</c:v>
                </c:pt>
                <c:pt idx="5246">
                  <c:v>784.69999999999982</c:v>
                </c:pt>
                <c:pt idx="5247">
                  <c:v>784.49999999999989</c:v>
                </c:pt>
                <c:pt idx="5248">
                  <c:v>784.1</c:v>
                </c:pt>
                <c:pt idx="5249">
                  <c:v>784.09999999999991</c:v>
                </c:pt>
                <c:pt idx="5250">
                  <c:v>784</c:v>
                </c:pt>
                <c:pt idx="5251">
                  <c:v>783.7</c:v>
                </c:pt>
                <c:pt idx="5252">
                  <c:v>782.69999999999993</c:v>
                </c:pt>
                <c:pt idx="5253">
                  <c:v>782.1</c:v>
                </c:pt>
                <c:pt idx="5254">
                  <c:v>782</c:v>
                </c:pt>
                <c:pt idx="5255">
                  <c:v>782</c:v>
                </c:pt>
                <c:pt idx="5256">
                  <c:v>781.2</c:v>
                </c:pt>
                <c:pt idx="5257">
                  <c:v>781.00000000000011</c:v>
                </c:pt>
                <c:pt idx="5258">
                  <c:v>780.99999999999989</c:v>
                </c:pt>
                <c:pt idx="5259">
                  <c:v>780.69999999999993</c:v>
                </c:pt>
                <c:pt idx="5260">
                  <c:v>780.49999999999977</c:v>
                </c:pt>
                <c:pt idx="5261">
                  <c:v>780.39999999999986</c:v>
                </c:pt>
                <c:pt idx="5262">
                  <c:v>780.30000000000018</c:v>
                </c:pt>
                <c:pt idx="5263">
                  <c:v>780.10000000000014</c:v>
                </c:pt>
                <c:pt idx="5264">
                  <c:v>779.90000000000009</c:v>
                </c:pt>
                <c:pt idx="5265">
                  <c:v>779.60000000000014</c:v>
                </c:pt>
                <c:pt idx="5266">
                  <c:v>779.49999999999989</c:v>
                </c:pt>
                <c:pt idx="5267">
                  <c:v>779.49999999999989</c:v>
                </c:pt>
                <c:pt idx="5268">
                  <c:v>779.29999999999984</c:v>
                </c:pt>
                <c:pt idx="5269">
                  <c:v>778.60000000000014</c:v>
                </c:pt>
                <c:pt idx="5270">
                  <c:v>778</c:v>
                </c:pt>
                <c:pt idx="5271">
                  <c:v>777.90000000000032</c:v>
                </c:pt>
                <c:pt idx="5272">
                  <c:v>777.7</c:v>
                </c:pt>
                <c:pt idx="5273">
                  <c:v>777.40000000000009</c:v>
                </c:pt>
                <c:pt idx="5274">
                  <c:v>777.1</c:v>
                </c:pt>
                <c:pt idx="5275">
                  <c:v>777.09999999999991</c:v>
                </c:pt>
                <c:pt idx="5276">
                  <c:v>777</c:v>
                </c:pt>
                <c:pt idx="5277">
                  <c:v>776.4</c:v>
                </c:pt>
                <c:pt idx="5278">
                  <c:v>776.2</c:v>
                </c:pt>
                <c:pt idx="5279">
                  <c:v>775.99999999999989</c:v>
                </c:pt>
                <c:pt idx="5280">
                  <c:v>775.49999999999966</c:v>
                </c:pt>
                <c:pt idx="5281">
                  <c:v>775.10000000000014</c:v>
                </c:pt>
                <c:pt idx="5282">
                  <c:v>775</c:v>
                </c:pt>
                <c:pt idx="5283">
                  <c:v>774.9000000000002</c:v>
                </c:pt>
                <c:pt idx="5284">
                  <c:v>774.8</c:v>
                </c:pt>
                <c:pt idx="5285">
                  <c:v>772.9</c:v>
                </c:pt>
                <c:pt idx="5286">
                  <c:v>772.30000000000018</c:v>
                </c:pt>
                <c:pt idx="5287">
                  <c:v>772.00000000000011</c:v>
                </c:pt>
                <c:pt idx="5288">
                  <c:v>771.8</c:v>
                </c:pt>
                <c:pt idx="5289">
                  <c:v>771.20000000000016</c:v>
                </c:pt>
                <c:pt idx="5290">
                  <c:v>771.1</c:v>
                </c:pt>
                <c:pt idx="5291">
                  <c:v>770.90000000000009</c:v>
                </c:pt>
                <c:pt idx="5292">
                  <c:v>770.9</c:v>
                </c:pt>
                <c:pt idx="5293">
                  <c:v>770.20000000000016</c:v>
                </c:pt>
                <c:pt idx="5294">
                  <c:v>769.8</c:v>
                </c:pt>
                <c:pt idx="5295">
                  <c:v>769.20000000000016</c:v>
                </c:pt>
                <c:pt idx="5296">
                  <c:v>769.1</c:v>
                </c:pt>
                <c:pt idx="5297">
                  <c:v>769.00000000000011</c:v>
                </c:pt>
                <c:pt idx="5298">
                  <c:v>768.79999999999984</c:v>
                </c:pt>
                <c:pt idx="5299">
                  <c:v>768.70000000000016</c:v>
                </c:pt>
                <c:pt idx="5300">
                  <c:v>768.2</c:v>
                </c:pt>
                <c:pt idx="5301">
                  <c:v>768.10000000000014</c:v>
                </c:pt>
                <c:pt idx="5302">
                  <c:v>767.59999999999991</c:v>
                </c:pt>
                <c:pt idx="5303">
                  <c:v>767.59999999999991</c:v>
                </c:pt>
                <c:pt idx="5304">
                  <c:v>767.50000000000011</c:v>
                </c:pt>
                <c:pt idx="5305">
                  <c:v>766.90000000000009</c:v>
                </c:pt>
                <c:pt idx="5306">
                  <c:v>766.90000000000009</c:v>
                </c:pt>
                <c:pt idx="5307">
                  <c:v>766.9</c:v>
                </c:pt>
                <c:pt idx="5308">
                  <c:v>766.70000000000016</c:v>
                </c:pt>
                <c:pt idx="5309">
                  <c:v>766.7</c:v>
                </c:pt>
                <c:pt idx="5310">
                  <c:v>766.7</c:v>
                </c:pt>
                <c:pt idx="5311">
                  <c:v>766.60000000000014</c:v>
                </c:pt>
                <c:pt idx="5312">
                  <c:v>766.3</c:v>
                </c:pt>
                <c:pt idx="5313">
                  <c:v>765.99999999999977</c:v>
                </c:pt>
                <c:pt idx="5314">
                  <c:v>765.9</c:v>
                </c:pt>
                <c:pt idx="5315">
                  <c:v>765.80000000000007</c:v>
                </c:pt>
                <c:pt idx="5316">
                  <c:v>765.69999999999982</c:v>
                </c:pt>
                <c:pt idx="5317">
                  <c:v>765.6999999999997</c:v>
                </c:pt>
                <c:pt idx="5318">
                  <c:v>765.59999999999991</c:v>
                </c:pt>
                <c:pt idx="5319">
                  <c:v>765.4</c:v>
                </c:pt>
                <c:pt idx="5320">
                  <c:v>764.69999999999993</c:v>
                </c:pt>
                <c:pt idx="5321">
                  <c:v>764.49999999999977</c:v>
                </c:pt>
                <c:pt idx="5322">
                  <c:v>764.40000000000009</c:v>
                </c:pt>
                <c:pt idx="5323">
                  <c:v>764.19999999999982</c:v>
                </c:pt>
                <c:pt idx="5324">
                  <c:v>764.10000000000014</c:v>
                </c:pt>
                <c:pt idx="5325">
                  <c:v>763.80000000000007</c:v>
                </c:pt>
                <c:pt idx="5326">
                  <c:v>763.7</c:v>
                </c:pt>
                <c:pt idx="5327">
                  <c:v>763.6</c:v>
                </c:pt>
                <c:pt idx="5328">
                  <c:v>762.80000000000007</c:v>
                </c:pt>
                <c:pt idx="5329">
                  <c:v>762.80000000000007</c:v>
                </c:pt>
                <c:pt idx="5330">
                  <c:v>762.79999999999984</c:v>
                </c:pt>
                <c:pt idx="5331">
                  <c:v>761.8</c:v>
                </c:pt>
                <c:pt idx="5332">
                  <c:v>761.6</c:v>
                </c:pt>
                <c:pt idx="5333">
                  <c:v>760.59999999999991</c:v>
                </c:pt>
                <c:pt idx="5334">
                  <c:v>760.49999999999989</c:v>
                </c:pt>
                <c:pt idx="5335">
                  <c:v>760.3</c:v>
                </c:pt>
                <c:pt idx="5336">
                  <c:v>760.09999999999991</c:v>
                </c:pt>
                <c:pt idx="5337">
                  <c:v>760.00000000000011</c:v>
                </c:pt>
                <c:pt idx="5338">
                  <c:v>759.99999999999977</c:v>
                </c:pt>
                <c:pt idx="5339">
                  <c:v>759.90000000000009</c:v>
                </c:pt>
                <c:pt idx="5340">
                  <c:v>759.70000000000016</c:v>
                </c:pt>
                <c:pt idx="5341">
                  <c:v>759.49999999999989</c:v>
                </c:pt>
                <c:pt idx="5342">
                  <c:v>758.5</c:v>
                </c:pt>
                <c:pt idx="5343">
                  <c:v>757.99999999999989</c:v>
                </c:pt>
                <c:pt idx="5344">
                  <c:v>757.89999999999986</c:v>
                </c:pt>
                <c:pt idx="5345">
                  <c:v>757.80000000000018</c:v>
                </c:pt>
                <c:pt idx="5346">
                  <c:v>757.79999999999984</c:v>
                </c:pt>
                <c:pt idx="5347">
                  <c:v>757.7</c:v>
                </c:pt>
                <c:pt idx="5348">
                  <c:v>757.69999999999993</c:v>
                </c:pt>
                <c:pt idx="5349">
                  <c:v>757.69999999999982</c:v>
                </c:pt>
                <c:pt idx="5350">
                  <c:v>757.6</c:v>
                </c:pt>
                <c:pt idx="5351">
                  <c:v>757.5</c:v>
                </c:pt>
                <c:pt idx="5352">
                  <c:v>757</c:v>
                </c:pt>
                <c:pt idx="5353">
                  <c:v>757</c:v>
                </c:pt>
                <c:pt idx="5354">
                  <c:v>756.80000000000007</c:v>
                </c:pt>
                <c:pt idx="5355">
                  <c:v>756.5999999999998</c:v>
                </c:pt>
                <c:pt idx="5356">
                  <c:v>756.40000000000009</c:v>
                </c:pt>
                <c:pt idx="5357">
                  <c:v>756.39999999999986</c:v>
                </c:pt>
                <c:pt idx="5358">
                  <c:v>756.10000000000014</c:v>
                </c:pt>
                <c:pt idx="5359">
                  <c:v>756</c:v>
                </c:pt>
                <c:pt idx="5360">
                  <c:v>756</c:v>
                </c:pt>
                <c:pt idx="5361">
                  <c:v>755.49999999999989</c:v>
                </c:pt>
                <c:pt idx="5362">
                  <c:v>755.4</c:v>
                </c:pt>
                <c:pt idx="5363">
                  <c:v>755.10000000000014</c:v>
                </c:pt>
                <c:pt idx="5364">
                  <c:v>755.00000000000011</c:v>
                </c:pt>
                <c:pt idx="5365">
                  <c:v>754.99999999999989</c:v>
                </c:pt>
                <c:pt idx="5366">
                  <c:v>754.79999999999984</c:v>
                </c:pt>
                <c:pt idx="5367">
                  <c:v>754.60000000000014</c:v>
                </c:pt>
                <c:pt idx="5368">
                  <c:v>754.50000000000011</c:v>
                </c:pt>
                <c:pt idx="5369">
                  <c:v>754.40000000000009</c:v>
                </c:pt>
                <c:pt idx="5370">
                  <c:v>754.00000000000011</c:v>
                </c:pt>
                <c:pt idx="5371">
                  <c:v>753.09999999999991</c:v>
                </c:pt>
                <c:pt idx="5372">
                  <c:v>753</c:v>
                </c:pt>
                <c:pt idx="5373">
                  <c:v>752.79999999999973</c:v>
                </c:pt>
                <c:pt idx="5374">
                  <c:v>752.6</c:v>
                </c:pt>
                <c:pt idx="5375">
                  <c:v>752.6</c:v>
                </c:pt>
                <c:pt idx="5376">
                  <c:v>752.2</c:v>
                </c:pt>
                <c:pt idx="5377">
                  <c:v>751.30000000000018</c:v>
                </c:pt>
                <c:pt idx="5378">
                  <c:v>750.90000000000009</c:v>
                </c:pt>
                <c:pt idx="5379">
                  <c:v>750.6</c:v>
                </c:pt>
                <c:pt idx="5380">
                  <c:v>750.5</c:v>
                </c:pt>
                <c:pt idx="5381">
                  <c:v>750.39999999999986</c:v>
                </c:pt>
                <c:pt idx="5382">
                  <c:v>749.90000000000009</c:v>
                </c:pt>
                <c:pt idx="5383">
                  <c:v>749.5</c:v>
                </c:pt>
                <c:pt idx="5384">
                  <c:v>748.80000000000007</c:v>
                </c:pt>
                <c:pt idx="5385">
                  <c:v>748.6</c:v>
                </c:pt>
                <c:pt idx="5386">
                  <c:v>748.5999999999998</c:v>
                </c:pt>
                <c:pt idx="5387">
                  <c:v>748.4</c:v>
                </c:pt>
                <c:pt idx="5388">
                  <c:v>748.09999999999991</c:v>
                </c:pt>
                <c:pt idx="5389">
                  <c:v>748.0999999999998</c:v>
                </c:pt>
                <c:pt idx="5390">
                  <c:v>748.00000000000023</c:v>
                </c:pt>
                <c:pt idx="5391">
                  <c:v>747.9</c:v>
                </c:pt>
                <c:pt idx="5392">
                  <c:v>747.49999999999989</c:v>
                </c:pt>
                <c:pt idx="5393">
                  <c:v>747.2</c:v>
                </c:pt>
                <c:pt idx="5394">
                  <c:v>747.09999999999991</c:v>
                </c:pt>
                <c:pt idx="5395">
                  <c:v>746.70000000000016</c:v>
                </c:pt>
                <c:pt idx="5396">
                  <c:v>746.59999999999991</c:v>
                </c:pt>
                <c:pt idx="5397">
                  <c:v>746.10000000000014</c:v>
                </c:pt>
                <c:pt idx="5398">
                  <c:v>746</c:v>
                </c:pt>
                <c:pt idx="5399">
                  <c:v>745.80000000000007</c:v>
                </c:pt>
                <c:pt idx="5400">
                  <c:v>745.4</c:v>
                </c:pt>
                <c:pt idx="5401">
                  <c:v>745.3</c:v>
                </c:pt>
                <c:pt idx="5402">
                  <c:v>745.10000000000014</c:v>
                </c:pt>
                <c:pt idx="5403">
                  <c:v>745</c:v>
                </c:pt>
                <c:pt idx="5404">
                  <c:v>744.99999999999989</c:v>
                </c:pt>
                <c:pt idx="5405">
                  <c:v>744.6</c:v>
                </c:pt>
                <c:pt idx="5406">
                  <c:v>744.2</c:v>
                </c:pt>
                <c:pt idx="5407">
                  <c:v>744.1</c:v>
                </c:pt>
                <c:pt idx="5408">
                  <c:v>744.00000000000011</c:v>
                </c:pt>
                <c:pt idx="5409">
                  <c:v>743.99999999999989</c:v>
                </c:pt>
                <c:pt idx="5410">
                  <c:v>743.80000000000007</c:v>
                </c:pt>
                <c:pt idx="5411">
                  <c:v>743.59999999999991</c:v>
                </c:pt>
                <c:pt idx="5412">
                  <c:v>743.1</c:v>
                </c:pt>
                <c:pt idx="5413">
                  <c:v>742.09999999999991</c:v>
                </c:pt>
                <c:pt idx="5414">
                  <c:v>741.80000000000018</c:v>
                </c:pt>
                <c:pt idx="5415">
                  <c:v>741.79999999999973</c:v>
                </c:pt>
                <c:pt idx="5416">
                  <c:v>741.6</c:v>
                </c:pt>
                <c:pt idx="5417">
                  <c:v>741.20000000000016</c:v>
                </c:pt>
                <c:pt idx="5418">
                  <c:v>741.09999999999991</c:v>
                </c:pt>
                <c:pt idx="5419">
                  <c:v>741.0999999999998</c:v>
                </c:pt>
                <c:pt idx="5420">
                  <c:v>741</c:v>
                </c:pt>
                <c:pt idx="5421">
                  <c:v>740.90000000000009</c:v>
                </c:pt>
                <c:pt idx="5422">
                  <c:v>740.90000000000009</c:v>
                </c:pt>
                <c:pt idx="5423">
                  <c:v>740.59999999999991</c:v>
                </c:pt>
                <c:pt idx="5424">
                  <c:v>740.30000000000007</c:v>
                </c:pt>
                <c:pt idx="5425">
                  <c:v>739.7</c:v>
                </c:pt>
                <c:pt idx="5426">
                  <c:v>739.39999999999986</c:v>
                </c:pt>
                <c:pt idx="5427">
                  <c:v>739.10000000000014</c:v>
                </c:pt>
                <c:pt idx="5428">
                  <c:v>738.49999999999989</c:v>
                </c:pt>
                <c:pt idx="5429">
                  <c:v>738.49999999999989</c:v>
                </c:pt>
                <c:pt idx="5430">
                  <c:v>738.30000000000007</c:v>
                </c:pt>
                <c:pt idx="5431">
                  <c:v>738.20000000000016</c:v>
                </c:pt>
                <c:pt idx="5432">
                  <c:v>738.1</c:v>
                </c:pt>
                <c:pt idx="5433">
                  <c:v>737.80000000000007</c:v>
                </c:pt>
                <c:pt idx="5434">
                  <c:v>737.60000000000014</c:v>
                </c:pt>
                <c:pt idx="5435">
                  <c:v>737.1</c:v>
                </c:pt>
                <c:pt idx="5436">
                  <c:v>737</c:v>
                </c:pt>
                <c:pt idx="5437">
                  <c:v>736.99999999999989</c:v>
                </c:pt>
                <c:pt idx="5438">
                  <c:v>736.49999999999989</c:v>
                </c:pt>
                <c:pt idx="5439">
                  <c:v>736.09999999999991</c:v>
                </c:pt>
                <c:pt idx="5440">
                  <c:v>736.00000000000011</c:v>
                </c:pt>
                <c:pt idx="5441">
                  <c:v>735.9</c:v>
                </c:pt>
                <c:pt idx="5442">
                  <c:v>735.00000000000011</c:v>
                </c:pt>
                <c:pt idx="5443">
                  <c:v>734.59999999999991</c:v>
                </c:pt>
                <c:pt idx="5444">
                  <c:v>734.59999999999991</c:v>
                </c:pt>
                <c:pt idx="5445">
                  <c:v>734.49999999999989</c:v>
                </c:pt>
                <c:pt idx="5446">
                  <c:v>734.00000000000011</c:v>
                </c:pt>
                <c:pt idx="5447">
                  <c:v>733.30000000000018</c:v>
                </c:pt>
                <c:pt idx="5448">
                  <c:v>732.89999999999986</c:v>
                </c:pt>
                <c:pt idx="5449">
                  <c:v>732.8</c:v>
                </c:pt>
                <c:pt idx="5450">
                  <c:v>732.59999999999991</c:v>
                </c:pt>
                <c:pt idx="5451">
                  <c:v>732.5</c:v>
                </c:pt>
                <c:pt idx="5452">
                  <c:v>731.9</c:v>
                </c:pt>
                <c:pt idx="5453">
                  <c:v>731.5</c:v>
                </c:pt>
                <c:pt idx="5454">
                  <c:v>731.1</c:v>
                </c:pt>
                <c:pt idx="5455">
                  <c:v>730.69999999999993</c:v>
                </c:pt>
                <c:pt idx="5456">
                  <c:v>730.49999999999989</c:v>
                </c:pt>
                <c:pt idx="5457">
                  <c:v>729.80000000000007</c:v>
                </c:pt>
                <c:pt idx="5458">
                  <c:v>729.60000000000014</c:v>
                </c:pt>
                <c:pt idx="5459">
                  <c:v>728.9</c:v>
                </c:pt>
                <c:pt idx="5460">
                  <c:v>728.69999999999993</c:v>
                </c:pt>
                <c:pt idx="5461">
                  <c:v>728.60000000000014</c:v>
                </c:pt>
                <c:pt idx="5462">
                  <c:v>728.6</c:v>
                </c:pt>
                <c:pt idx="5463">
                  <c:v>728.6</c:v>
                </c:pt>
                <c:pt idx="5464">
                  <c:v>728.49999999999989</c:v>
                </c:pt>
                <c:pt idx="5465">
                  <c:v>728.49999999999989</c:v>
                </c:pt>
                <c:pt idx="5466">
                  <c:v>728.4</c:v>
                </c:pt>
                <c:pt idx="5467">
                  <c:v>728.30000000000007</c:v>
                </c:pt>
                <c:pt idx="5468">
                  <c:v>728.1</c:v>
                </c:pt>
                <c:pt idx="5469">
                  <c:v>727.8</c:v>
                </c:pt>
                <c:pt idx="5470">
                  <c:v>726.79999999999984</c:v>
                </c:pt>
                <c:pt idx="5471">
                  <c:v>726.7</c:v>
                </c:pt>
                <c:pt idx="5472">
                  <c:v>726.5</c:v>
                </c:pt>
                <c:pt idx="5473">
                  <c:v>726.4</c:v>
                </c:pt>
                <c:pt idx="5474">
                  <c:v>726.30000000000007</c:v>
                </c:pt>
                <c:pt idx="5475">
                  <c:v>726.3</c:v>
                </c:pt>
                <c:pt idx="5476">
                  <c:v>726.3</c:v>
                </c:pt>
                <c:pt idx="5477">
                  <c:v>726.19999999999993</c:v>
                </c:pt>
                <c:pt idx="5478">
                  <c:v>726.1</c:v>
                </c:pt>
                <c:pt idx="5479">
                  <c:v>725.9</c:v>
                </c:pt>
                <c:pt idx="5480">
                  <c:v>725.80000000000007</c:v>
                </c:pt>
                <c:pt idx="5481">
                  <c:v>725.39999999999986</c:v>
                </c:pt>
                <c:pt idx="5482">
                  <c:v>724.89999999999986</c:v>
                </c:pt>
                <c:pt idx="5483">
                  <c:v>724.80000000000007</c:v>
                </c:pt>
                <c:pt idx="5484">
                  <c:v>724.60000000000014</c:v>
                </c:pt>
                <c:pt idx="5485">
                  <c:v>724.60000000000014</c:v>
                </c:pt>
                <c:pt idx="5486">
                  <c:v>724.39999999999986</c:v>
                </c:pt>
                <c:pt idx="5487">
                  <c:v>722.7</c:v>
                </c:pt>
                <c:pt idx="5488">
                  <c:v>722.5</c:v>
                </c:pt>
                <c:pt idx="5489">
                  <c:v>722.4000000000002</c:v>
                </c:pt>
                <c:pt idx="5490">
                  <c:v>722.40000000000009</c:v>
                </c:pt>
                <c:pt idx="5491">
                  <c:v>722.3</c:v>
                </c:pt>
                <c:pt idx="5492">
                  <c:v>722.20000000000016</c:v>
                </c:pt>
                <c:pt idx="5493">
                  <c:v>721.79999999999984</c:v>
                </c:pt>
                <c:pt idx="5494">
                  <c:v>721.69999999999993</c:v>
                </c:pt>
                <c:pt idx="5495">
                  <c:v>721.2</c:v>
                </c:pt>
                <c:pt idx="5496">
                  <c:v>721</c:v>
                </c:pt>
                <c:pt idx="5497">
                  <c:v>720.9</c:v>
                </c:pt>
                <c:pt idx="5498">
                  <c:v>720.7</c:v>
                </c:pt>
                <c:pt idx="5499">
                  <c:v>720.7</c:v>
                </c:pt>
                <c:pt idx="5500">
                  <c:v>720.69999999999982</c:v>
                </c:pt>
                <c:pt idx="5501">
                  <c:v>720.4000000000002</c:v>
                </c:pt>
                <c:pt idx="5502">
                  <c:v>720.30000000000007</c:v>
                </c:pt>
                <c:pt idx="5503">
                  <c:v>719.6</c:v>
                </c:pt>
                <c:pt idx="5504">
                  <c:v>719.4</c:v>
                </c:pt>
                <c:pt idx="5505">
                  <c:v>719.39999999999975</c:v>
                </c:pt>
                <c:pt idx="5506">
                  <c:v>719.09999999999991</c:v>
                </c:pt>
                <c:pt idx="5507">
                  <c:v>718.09999999999991</c:v>
                </c:pt>
                <c:pt idx="5508">
                  <c:v>717.5</c:v>
                </c:pt>
                <c:pt idx="5509">
                  <c:v>717.2</c:v>
                </c:pt>
                <c:pt idx="5510">
                  <c:v>717.00000000000011</c:v>
                </c:pt>
                <c:pt idx="5511">
                  <c:v>716.39999999999986</c:v>
                </c:pt>
                <c:pt idx="5512">
                  <c:v>716.2</c:v>
                </c:pt>
                <c:pt idx="5513">
                  <c:v>715.5</c:v>
                </c:pt>
                <c:pt idx="5514">
                  <c:v>715.5</c:v>
                </c:pt>
                <c:pt idx="5515">
                  <c:v>715</c:v>
                </c:pt>
                <c:pt idx="5516">
                  <c:v>714.8</c:v>
                </c:pt>
                <c:pt idx="5517">
                  <c:v>713.8</c:v>
                </c:pt>
                <c:pt idx="5518">
                  <c:v>712.99999999999977</c:v>
                </c:pt>
                <c:pt idx="5519">
                  <c:v>712.6</c:v>
                </c:pt>
                <c:pt idx="5520">
                  <c:v>712.6</c:v>
                </c:pt>
                <c:pt idx="5521">
                  <c:v>712.30000000000007</c:v>
                </c:pt>
                <c:pt idx="5522">
                  <c:v>712.19999999999993</c:v>
                </c:pt>
                <c:pt idx="5523">
                  <c:v>712.10000000000014</c:v>
                </c:pt>
                <c:pt idx="5524">
                  <c:v>711.99999999999989</c:v>
                </c:pt>
                <c:pt idx="5525">
                  <c:v>711.9</c:v>
                </c:pt>
                <c:pt idx="5526">
                  <c:v>711.80000000000007</c:v>
                </c:pt>
                <c:pt idx="5527">
                  <c:v>711.5</c:v>
                </c:pt>
                <c:pt idx="5528">
                  <c:v>711.4</c:v>
                </c:pt>
                <c:pt idx="5529">
                  <c:v>711.20000000000016</c:v>
                </c:pt>
                <c:pt idx="5530">
                  <c:v>710.69999999999993</c:v>
                </c:pt>
                <c:pt idx="5531">
                  <c:v>710.50000000000011</c:v>
                </c:pt>
                <c:pt idx="5532">
                  <c:v>710.5</c:v>
                </c:pt>
                <c:pt idx="5533">
                  <c:v>710.39999999999986</c:v>
                </c:pt>
                <c:pt idx="5534">
                  <c:v>709.90000000000009</c:v>
                </c:pt>
                <c:pt idx="5535">
                  <c:v>709.80000000000007</c:v>
                </c:pt>
                <c:pt idx="5536">
                  <c:v>709.50000000000023</c:v>
                </c:pt>
                <c:pt idx="5537">
                  <c:v>709.5</c:v>
                </c:pt>
                <c:pt idx="5538">
                  <c:v>709.4000000000002</c:v>
                </c:pt>
                <c:pt idx="5539">
                  <c:v>709.3</c:v>
                </c:pt>
                <c:pt idx="5540">
                  <c:v>709.3</c:v>
                </c:pt>
                <c:pt idx="5541">
                  <c:v>708.89999999999986</c:v>
                </c:pt>
                <c:pt idx="5542">
                  <c:v>708.7</c:v>
                </c:pt>
                <c:pt idx="5543">
                  <c:v>708.69999999999993</c:v>
                </c:pt>
                <c:pt idx="5544">
                  <c:v>708.69999999999993</c:v>
                </c:pt>
                <c:pt idx="5545">
                  <c:v>708.4</c:v>
                </c:pt>
                <c:pt idx="5546">
                  <c:v>708.39999999999986</c:v>
                </c:pt>
                <c:pt idx="5547">
                  <c:v>708</c:v>
                </c:pt>
                <c:pt idx="5548">
                  <c:v>707.50000000000011</c:v>
                </c:pt>
                <c:pt idx="5549">
                  <c:v>707.30000000000007</c:v>
                </c:pt>
                <c:pt idx="5550">
                  <c:v>706.40000000000009</c:v>
                </c:pt>
                <c:pt idx="5551">
                  <c:v>705.9</c:v>
                </c:pt>
                <c:pt idx="5552">
                  <c:v>705.6</c:v>
                </c:pt>
                <c:pt idx="5553">
                  <c:v>705.49999999999989</c:v>
                </c:pt>
                <c:pt idx="5554">
                  <c:v>705.19999999999993</c:v>
                </c:pt>
                <c:pt idx="5555">
                  <c:v>704.99999999999989</c:v>
                </c:pt>
                <c:pt idx="5556">
                  <c:v>704.7</c:v>
                </c:pt>
                <c:pt idx="5557">
                  <c:v>703.99999999999989</c:v>
                </c:pt>
                <c:pt idx="5558">
                  <c:v>703.8</c:v>
                </c:pt>
                <c:pt idx="5559">
                  <c:v>703.7</c:v>
                </c:pt>
                <c:pt idx="5560">
                  <c:v>703.59999999999991</c:v>
                </c:pt>
                <c:pt idx="5561">
                  <c:v>703.50000000000011</c:v>
                </c:pt>
                <c:pt idx="5562">
                  <c:v>703.19999999999993</c:v>
                </c:pt>
                <c:pt idx="5563">
                  <c:v>703.1</c:v>
                </c:pt>
                <c:pt idx="5564">
                  <c:v>703.09999999999991</c:v>
                </c:pt>
                <c:pt idx="5565">
                  <c:v>702.30000000000007</c:v>
                </c:pt>
                <c:pt idx="5566">
                  <c:v>701.80000000000018</c:v>
                </c:pt>
                <c:pt idx="5567">
                  <c:v>701</c:v>
                </c:pt>
                <c:pt idx="5568">
                  <c:v>700.6</c:v>
                </c:pt>
                <c:pt idx="5569">
                  <c:v>700.39999999999986</c:v>
                </c:pt>
                <c:pt idx="5570">
                  <c:v>699.99999999999989</c:v>
                </c:pt>
                <c:pt idx="5571">
                  <c:v>699.69999999999993</c:v>
                </c:pt>
                <c:pt idx="5572">
                  <c:v>699.49999999999989</c:v>
                </c:pt>
                <c:pt idx="5573">
                  <c:v>699.30000000000007</c:v>
                </c:pt>
                <c:pt idx="5574">
                  <c:v>699</c:v>
                </c:pt>
                <c:pt idx="5575">
                  <c:v>698.80000000000007</c:v>
                </c:pt>
                <c:pt idx="5576">
                  <c:v>698.6</c:v>
                </c:pt>
                <c:pt idx="5577">
                  <c:v>698.59999999999991</c:v>
                </c:pt>
                <c:pt idx="5578">
                  <c:v>698.30000000000007</c:v>
                </c:pt>
                <c:pt idx="5579">
                  <c:v>698.19999999999993</c:v>
                </c:pt>
                <c:pt idx="5580">
                  <c:v>697.90000000000009</c:v>
                </c:pt>
                <c:pt idx="5581">
                  <c:v>697.8</c:v>
                </c:pt>
                <c:pt idx="5582">
                  <c:v>697.70000000000016</c:v>
                </c:pt>
                <c:pt idx="5583">
                  <c:v>697.5</c:v>
                </c:pt>
                <c:pt idx="5584">
                  <c:v>697.2</c:v>
                </c:pt>
                <c:pt idx="5585">
                  <c:v>696.9</c:v>
                </c:pt>
                <c:pt idx="5586">
                  <c:v>696.69999999999993</c:v>
                </c:pt>
                <c:pt idx="5587">
                  <c:v>696.5</c:v>
                </c:pt>
                <c:pt idx="5588">
                  <c:v>696.00000000000011</c:v>
                </c:pt>
                <c:pt idx="5589">
                  <c:v>695.8</c:v>
                </c:pt>
                <c:pt idx="5590">
                  <c:v>695.6</c:v>
                </c:pt>
                <c:pt idx="5591">
                  <c:v>695.4</c:v>
                </c:pt>
                <c:pt idx="5592">
                  <c:v>695.30000000000007</c:v>
                </c:pt>
                <c:pt idx="5593">
                  <c:v>695.30000000000007</c:v>
                </c:pt>
                <c:pt idx="5594">
                  <c:v>694.8</c:v>
                </c:pt>
                <c:pt idx="5595">
                  <c:v>694.30000000000007</c:v>
                </c:pt>
                <c:pt idx="5596">
                  <c:v>694.09999999999991</c:v>
                </c:pt>
                <c:pt idx="5597">
                  <c:v>693.5</c:v>
                </c:pt>
                <c:pt idx="5598">
                  <c:v>692.7</c:v>
                </c:pt>
                <c:pt idx="5599">
                  <c:v>692.19999999999993</c:v>
                </c:pt>
                <c:pt idx="5600">
                  <c:v>692.19999999999993</c:v>
                </c:pt>
                <c:pt idx="5601">
                  <c:v>692.09999999999991</c:v>
                </c:pt>
                <c:pt idx="5602">
                  <c:v>692.00000000000011</c:v>
                </c:pt>
                <c:pt idx="5603">
                  <c:v>691.9</c:v>
                </c:pt>
                <c:pt idx="5604">
                  <c:v>691.89999999999986</c:v>
                </c:pt>
                <c:pt idx="5605">
                  <c:v>691.5</c:v>
                </c:pt>
                <c:pt idx="5606">
                  <c:v>691.29999999999984</c:v>
                </c:pt>
                <c:pt idx="5607">
                  <c:v>691.2</c:v>
                </c:pt>
                <c:pt idx="5608">
                  <c:v>691.19999999999993</c:v>
                </c:pt>
                <c:pt idx="5609">
                  <c:v>690.80000000000007</c:v>
                </c:pt>
                <c:pt idx="5610">
                  <c:v>690.8</c:v>
                </c:pt>
                <c:pt idx="5611">
                  <c:v>690.8</c:v>
                </c:pt>
                <c:pt idx="5612">
                  <c:v>690.09999999999991</c:v>
                </c:pt>
                <c:pt idx="5613">
                  <c:v>689.99999999999989</c:v>
                </c:pt>
                <c:pt idx="5614">
                  <c:v>689.9000000000002</c:v>
                </c:pt>
                <c:pt idx="5615">
                  <c:v>689.7</c:v>
                </c:pt>
                <c:pt idx="5616">
                  <c:v>689.2</c:v>
                </c:pt>
                <c:pt idx="5617">
                  <c:v>688.7</c:v>
                </c:pt>
                <c:pt idx="5618">
                  <c:v>688.19999999999993</c:v>
                </c:pt>
                <c:pt idx="5619">
                  <c:v>687.39999999999986</c:v>
                </c:pt>
                <c:pt idx="5620">
                  <c:v>687.19999999999993</c:v>
                </c:pt>
                <c:pt idx="5621">
                  <c:v>687.1</c:v>
                </c:pt>
                <c:pt idx="5622">
                  <c:v>686.99999999999989</c:v>
                </c:pt>
                <c:pt idx="5623">
                  <c:v>686.5</c:v>
                </c:pt>
                <c:pt idx="5624">
                  <c:v>686.5</c:v>
                </c:pt>
                <c:pt idx="5625">
                  <c:v>686.1</c:v>
                </c:pt>
                <c:pt idx="5626">
                  <c:v>685.20000000000016</c:v>
                </c:pt>
                <c:pt idx="5627">
                  <c:v>683.99999999999989</c:v>
                </c:pt>
                <c:pt idx="5628">
                  <c:v>683.8</c:v>
                </c:pt>
                <c:pt idx="5629">
                  <c:v>682.80000000000007</c:v>
                </c:pt>
                <c:pt idx="5630">
                  <c:v>682.5</c:v>
                </c:pt>
                <c:pt idx="5631">
                  <c:v>682.10000000000014</c:v>
                </c:pt>
                <c:pt idx="5632">
                  <c:v>681.7</c:v>
                </c:pt>
                <c:pt idx="5633">
                  <c:v>681.59999999999991</c:v>
                </c:pt>
                <c:pt idx="5634">
                  <c:v>681.5</c:v>
                </c:pt>
                <c:pt idx="5635">
                  <c:v>681.19999999999993</c:v>
                </c:pt>
                <c:pt idx="5636">
                  <c:v>681.19999999999982</c:v>
                </c:pt>
                <c:pt idx="5637">
                  <c:v>680.69999999999993</c:v>
                </c:pt>
                <c:pt idx="5638">
                  <c:v>680.59999999999991</c:v>
                </c:pt>
                <c:pt idx="5639">
                  <c:v>680.40000000000009</c:v>
                </c:pt>
                <c:pt idx="5640">
                  <c:v>680.4</c:v>
                </c:pt>
                <c:pt idx="5641">
                  <c:v>679.4</c:v>
                </c:pt>
                <c:pt idx="5642">
                  <c:v>679.30000000000007</c:v>
                </c:pt>
                <c:pt idx="5643">
                  <c:v>679.19999999999993</c:v>
                </c:pt>
                <c:pt idx="5644">
                  <c:v>678.80000000000018</c:v>
                </c:pt>
                <c:pt idx="5645">
                  <c:v>678.49999999999989</c:v>
                </c:pt>
                <c:pt idx="5646">
                  <c:v>678.2</c:v>
                </c:pt>
                <c:pt idx="5647">
                  <c:v>677.9</c:v>
                </c:pt>
                <c:pt idx="5648">
                  <c:v>677.70000000000016</c:v>
                </c:pt>
                <c:pt idx="5649">
                  <c:v>677.49999999999989</c:v>
                </c:pt>
                <c:pt idx="5650">
                  <c:v>677.39999999999986</c:v>
                </c:pt>
                <c:pt idx="5651">
                  <c:v>677.00000000000011</c:v>
                </c:pt>
                <c:pt idx="5652">
                  <c:v>677</c:v>
                </c:pt>
                <c:pt idx="5653">
                  <c:v>676.99999999999989</c:v>
                </c:pt>
                <c:pt idx="5654">
                  <c:v>676.99999999999977</c:v>
                </c:pt>
                <c:pt idx="5655">
                  <c:v>676.8</c:v>
                </c:pt>
                <c:pt idx="5656">
                  <c:v>676.7</c:v>
                </c:pt>
                <c:pt idx="5657">
                  <c:v>676.69999999999993</c:v>
                </c:pt>
                <c:pt idx="5658">
                  <c:v>676.2</c:v>
                </c:pt>
                <c:pt idx="5659">
                  <c:v>675.99999999999989</c:v>
                </c:pt>
                <c:pt idx="5660">
                  <c:v>675.5</c:v>
                </c:pt>
                <c:pt idx="5661">
                  <c:v>675.4</c:v>
                </c:pt>
                <c:pt idx="5662">
                  <c:v>674.7</c:v>
                </c:pt>
                <c:pt idx="5663">
                  <c:v>674.4</c:v>
                </c:pt>
                <c:pt idx="5664">
                  <c:v>674.3</c:v>
                </c:pt>
                <c:pt idx="5665">
                  <c:v>673.8</c:v>
                </c:pt>
                <c:pt idx="5666">
                  <c:v>673.69999999999982</c:v>
                </c:pt>
                <c:pt idx="5667">
                  <c:v>673.00000000000011</c:v>
                </c:pt>
                <c:pt idx="5668">
                  <c:v>672.69999999999993</c:v>
                </c:pt>
                <c:pt idx="5669">
                  <c:v>672.30000000000018</c:v>
                </c:pt>
                <c:pt idx="5670">
                  <c:v>672.3</c:v>
                </c:pt>
                <c:pt idx="5671">
                  <c:v>671.5</c:v>
                </c:pt>
                <c:pt idx="5672">
                  <c:v>671.5</c:v>
                </c:pt>
                <c:pt idx="5673">
                  <c:v>671.39999999999975</c:v>
                </c:pt>
                <c:pt idx="5674">
                  <c:v>671.3</c:v>
                </c:pt>
                <c:pt idx="5675">
                  <c:v>671.19999999999993</c:v>
                </c:pt>
                <c:pt idx="5676">
                  <c:v>671.09999999999991</c:v>
                </c:pt>
                <c:pt idx="5677">
                  <c:v>670.7</c:v>
                </c:pt>
                <c:pt idx="5678">
                  <c:v>670.2</c:v>
                </c:pt>
                <c:pt idx="5679">
                  <c:v>670.19999999999993</c:v>
                </c:pt>
                <c:pt idx="5680">
                  <c:v>669.90000000000009</c:v>
                </c:pt>
                <c:pt idx="5681">
                  <c:v>669.69999999999993</c:v>
                </c:pt>
                <c:pt idx="5682">
                  <c:v>667.59999999999991</c:v>
                </c:pt>
                <c:pt idx="5683">
                  <c:v>667.50000000000023</c:v>
                </c:pt>
                <c:pt idx="5684">
                  <c:v>667.50000000000011</c:v>
                </c:pt>
                <c:pt idx="5685">
                  <c:v>667.19999999999993</c:v>
                </c:pt>
                <c:pt idx="5686">
                  <c:v>666.80000000000018</c:v>
                </c:pt>
                <c:pt idx="5687">
                  <c:v>666.60000000000025</c:v>
                </c:pt>
                <c:pt idx="5688">
                  <c:v>666.39999999999986</c:v>
                </c:pt>
                <c:pt idx="5689">
                  <c:v>666.3</c:v>
                </c:pt>
                <c:pt idx="5690">
                  <c:v>666.00000000000011</c:v>
                </c:pt>
                <c:pt idx="5691">
                  <c:v>665.99999999999989</c:v>
                </c:pt>
                <c:pt idx="5692">
                  <c:v>665.69999999999993</c:v>
                </c:pt>
                <c:pt idx="5693">
                  <c:v>665.10000000000014</c:v>
                </c:pt>
                <c:pt idx="5694">
                  <c:v>664.8</c:v>
                </c:pt>
                <c:pt idx="5695">
                  <c:v>664.7</c:v>
                </c:pt>
                <c:pt idx="5696">
                  <c:v>664.6</c:v>
                </c:pt>
                <c:pt idx="5697">
                  <c:v>664.5</c:v>
                </c:pt>
                <c:pt idx="5698">
                  <c:v>664.5</c:v>
                </c:pt>
                <c:pt idx="5699">
                  <c:v>663.90000000000009</c:v>
                </c:pt>
                <c:pt idx="5700">
                  <c:v>663.4</c:v>
                </c:pt>
                <c:pt idx="5701">
                  <c:v>662.69999999999993</c:v>
                </c:pt>
                <c:pt idx="5702">
                  <c:v>662.1</c:v>
                </c:pt>
                <c:pt idx="5703">
                  <c:v>662.00000000000011</c:v>
                </c:pt>
                <c:pt idx="5704">
                  <c:v>661.99999999999989</c:v>
                </c:pt>
                <c:pt idx="5705">
                  <c:v>661.90000000000009</c:v>
                </c:pt>
                <c:pt idx="5706">
                  <c:v>661.69999999999993</c:v>
                </c:pt>
                <c:pt idx="5707">
                  <c:v>661.69999999999982</c:v>
                </c:pt>
                <c:pt idx="5708">
                  <c:v>661.5999999999998</c:v>
                </c:pt>
                <c:pt idx="5709">
                  <c:v>661.5</c:v>
                </c:pt>
                <c:pt idx="5710">
                  <c:v>661.30000000000018</c:v>
                </c:pt>
                <c:pt idx="5711">
                  <c:v>661.20000000000027</c:v>
                </c:pt>
                <c:pt idx="5712">
                  <c:v>661.2</c:v>
                </c:pt>
                <c:pt idx="5713">
                  <c:v>661.19999999999982</c:v>
                </c:pt>
                <c:pt idx="5714">
                  <c:v>661.09999999999991</c:v>
                </c:pt>
                <c:pt idx="5715">
                  <c:v>661</c:v>
                </c:pt>
                <c:pt idx="5716">
                  <c:v>660.99999999999989</c:v>
                </c:pt>
                <c:pt idx="5717">
                  <c:v>660.90000000000009</c:v>
                </c:pt>
                <c:pt idx="5718">
                  <c:v>660.90000000000009</c:v>
                </c:pt>
                <c:pt idx="5719">
                  <c:v>660.1</c:v>
                </c:pt>
                <c:pt idx="5720">
                  <c:v>659.99999999999989</c:v>
                </c:pt>
                <c:pt idx="5721">
                  <c:v>659.8</c:v>
                </c:pt>
                <c:pt idx="5722">
                  <c:v>659.69999999999993</c:v>
                </c:pt>
                <c:pt idx="5723">
                  <c:v>659.5999999999998</c:v>
                </c:pt>
                <c:pt idx="5724">
                  <c:v>659.49999999999989</c:v>
                </c:pt>
                <c:pt idx="5725">
                  <c:v>659.30000000000007</c:v>
                </c:pt>
                <c:pt idx="5726">
                  <c:v>658.49999999999989</c:v>
                </c:pt>
                <c:pt idx="5727">
                  <c:v>657.70000000000027</c:v>
                </c:pt>
                <c:pt idx="5728">
                  <c:v>657.50000000000011</c:v>
                </c:pt>
                <c:pt idx="5729">
                  <c:v>657.5</c:v>
                </c:pt>
                <c:pt idx="5730">
                  <c:v>657.3</c:v>
                </c:pt>
                <c:pt idx="5731">
                  <c:v>657.20000000000016</c:v>
                </c:pt>
                <c:pt idx="5732">
                  <c:v>656.6</c:v>
                </c:pt>
                <c:pt idx="5733">
                  <c:v>656.5999999999998</c:v>
                </c:pt>
                <c:pt idx="5734">
                  <c:v>656.5</c:v>
                </c:pt>
                <c:pt idx="5735">
                  <c:v>656.49999999999989</c:v>
                </c:pt>
                <c:pt idx="5736">
                  <c:v>656.10000000000025</c:v>
                </c:pt>
                <c:pt idx="5737">
                  <c:v>656.1</c:v>
                </c:pt>
                <c:pt idx="5738">
                  <c:v>656</c:v>
                </c:pt>
                <c:pt idx="5739">
                  <c:v>655.9</c:v>
                </c:pt>
                <c:pt idx="5740">
                  <c:v>655.69999999999993</c:v>
                </c:pt>
                <c:pt idx="5741">
                  <c:v>655.69999999999993</c:v>
                </c:pt>
                <c:pt idx="5742">
                  <c:v>655.49999999999989</c:v>
                </c:pt>
                <c:pt idx="5743">
                  <c:v>655.20000000000016</c:v>
                </c:pt>
                <c:pt idx="5744">
                  <c:v>655.19999999999982</c:v>
                </c:pt>
                <c:pt idx="5745">
                  <c:v>655.10000000000014</c:v>
                </c:pt>
                <c:pt idx="5746">
                  <c:v>655.1</c:v>
                </c:pt>
                <c:pt idx="5747">
                  <c:v>654.99999999999989</c:v>
                </c:pt>
                <c:pt idx="5748">
                  <c:v>654.50000000000011</c:v>
                </c:pt>
                <c:pt idx="5749">
                  <c:v>653.90000000000009</c:v>
                </c:pt>
                <c:pt idx="5750">
                  <c:v>653.60000000000014</c:v>
                </c:pt>
                <c:pt idx="5751">
                  <c:v>653.30000000000007</c:v>
                </c:pt>
                <c:pt idx="5752">
                  <c:v>653.29999999999984</c:v>
                </c:pt>
                <c:pt idx="5753">
                  <c:v>652.5</c:v>
                </c:pt>
                <c:pt idx="5754">
                  <c:v>652.29999999999984</c:v>
                </c:pt>
                <c:pt idx="5755">
                  <c:v>652.1</c:v>
                </c:pt>
                <c:pt idx="5756">
                  <c:v>652.09999999999991</c:v>
                </c:pt>
                <c:pt idx="5757">
                  <c:v>651.9</c:v>
                </c:pt>
                <c:pt idx="5758">
                  <c:v>651.70000000000005</c:v>
                </c:pt>
                <c:pt idx="5759">
                  <c:v>651.70000000000005</c:v>
                </c:pt>
                <c:pt idx="5760">
                  <c:v>651.50000000000011</c:v>
                </c:pt>
                <c:pt idx="5761">
                  <c:v>651.50000000000011</c:v>
                </c:pt>
                <c:pt idx="5762">
                  <c:v>651.4</c:v>
                </c:pt>
                <c:pt idx="5763">
                  <c:v>651.29999999999995</c:v>
                </c:pt>
                <c:pt idx="5764">
                  <c:v>651.20000000000005</c:v>
                </c:pt>
                <c:pt idx="5765">
                  <c:v>651.20000000000005</c:v>
                </c:pt>
                <c:pt idx="5766">
                  <c:v>651.10000000000025</c:v>
                </c:pt>
                <c:pt idx="5767">
                  <c:v>650.79999999999995</c:v>
                </c:pt>
                <c:pt idx="5768">
                  <c:v>650.40000000000009</c:v>
                </c:pt>
                <c:pt idx="5769">
                  <c:v>650.19999999999993</c:v>
                </c:pt>
                <c:pt idx="5770">
                  <c:v>650.00000000000011</c:v>
                </c:pt>
                <c:pt idx="5771">
                  <c:v>649.40000000000009</c:v>
                </c:pt>
                <c:pt idx="5772">
                  <c:v>649.4</c:v>
                </c:pt>
                <c:pt idx="5773">
                  <c:v>649.20000000000016</c:v>
                </c:pt>
                <c:pt idx="5774">
                  <c:v>649</c:v>
                </c:pt>
                <c:pt idx="5775">
                  <c:v>648.99999999999989</c:v>
                </c:pt>
                <c:pt idx="5776">
                  <c:v>648.40000000000009</c:v>
                </c:pt>
                <c:pt idx="5777">
                  <c:v>647.80000000000018</c:v>
                </c:pt>
                <c:pt idx="5778">
                  <c:v>647.69999999999993</c:v>
                </c:pt>
                <c:pt idx="5779">
                  <c:v>647.29999999999984</c:v>
                </c:pt>
                <c:pt idx="5780">
                  <c:v>647.10000000000014</c:v>
                </c:pt>
                <c:pt idx="5781">
                  <c:v>647.09999999999991</c:v>
                </c:pt>
                <c:pt idx="5782">
                  <c:v>646.80000000000007</c:v>
                </c:pt>
                <c:pt idx="5783">
                  <c:v>646.40000000000009</c:v>
                </c:pt>
                <c:pt idx="5784">
                  <c:v>646.40000000000009</c:v>
                </c:pt>
                <c:pt idx="5785">
                  <c:v>645.99999999999989</c:v>
                </c:pt>
                <c:pt idx="5786">
                  <c:v>645.9</c:v>
                </c:pt>
                <c:pt idx="5787">
                  <c:v>645.80000000000007</c:v>
                </c:pt>
                <c:pt idx="5788">
                  <c:v>645.49999999999989</c:v>
                </c:pt>
                <c:pt idx="5789">
                  <c:v>645.40000000000009</c:v>
                </c:pt>
                <c:pt idx="5790">
                  <c:v>645.0999999999998</c:v>
                </c:pt>
                <c:pt idx="5791">
                  <c:v>644.5</c:v>
                </c:pt>
                <c:pt idx="5792">
                  <c:v>643.89999999999986</c:v>
                </c:pt>
                <c:pt idx="5793">
                  <c:v>643.70000000000016</c:v>
                </c:pt>
                <c:pt idx="5794">
                  <c:v>643.69999999999982</c:v>
                </c:pt>
                <c:pt idx="5795">
                  <c:v>642.80000000000018</c:v>
                </c:pt>
                <c:pt idx="5796">
                  <c:v>642.80000000000007</c:v>
                </c:pt>
                <c:pt idx="5797">
                  <c:v>642.80000000000007</c:v>
                </c:pt>
                <c:pt idx="5798">
                  <c:v>642.09999999999991</c:v>
                </c:pt>
                <c:pt idx="5799">
                  <c:v>641.80000000000007</c:v>
                </c:pt>
                <c:pt idx="5800">
                  <c:v>641.1</c:v>
                </c:pt>
                <c:pt idx="5801">
                  <c:v>640.5999999999998</c:v>
                </c:pt>
                <c:pt idx="5802">
                  <c:v>640.30000000000018</c:v>
                </c:pt>
                <c:pt idx="5803">
                  <c:v>640.20000000000016</c:v>
                </c:pt>
                <c:pt idx="5804">
                  <c:v>638.9</c:v>
                </c:pt>
                <c:pt idx="5805">
                  <c:v>638.5</c:v>
                </c:pt>
                <c:pt idx="5806">
                  <c:v>638.4000000000002</c:v>
                </c:pt>
                <c:pt idx="5807">
                  <c:v>638</c:v>
                </c:pt>
                <c:pt idx="5808">
                  <c:v>637.80000000000007</c:v>
                </c:pt>
                <c:pt idx="5809">
                  <c:v>636.79999999999995</c:v>
                </c:pt>
                <c:pt idx="5810">
                  <c:v>636.70000000000005</c:v>
                </c:pt>
                <c:pt idx="5811">
                  <c:v>636.69999999999993</c:v>
                </c:pt>
                <c:pt idx="5812">
                  <c:v>636.59999999999991</c:v>
                </c:pt>
                <c:pt idx="5813">
                  <c:v>635.99999999999989</c:v>
                </c:pt>
                <c:pt idx="5814">
                  <c:v>635.80000000000007</c:v>
                </c:pt>
                <c:pt idx="5815">
                  <c:v>635.70000000000005</c:v>
                </c:pt>
                <c:pt idx="5816">
                  <c:v>635.60000000000014</c:v>
                </c:pt>
                <c:pt idx="5817">
                  <c:v>635.49999999999989</c:v>
                </c:pt>
                <c:pt idx="5818">
                  <c:v>634.9</c:v>
                </c:pt>
                <c:pt idx="5819">
                  <c:v>634.10000000000014</c:v>
                </c:pt>
                <c:pt idx="5820">
                  <c:v>633.99999999999989</c:v>
                </c:pt>
                <c:pt idx="5821">
                  <c:v>633.60000000000014</c:v>
                </c:pt>
                <c:pt idx="5822">
                  <c:v>633.40000000000009</c:v>
                </c:pt>
                <c:pt idx="5823">
                  <c:v>633.40000000000009</c:v>
                </c:pt>
                <c:pt idx="5824">
                  <c:v>632.99999999999989</c:v>
                </c:pt>
                <c:pt idx="5825">
                  <c:v>632.90000000000009</c:v>
                </c:pt>
                <c:pt idx="5826">
                  <c:v>632.59999999999991</c:v>
                </c:pt>
                <c:pt idx="5827">
                  <c:v>632.4</c:v>
                </c:pt>
                <c:pt idx="5828">
                  <c:v>632.20000000000005</c:v>
                </c:pt>
                <c:pt idx="5829">
                  <c:v>632.10000000000014</c:v>
                </c:pt>
                <c:pt idx="5830">
                  <c:v>631.79999999999995</c:v>
                </c:pt>
                <c:pt idx="5831">
                  <c:v>631.69999999999982</c:v>
                </c:pt>
                <c:pt idx="5832">
                  <c:v>631.60000000000014</c:v>
                </c:pt>
                <c:pt idx="5833">
                  <c:v>631.50000000000011</c:v>
                </c:pt>
                <c:pt idx="5834">
                  <c:v>631.39999999999986</c:v>
                </c:pt>
                <c:pt idx="5835">
                  <c:v>630.99999999999977</c:v>
                </c:pt>
                <c:pt idx="5836">
                  <c:v>630.9</c:v>
                </c:pt>
                <c:pt idx="5837">
                  <c:v>630.20000000000016</c:v>
                </c:pt>
                <c:pt idx="5838">
                  <c:v>629.70000000000005</c:v>
                </c:pt>
                <c:pt idx="5839">
                  <c:v>629.6</c:v>
                </c:pt>
                <c:pt idx="5840">
                  <c:v>629.40000000000009</c:v>
                </c:pt>
                <c:pt idx="5841">
                  <c:v>629.30000000000007</c:v>
                </c:pt>
                <c:pt idx="5842">
                  <c:v>629.1</c:v>
                </c:pt>
                <c:pt idx="5843">
                  <c:v>628.80000000000007</c:v>
                </c:pt>
                <c:pt idx="5844">
                  <c:v>628.79999999999984</c:v>
                </c:pt>
                <c:pt idx="5845">
                  <c:v>628.6</c:v>
                </c:pt>
                <c:pt idx="5846">
                  <c:v>628.5</c:v>
                </c:pt>
                <c:pt idx="5847">
                  <c:v>627.30000000000007</c:v>
                </c:pt>
                <c:pt idx="5848">
                  <c:v>627.29999999999984</c:v>
                </c:pt>
                <c:pt idx="5849">
                  <c:v>627.20000000000005</c:v>
                </c:pt>
                <c:pt idx="5850">
                  <c:v>626.70000000000005</c:v>
                </c:pt>
                <c:pt idx="5851">
                  <c:v>626.60000000000014</c:v>
                </c:pt>
                <c:pt idx="5852">
                  <c:v>625.99999999999989</c:v>
                </c:pt>
                <c:pt idx="5853">
                  <c:v>625.80000000000018</c:v>
                </c:pt>
                <c:pt idx="5854">
                  <c:v>625.20000000000016</c:v>
                </c:pt>
                <c:pt idx="5855">
                  <c:v>624.6</c:v>
                </c:pt>
                <c:pt idx="5856">
                  <c:v>623.9</c:v>
                </c:pt>
                <c:pt idx="5857">
                  <c:v>623.69999999999993</c:v>
                </c:pt>
                <c:pt idx="5858">
                  <c:v>622.9</c:v>
                </c:pt>
                <c:pt idx="5859">
                  <c:v>622.9</c:v>
                </c:pt>
                <c:pt idx="5860">
                  <c:v>622.70000000000005</c:v>
                </c:pt>
                <c:pt idx="5861">
                  <c:v>622.6</c:v>
                </c:pt>
                <c:pt idx="5862">
                  <c:v>622.40000000000009</c:v>
                </c:pt>
                <c:pt idx="5863">
                  <c:v>622.20000000000005</c:v>
                </c:pt>
                <c:pt idx="5864">
                  <c:v>622.00000000000011</c:v>
                </c:pt>
                <c:pt idx="5865">
                  <c:v>621.70000000000016</c:v>
                </c:pt>
                <c:pt idx="5866">
                  <c:v>621.30000000000007</c:v>
                </c:pt>
                <c:pt idx="5867">
                  <c:v>621.0999999999998</c:v>
                </c:pt>
                <c:pt idx="5868">
                  <c:v>620.40000000000009</c:v>
                </c:pt>
                <c:pt idx="5869">
                  <c:v>620.30000000000007</c:v>
                </c:pt>
                <c:pt idx="5870">
                  <c:v>620.29999999999995</c:v>
                </c:pt>
                <c:pt idx="5871">
                  <c:v>620.20000000000005</c:v>
                </c:pt>
                <c:pt idx="5872">
                  <c:v>620.1</c:v>
                </c:pt>
                <c:pt idx="5873">
                  <c:v>619.90000000000009</c:v>
                </c:pt>
                <c:pt idx="5874">
                  <c:v>619.9</c:v>
                </c:pt>
                <c:pt idx="5875">
                  <c:v>619.80000000000007</c:v>
                </c:pt>
                <c:pt idx="5876">
                  <c:v>619.6</c:v>
                </c:pt>
                <c:pt idx="5877">
                  <c:v>619.30000000000007</c:v>
                </c:pt>
                <c:pt idx="5878">
                  <c:v>619</c:v>
                </c:pt>
                <c:pt idx="5879">
                  <c:v>618.79999999999995</c:v>
                </c:pt>
                <c:pt idx="5880">
                  <c:v>618.59999999999991</c:v>
                </c:pt>
                <c:pt idx="5881">
                  <c:v>618.5</c:v>
                </c:pt>
                <c:pt idx="5882">
                  <c:v>618.40000000000009</c:v>
                </c:pt>
                <c:pt idx="5883">
                  <c:v>618.4</c:v>
                </c:pt>
                <c:pt idx="5884">
                  <c:v>617.99999999999989</c:v>
                </c:pt>
                <c:pt idx="5885">
                  <c:v>617.89999999999986</c:v>
                </c:pt>
                <c:pt idx="5886">
                  <c:v>617.30000000000007</c:v>
                </c:pt>
                <c:pt idx="5887">
                  <c:v>617.20000000000005</c:v>
                </c:pt>
                <c:pt idx="5888">
                  <c:v>617.1</c:v>
                </c:pt>
                <c:pt idx="5889">
                  <c:v>616.9</c:v>
                </c:pt>
                <c:pt idx="5890">
                  <c:v>616.9</c:v>
                </c:pt>
                <c:pt idx="5891">
                  <c:v>616.79999999999995</c:v>
                </c:pt>
                <c:pt idx="5892">
                  <c:v>616.60000000000014</c:v>
                </c:pt>
                <c:pt idx="5893">
                  <c:v>616.6</c:v>
                </c:pt>
                <c:pt idx="5894">
                  <c:v>616.30000000000007</c:v>
                </c:pt>
                <c:pt idx="5895">
                  <c:v>616.10000000000014</c:v>
                </c:pt>
                <c:pt idx="5896">
                  <c:v>615.5</c:v>
                </c:pt>
                <c:pt idx="5897">
                  <c:v>615.00000000000011</c:v>
                </c:pt>
                <c:pt idx="5898">
                  <c:v>614.19999999999993</c:v>
                </c:pt>
                <c:pt idx="5899">
                  <c:v>613.79999999999995</c:v>
                </c:pt>
                <c:pt idx="5900">
                  <c:v>613.79999999999984</c:v>
                </c:pt>
                <c:pt idx="5901">
                  <c:v>613.70000000000005</c:v>
                </c:pt>
                <c:pt idx="5902">
                  <c:v>613.5</c:v>
                </c:pt>
                <c:pt idx="5903">
                  <c:v>613.5</c:v>
                </c:pt>
                <c:pt idx="5904">
                  <c:v>612.69999999999993</c:v>
                </c:pt>
                <c:pt idx="5905">
                  <c:v>612.20000000000016</c:v>
                </c:pt>
                <c:pt idx="5906">
                  <c:v>612.00000000000011</c:v>
                </c:pt>
                <c:pt idx="5907">
                  <c:v>611.9</c:v>
                </c:pt>
                <c:pt idx="5908">
                  <c:v>610.79999999999984</c:v>
                </c:pt>
                <c:pt idx="5909">
                  <c:v>610.5</c:v>
                </c:pt>
                <c:pt idx="5910">
                  <c:v>610.49999999999989</c:v>
                </c:pt>
                <c:pt idx="5911">
                  <c:v>610.19999999999993</c:v>
                </c:pt>
                <c:pt idx="5912">
                  <c:v>609.79999999999995</c:v>
                </c:pt>
                <c:pt idx="5913">
                  <c:v>609.69999999999993</c:v>
                </c:pt>
                <c:pt idx="5914">
                  <c:v>609.60000000000014</c:v>
                </c:pt>
                <c:pt idx="5915">
                  <c:v>609.6</c:v>
                </c:pt>
                <c:pt idx="5916">
                  <c:v>609.4</c:v>
                </c:pt>
                <c:pt idx="5917">
                  <c:v>608.90000000000009</c:v>
                </c:pt>
                <c:pt idx="5918">
                  <c:v>608.80000000000018</c:v>
                </c:pt>
                <c:pt idx="5919">
                  <c:v>608.80000000000007</c:v>
                </c:pt>
                <c:pt idx="5920">
                  <c:v>608.50000000000011</c:v>
                </c:pt>
                <c:pt idx="5921">
                  <c:v>608.50000000000011</c:v>
                </c:pt>
                <c:pt idx="5922">
                  <c:v>608.4</c:v>
                </c:pt>
                <c:pt idx="5923">
                  <c:v>608.1</c:v>
                </c:pt>
                <c:pt idx="5924">
                  <c:v>608.09999999999991</c:v>
                </c:pt>
                <c:pt idx="5925">
                  <c:v>608.09999999999991</c:v>
                </c:pt>
                <c:pt idx="5926">
                  <c:v>608.00000000000011</c:v>
                </c:pt>
                <c:pt idx="5927">
                  <c:v>608</c:v>
                </c:pt>
                <c:pt idx="5928">
                  <c:v>607.9</c:v>
                </c:pt>
                <c:pt idx="5929">
                  <c:v>607.6</c:v>
                </c:pt>
                <c:pt idx="5930">
                  <c:v>607.4</c:v>
                </c:pt>
                <c:pt idx="5931">
                  <c:v>607.29999999999984</c:v>
                </c:pt>
                <c:pt idx="5932">
                  <c:v>607</c:v>
                </c:pt>
                <c:pt idx="5933">
                  <c:v>606.70000000000005</c:v>
                </c:pt>
                <c:pt idx="5934">
                  <c:v>606.70000000000005</c:v>
                </c:pt>
                <c:pt idx="5935">
                  <c:v>606.50000000000011</c:v>
                </c:pt>
                <c:pt idx="5936">
                  <c:v>606.09999999999991</c:v>
                </c:pt>
                <c:pt idx="5937">
                  <c:v>606.00000000000011</c:v>
                </c:pt>
                <c:pt idx="5938">
                  <c:v>606</c:v>
                </c:pt>
                <c:pt idx="5939">
                  <c:v>605.70000000000005</c:v>
                </c:pt>
                <c:pt idx="5940">
                  <c:v>605.59999999999991</c:v>
                </c:pt>
                <c:pt idx="5941">
                  <c:v>605.30000000000007</c:v>
                </c:pt>
                <c:pt idx="5942">
                  <c:v>604.90000000000009</c:v>
                </c:pt>
                <c:pt idx="5943">
                  <c:v>604.9</c:v>
                </c:pt>
                <c:pt idx="5944">
                  <c:v>604.6</c:v>
                </c:pt>
                <c:pt idx="5945">
                  <c:v>604.5</c:v>
                </c:pt>
                <c:pt idx="5946">
                  <c:v>604.29999999999995</c:v>
                </c:pt>
                <c:pt idx="5947">
                  <c:v>604.20000000000005</c:v>
                </c:pt>
                <c:pt idx="5948">
                  <c:v>603.6</c:v>
                </c:pt>
                <c:pt idx="5949">
                  <c:v>603.49999999999989</c:v>
                </c:pt>
                <c:pt idx="5950">
                  <c:v>603.30000000000007</c:v>
                </c:pt>
                <c:pt idx="5951">
                  <c:v>603</c:v>
                </c:pt>
                <c:pt idx="5952">
                  <c:v>602.70000000000016</c:v>
                </c:pt>
                <c:pt idx="5953">
                  <c:v>602.69999999999993</c:v>
                </c:pt>
                <c:pt idx="5954">
                  <c:v>602.30000000000007</c:v>
                </c:pt>
                <c:pt idx="5955">
                  <c:v>602</c:v>
                </c:pt>
                <c:pt idx="5956">
                  <c:v>601.5</c:v>
                </c:pt>
                <c:pt idx="5957">
                  <c:v>601.30000000000007</c:v>
                </c:pt>
                <c:pt idx="5958">
                  <c:v>601.09999999999991</c:v>
                </c:pt>
                <c:pt idx="5959">
                  <c:v>600.80000000000007</c:v>
                </c:pt>
                <c:pt idx="5960">
                  <c:v>600.59999999999991</c:v>
                </c:pt>
                <c:pt idx="5961">
                  <c:v>600.50000000000011</c:v>
                </c:pt>
                <c:pt idx="5962">
                  <c:v>600.40000000000009</c:v>
                </c:pt>
                <c:pt idx="5963">
                  <c:v>600.29999999999995</c:v>
                </c:pt>
                <c:pt idx="5964">
                  <c:v>600.29999999999984</c:v>
                </c:pt>
                <c:pt idx="5965">
                  <c:v>600.20000000000005</c:v>
                </c:pt>
                <c:pt idx="5966">
                  <c:v>600.19999999999993</c:v>
                </c:pt>
                <c:pt idx="5967">
                  <c:v>600.09999999999991</c:v>
                </c:pt>
                <c:pt idx="5968">
                  <c:v>599.79999999999995</c:v>
                </c:pt>
                <c:pt idx="5969">
                  <c:v>599.79999999999984</c:v>
                </c:pt>
                <c:pt idx="5970">
                  <c:v>599.70000000000005</c:v>
                </c:pt>
                <c:pt idx="5971">
                  <c:v>599.6</c:v>
                </c:pt>
                <c:pt idx="5972">
                  <c:v>599.50000000000011</c:v>
                </c:pt>
                <c:pt idx="5973">
                  <c:v>599.10000000000014</c:v>
                </c:pt>
                <c:pt idx="5974">
                  <c:v>598.80000000000007</c:v>
                </c:pt>
                <c:pt idx="5975">
                  <c:v>598.80000000000007</c:v>
                </c:pt>
                <c:pt idx="5976">
                  <c:v>598.49999999999989</c:v>
                </c:pt>
                <c:pt idx="5977">
                  <c:v>597.79999999999995</c:v>
                </c:pt>
                <c:pt idx="5978">
                  <c:v>597.69999999999993</c:v>
                </c:pt>
                <c:pt idx="5979">
                  <c:v>597.6</c:v>
                </c:pt>
                <c:pt idx="5980">
                  <c:v>597.30000000000007</c:v>
                </c:pt>
                <c:pt idx="5981">
                  <c:v>596.70000000000005</c:v>
                </c:pt>
                <c:pt idx="5982">
                  <c:v>595.69999999999982</c:v>
                </c:pt>
                <c:pt idx="5983">
                  <c:v>595.50000000000011</c:v>
                </c:pt>
                <c:pt idx="5984">
                  <c:v>595.4</c:v>
                </c:pt>
                <c:pt idx="5985">
                  <c:v>595.29999999999995</c:v>
                </c:pt>
                <c:pt idx="5986">
                  <c:v>595.10000000000014</c:v>
                </c:pt>
                <c:pt idx="5987">
                  <c:v>595.09999999999991</c:v>
                </c:pt>
                <c:pt idx="5988">
                  <c:v>594.69999999999982</c:v>
                </c:pt>
                <c:pt idx="5989">
                  <c:v>594.6</c:v>
                </c:pt>
                <c:pt idx="5990">
                  <c:v>594.5</c:v>
                </c:pt>
                <c:pt idx="5991">
                  <c:v>594.4000000000002</c:v>
                </c:pt>
                <c:pt idx="5992">
                  <c:v>594.4</c:v>
                </c:pt>
                <c:pt idx="5993">
                  <c:v>594.4</c:v>
                </c:pt>
                <c:pt idx="5994">
                  <c:v>594.4</c:v>
                </c:pt>
                <c:pt idx="5995">
                  <c:v>594.29999999999995</c:v>
                </c:pt>
                <c:pt idx="5996">
                  <c:v>594.29999999999995</c:v>
                </c:pt>
                <c:pt idx="5997">
                  <c:v>593.9</c:v>
                </c:pt>
                <c:pt idx="5998">
                  <c:v>593.69999999999993</c:v>
                </c:pt>
                <c:pt idx="5999">
                  <c:v>593.6</c:v>
                </c:pt>
                <c:pt idx="6000">
                  <c:v>593.50000000000011</c:v>
                </c:pt>
                <c:pt idx="6001">
                  <c:v>593.50000000000011</c:v>
                </c:pt>
                <c:pt idx="6002">
                  <c:v>592.99999999999989</c:v>
                </c:pt>
                <c:pt idx="6003">
                  <c:v>592.60000000000014</c:v>
                </c:pt>
                <c:pt idx="6004">
                  <c:v>592.20000000000005</c:v>
                </c:pt>
                <c:pt idx="6005">
                  <c:v>592.20000000000005</c:v>
                </c:pt>
                <c:pt idx="6006">
                  <c:v>591.70000000000005</c:v>
                </c:pt>
                <c:pt idx="6007">
                  <c:v>591.6</c:v>
                </c:pt>
                <c:pt idx="6008">
                  <c:v>591.59999999999991</c:v>
                </c:pt>
                <c:pt idx="6009">
                  <c:v>591.29999999999995</c:v>
                </c:pt>
                <c:pt idx="6010">
                  <c:v>591.10000000000014</c:v>
                </c:pt>
                <c:pt idx="6011">
                  <c:v>590.99999999999989</c:v>
                </c:pt>
                <c:pt idx="6012">
                  <c:v>590.70000000000005</c:v>
                </c:pt>
                <c:pt idx="6013">
                  <c:v>590.5</c:v>
                </c:pt>
                <c:pt idx="6014">
                  <c:v>590.30000000000007</c:v>
                </c:pt>
                <c:pt idx="6015">
                  <c:v>590.09999999999991</c:v>
                </c:pt>
                <c:pt idx="6016">
                  <c:v>590.09999999999991</c:v>
                </c:pt>
                <c:pt idx="6017">
                  <c:v>589.79999999999984</c:v>
                </c:pt>
                <c:pt idx="6018">
                  <c:v>589.59999999999991</c:v>
                </c:pt>
                <c:pt idx="6019">
                  <c:v>589.50000000000011</c:v>
                </c:pt>
                <c:pt idx="6020">
                  <c:v>589</c:v>
                </c:pt>
                <c:pt idx="6021">
                  <c:v>588.59999999999991</c:v>
                </c:pt>
                <c:pt idx="6022">
                  <c:v>588.29999999999984</c:v>
                </c:pt>
                <c:pt idx="6023">
                  <c:v>588</c:v>
                </c:pt>
                <c:pt idx="6024">
                  <c:v>587.79999999999995</c:v>
                </c:pt>
                <c:pt idx="6025">
                  <c:v>587.40000000000009</c:v>
                </c:pt>
                <c:pt idx="6026">
                  <c:v>587.4</c:v>
                </c:pt>
                <c:pt idx="6027">
                  <c:v>586.80000000000018</c:v>
                </c:pt>
                <c:pt idx="6028">
                  <c:v>586.79999999999995</c:v>
                </c:pt>
                <c:pt idx="6029">
                  <c:v>586.6</c:v>
                </c:pt>
                <c:pt idx="6030">
                  <c:v>586.6</c:v>
                </c:pt>
                <c:pt idx="6031">
                  <c:v>586.40000000000009</c:v>
                </c:pt>
                <c:pt idx="6032">
                  <c:v>586.30000000000018</c:v>
                </c:pt>
                <c:pt idx="6033">
                  <c:v>586.29999999999995</c:v>
                </c:pt>
                <c:pt idx="6034">
                  <c:v>586.09999999999991</c:v>
                </c:pt>
                <c:pt idx="6035">
                  <c:v>585.80000000000007</c:v>
                </c:pt>
                <c:pt idx="6036">
                  <c:v>585.49999999999989</c:v>
                </c:pt>
                <c:pt idx="6037">
                  <c:v>585.4</c:v>
                </c:pt>
                <c:pt idx="6038">
                  <c:v>584.60000000000014</c:v>
                </c:pt>
                <c:pt idx="6039">
                  <c:v>584.1</c:v>
                </c:pt>
                <c:pt idx="6040">
                  <c:v>584.00000000000011</c:v>
                </c:pt>
                <c:pt idx="6041">
                  <c:v>583.70000000000005</c:v>
                </c:pt>
                <c:pt idx="6042">
                  <c:v>583.1</c:v>
                </c:pt>
                <c:pt idx="6043">
                  <c:v>583</c:v>
                </c:pt>
                <c:pt idx="6044">
                  <c:v>583</c:v>
                </c:pt>
                <c:pt idx="6045">
                  <c:v>582.90000000000009</c:v>
                </c:pt>
                <c:pt idx="6046">
                  <c:v>582.80000000000018</c:v>
                </c:pt>
                <c:pt idx="6047">
                  <c:v>582.40000000000009</c:v>
                </c:pt>
                <c:pt idx="6048">
                  <c:v>582.40000000000009</c:v>
                </c:pt>
                <c:pt idx="6049">
                  <c:v>582.39999999999986</c:v>
                </c:pt>
                <c:pt idx="6050">
                  <c:v>581.99999999999989</c:v>
                </c:pt>
                <c:pt idx="6051">
                  <c:v>581.90000000000009</c:v>
                </c:pt>
                <c:pt idx="6052">
                  <c:v>581.90000000000009</c:v>
                </c:pt>
                <c:pt idx="6053">
                  <c:v>581.9</c:v>
                </c:pt>
                <c:pt idx="6054">
                  <c:v>581.9</c:v>
                </c:pt>
                <c:pt idx="6055">
                  <c:v>581.50000000000011</c:v>
                </c:pt>
                <c:pt idx="6056">
                  <c:v>581.1</c:v>
                </c:pt>
                <c:pt idx="6057">
                  <c:v>580.69999999999982</c:v>
                </c:pt>
                <c:pt idx="6058">
                  <c:v>580.6</c:v>
                </c:pt>
                <c:pt idx="6059">
                  <c:v>580.50000000000011</c:v>
                </c:pt>
                <c:pt idx="6060">
                  <c:v>580.40000000000009</c:v>
                </c:pt>
                <c:pt idx="6061">
                  <c:v>580.4</c:v>
                </c:pt>
                <c:pt idx="6062">
                  <c:v>580.20000000000005</c:v>
                </c:pt>
                <c:pt idx="6063">
                  <c:v>580.20000000000005</c:v>
                </c:pt>
                <c:pt idx="6064">
                  <c:v>579.80000000000007</c:v>
                </c:pt>
                <c:pt idx="6065">
                  <c:v>579.79999999999995</c:v>
                </c:pt>
                <c:pt idx="6066">
                  <c:v>578.69999999999993</c:v>
                </c:pt>
                <c:pt idx="6067">
                  <c:v>578</c:v>
                </c:pt>
                <c:pt idx="6068">
                  <c:v>577.79999999999995</c:v>
                </c:pt>
                <c:pt idx="6069">
                  <c:v>577.70000000000016</c:v>
                </c:pt>
                <c:pt idx="6070">
                  <c:v>577.40000000000009</c:v>
                </c:pt>
                <c:pt idx="6071">
                  <c:v>577.40000000000009</c:v>
                </c:pt>
                <c:pt idx="6072">
                  <c:v>577.29999999999995</c:v>
                </c:pt>
                <c:pt idx="6073">
                  <c:v>576.79999999999995</c:v>
                </c:pt>
                <c:pt idx="6074">
                  <c:v>576.70000000000005</c:v>
                </c:pt>
                <c:pt idx="6075">
                  <c:v>576.4</c:v>
                </c:pt>
                <c:pt idx="6076">
                  <c:v>576.29999999999995</c:v>
                </c:pt>
                <c:pt idx="6077">
                  <c:v>576.20000000000005</c:v>
                </c:pt>
                <c:pt idx="6078">
                  <c:v>575.30000000000007</c:v>
                </c:pt>
                <c:pt idx="6079">
                  <c:v>575.1</c:v>
                </c:pt>
                <c:pt idx="6080">
                  <c:v>575.00000000000011</c:v>
                </c:pt>
                <c:pt idx="6081">
                  <c:v>575</c:v>
                </c:pt>
                <c:pt idx="6082">
                  <c:v>574.70000000000016</c:v>
                </c:pt>
                <c:pt idx="6083">
                  <c:v>574.69999999999993</c:v>
                </c:pt>
                <c:pt idx="6084">
                  <c:v>574.60000000000014</c:v>
                </c:pt>
                <c:pt idx="6085">
                  <c:v>574.6</c:v>
                </c:pt>
                <c:pt idx="6086">
                  <c:v>574.10000000000014</c:v>
                </c:pt>
                <c:pt idx="6087">
                  <c:v>574.1</c:v>
                </c:pt>
                <c:pt idx="6088">
                  <c:v>574.1</c:v>
                </c:pt>
                <c:pt idx="6089">
                  <c:v>573.9</c:v>
                </c:pt>
                <c:pt idx="6090">
                  <c:v>573.4</c:v>
                </c:pt>
                <c:pt idx="6091">
                  <c:v>573.30000000000007</c:v>
                </c:pt>
                <c:pt idx="6092">
                  <c:v>573.1</c:v>
                </c:pt>
                <c:pt idx="6093">
                  <c:v>573.09999999999991</c:v>
                </c:pt>
                <c:pt idx="6094">
                  <c:v>572.9</c:v>
                </c:pt>
                <c:pt idx="6095">
                  <c:v>572.9</c:v>
                </c:pt>
                <c:pt idx="6096">
                  <c:v>572.79999999999995</c:v>
                </c:pt>
                <c:pt idx="6097">
                  <c:v>571.69999999999993</c:v>
                </c:pt>
                <c:pt idx="6098">
                  <c:v>571.6</c:v>
                </c:pt>
                <c:pt idx="6099">
                  <c:v>571.4</c:v>
                </c:pt>
                <c:pt idx="6100">
                  <c:v>570.70000000000005</c:v>
                </c:pt>
                <c:pt idx="6101">
                  <c:v>570.09999999999991</c:v>
                </c:pt>
                <c:pt idx="6102">
                  <c:v>569.9</c:v>
                </c:pt>
                <c:pt idx="6103">
                  <c:v>569.9</c:v>
                </c:pt>
                <c:pt idx="6104">
                  <c:v>569.70000000000005</c:v>
                </c:pt>
                <c:pt idx="6105">
                  <c:v>569.4</c:v>
                </c:pt>
                <c:pt idx="6106">
                  <c:v>569.1</c:v>
                </c:pt>
                <c:pt idx="6107">
                  <c:v>568.70000000000016</c:v>
                </c:pt>
                <c:pt idx="6108">
                  <c:v>568.59999999999991</c:v>
                </c:pt>
                <c:pt idx="6109">
                  <c:v>568.39999999999986</c:v>
                </c:pt>
                <c:pt idx="6110">
                  <c:v>568.20000000000005</c:v>
                </c:pt>
                <c:pt idx="6111">
                  <c:v>567.60000000000014</c:v>
                </c:pt>
                <c:pt idx="6112">
                  <c:v>567.20000000000005</c:v>
                </c:pt>
                <c:pt idx="6113">
                  <c:v>567.19999999999993</c:v>
                </c:pt>
                <c:pt idx="6114">
                  <c:v>567</c:v>
                </c:pt>
                <c:pt idx="6115">
                  <c:v>566.79999999999995</c:v>
                </c:pt>
                <c:pt idx="6116">
                  <c:v>566.69999999999993</c:v>
                </c:pt>
                <c:pt idx="6117">
                  <c:v>566.5</c:v>
                </c:pt>
                <c:pt idx="6118">
                  <c:v>565.90000000000009</c:v>
                </c:pt>
                <c:pt idx="6119">
                  <c:v>565.90000000000009</c:v>
                </c:pt>
                <c:pt idx="6120">
                  <c:v>565.4</c:v>
                </c:pt>
                <c:pt idx="6121">
                  <c:v>565.00000000000011</c:v>
                </c:pt>
                <c:pt idx="6122">
                  <c:v>564.9</c:v>
                </c:pt>
                <c:pt idx="6123">
                  <c:v>564.9</c:v>
                </c:pt>
                <c:pt idx="6124">
                  <c:v>564.40000000000009</c:v>
                </c:pt>
                <c:pt idx="6125">
                  <c:v>564.4</c:v>
                </c:pt>
                <c:pt idx="6126">
                  <c:v>564.19999999999993</c:v>
                </c:pt>
                <c:pt idx="6127">
                  <c:v>564.1</c:v>
                </c:pt>
                <c:pt idx="6128">
                  <c:v>564</c:v>
                </c:pt>
                <c:pt idx="6129">
                  <c:v>563.99999999999989</c:v>
                </c:pt>
                <c:pt idx="6130">
                  <c:v>563.80000000000007</c:v>
                </c:pt>
                <c:pt idx="6131">
                  <c:v>563.40000000000009</c:v>
                </c:pt>
                <c:pt idx="6132">
                  <c:v>563.30000000000007</c:v>
                </c:pt>
                <c:pt idx="6133">
                  <c:v>563.19999999999982</c:v>
                </c:pt>
                <c:pt idx="6134">
                  <c:v>563.1</c:v>
                </c:pt>
                <c:pt idx="6135">
                  <c:v>562.99999999999977</c:v>
                </c:pt>
                <c:pt idx="6136">
                  <c:v>562.9000000000002</c:v>
                </c:pt>
                <c:pt idx="6137">
                  <c:v>562.6</c:v>
                </c:pt>
                <c:pt idx="6138">
                  <c:v>562.5</c:v>
                </c:pt>
                <c:pt idx="6139">
                  <c:v>562.1</c:v>
                </c:pt>
                <c:pt idx="6140">
                  <c:v>562.1</c:v>
                </c:pt>
                <c:pt idx="6141">
                  <c:v>562</c:v>
                </c:pt>
                <c:pt idx="6142">
                  <c:v>562</c:v>
                </c:pt>
                <c:pt idx="6143">
                  <c:v>561.90000000000009</c:v>
                </c:pt>
                <c:pt idx="6144">
                  <c:v>561.9</c:v>
                </c:pt>
                <c:pt idx="6145">
                  <c:v>561.70000000000005</c:v>
                </c:pt>
                <c:pt idx="6146">
                  <c:v>561.69999999999993</c:v>
                </c:pt>
                <c:pt idx="6147">
                  <c:v>561.5</c:v>
                </c:pt>
                <c:pt idx="6148">
                  <c:v>561.40000000000009</c:v>
                </c:pt>
                <c:pt idx="6149">
                  <c:v>561.29999999999995</c:v>
                </c:pt>
                <c:pt idx="6150">
                  <c:v>560.79999999999995</c:v>
                </c:pt>
                <c:pt idx="6151">
                  <c:v>560.30000000000007</c:v>
                </c:pt>
                <c:pt idx="6152">
                  <c:v>560.29999999999995</c:v>
                </c:pt>
                <c:pt idx="6153">
                  <c:v>560.20000000000005</c:v>
                </c:pt>
                <c:pt idx="6154">
                  <c:v>560.1</c:v>
                </c:pt>
                <c:pt idx="6155">
                  <c:v>559.69999999999993</c:v>
                </c:pt>
                <c:pt idx="6156">
                  <c:v>559.5</c:v>
                </c:pt>
                <c:pt idx="6157">
                  <c:v>558.9</c:v>
                </c:pt>
                <c:pt idx="6158">
                  <c:v>558.69999999999993</c:v>
                </c:pt>
                <c:pt idx="6159">
                  <c:v>558.6</c:v>
                </c:pt>
                <c:pt idx="6160">
                  <c:v>558.5</c:v>
                </c:pt>
                <c:pt idx="6161">
                  <c:v>558.5</c:v>
                </c:pt>
                <c:pt idx="6162">
                  <c:v>558.09999999999991</c:v>
                </c:pt>
                <c:pt idx="6163">
                  <c:v>558</c:v>
                </c:pt>
                <c:pt idx="6164">
                  <c:v>557.79999999999995</c:v>
                </c:pt>
                <c:pt idx="6165">
                  <c:v>557.79999999999995</c:v>
                </c:pt>
                <c:pt idx="6166">
                  <c:v>557.40000000000009</c:v>
                </c:pt>
                <c:pt idx="6167">
                  <c:v>557.4</c:v>
                </c:pt>
                <c:pt idx="6168">
                  <c:v>557.30000000000007</c:v>
                </c:pt>
                <c:pt idx="6169">
                  <c:v>557.19999999999993</c:v>
                </c:pt>
                <c:pt idx="6170">
                  <c:v>556.79999999999995</c:v>
                </c:pt>
                <c:pt idx="6171">
                  <c:v>556.29999999999995</c:v>
                </c:pt>
                <c:pt idx="6172">
                  <c:v>556.20000000000005</c:v>
                </c:pt>
                <c:pt idx="6173">
                  <c:v>555.09999999999991</c:v>
                </c:pt>
                <c:pt idx="6174">
                  <c:v>555.00000000000011</c:v>
                </c:pt>
                <c:pt idx="6175">
                  <c:v>555</c:v>
                </c:pt>
                <c:pt idx="6176">
                  <c:v>554.29999999999995</c:v>
                </c:pt>
                <c:pt idx="6177">
                  <c:v>554.29999999999995</c:v>
                </c:pt>
                <c:pt idx="6178">
                  <c:v>554.29999999999984</c:v>
                </c:pt>
                <c:pt idx="6179">
                  <c:v>554.1</c:v>
                </c:pt>
                <c:pt idx="6180">
                  <c:v>553.60000000000014</c:v>
                </c:pt>
                <c:pt idx="6181">
                  <c:v>553.29999999999995</c:v>
                </c:pt>
                <c:pt idx="6182">
                  <c:v>553.20000000000005</c:v>
                </c:pt>
                <c:pt idx="6183">
                  <c:v>553.20000000000005</c:v>
                </c:pt>
                <c:pt idx="6184">
                  <c:v>552.90000000000009</c:v>
                </c:pt>
                <c:pt idx="6185">
                  <c:v>552.80000000000007</c:v>
                </c:pt>
                <c:pt idx="6186">
                  <c:v>552.60000000000014</c:v>
                </c:pt>
                <c:pt idx="6187">
                  <c:v>552.59999999999991</c:v>
                </c:pt>
                <c:pt idx="6188">
                  <c:v>552.29999999999995</c:v>
                </c:pt>
                <c:pt idx="6189">
                  <c:v>552.1</c:v>
                </c:pt>
                <c:pt idx="6190">
                  <c:v>552.00000000000011</c:v>
                </c:pt>
                <c:pt idx="6191">
                  <c:v>551.99999999999989</c:v>
                </c:pt>
                <c:pt idx="6192">
                  <c:v>551.59999999999991</c:v>
                </c:pt>
                <c:pt idx="6193">
                  <c:v>551.4</c:v>
                </c:pt>
                <c:pt idx="6194">
                  <c:v>551.30000000000007</c:v>
                </c:pt>
                <c:pt idx="6195">
                  <c:v>551.0999999999998</c:v>
                </c:pt>
                <c:pt idx="6196">
                  <c:v>550.89999999999986</c:v>
                </c:pt>
                <c:pt idx="6197">
                  <c:v>550.79999999999995</c:v>
                </c:pt>
                <c:pt idx="6198">
                  <c:v>550.69999999999993</c:v>
                </c:pt>
                <c:pt idx="6199">
                  <c:v>550.6</c:v>
                </c:pt>
                <c:pt idx="6200">
                  <c:v>550.6</c:v>
                </c:pt>
                <c:pt idx="6201">
                  <c:v>550.6</c:v>
                </c:pt>
                <c:pt idx="6202">
                  <c:v>550.5</c:v>
                </c:pt>
                <c:pt idx="6203">
                  <c:v>550.20000000000005</c:v>
                </c:pt>
                <c:pt idx="6204">
                  <c:v>549.90000000000009</c:v>
                </c:pt>
                <c:pt idx="6205">
                  <c:v>549.90000000000009</c:v>
                </c:pt>
                <c:pt idx="6206">
                  <c:v>549.80000000000018</c:v>
                </c:pt>
                <c:pt idx="6207">
                  <c:v>549.79999999999995</c:v>
                </c:pt>
                <c:pt idx="6208">
                  <c:v>549.5</c:v>
                </c:pt>
                <c:pt idx="6209">
                  <c:v>549.5</c:v>
                </c:pt>
                <c:pt idx="6210">
                  <c:v>549.20000000000005</c:v>
                </c:pt>
                <c:pt idx="6211">
                  <c:v>549.1</c:v>
                </c:pt>
                <c:pt idx="6212">
                  <c:v>549.00000000000011</c:v>
                </c:pt>
                <c:pt idx="6213">
                  <c:v>548.90000000000009</c:v>
                </c:pt>
                <c:pt idx="6214">
                  <c:v>548.9</c:v>
                </c:pt>
                <c:pt idx="6215">
                  <c:v>548.80000000000007</c:v>
                </c:pt>
                <c:pt idx="6216">
                  <c:v>548.79999999999995</c:v>
                </c:pt>
                <c:pt idx="6217">
                  <c:v>548.4</c:v>
                </c:pt>
                <c:pt idx="6218">
                  <c:v>548.29999999999995</c:v>
                </c:pt>
                <c:pt idx="6219">
                  <c:v>547.70000000000005</c:v>
                </c:pt>
                <c:pt idx="6220">
                  <c:v>547.70000000000005</c:v>
                </c:pt>
                <c:pt idx="6221">
                  <c:v>547.59999999999991</c:v>
                </c:pt>
                <c:pt idx="6222">
                  <c:v>547.5</c:v>
                </c:pt>
                <c:pt idx="6223">
                  <c:v>546.79999999999995</c:v>
                </c:pt>
                <c:pt idx="6224">
                  <c:v>546.79999999999995</c:v>
                </c:pt>
                <c:pt idx="6225">
                  <c:v>546.20000000000005</c:v>
                </c:pt>
                <c:pt idx="6226">
                  <c:v>546.1</c:v>
                </c:pt>
                <c:pt idx="6227">
                  <c:v>546.1</c:v>
                </c:pt>
                <c:pt idx="6228">
                  <c:v>545.99999999999989</c:v>
                </c:pt>
                <c:pt idx="6229">
                  <c:v>545.00000000000011</c:v>
                </c:pt>
                <c:pt idx="6230">
                  <c:v>545</c:v>
                </c:pt>
                <c:pt idx="6231">
                  <c:v>544.99999999999989</c:v>
                </c:pt>
                <c:pt idx="6232">
                  <c:v>544.79999999999995</c:v>
                </c:pt>
                <c:pt idx="6233">
                  <c:v>543.49999999999989</c:v>
                </c:pt>
                <c:pt idx="6234">
                  <c:v>543.4</c:v>
                </c:pt>
                <c:pt idx="6235">
                  <c:v>543.30000000000007</c:v>
                </c:pt>
                <c:pt idx="6236">
                  <c:v>543.10000000000014</c:v>
                </c:pt>
                <c:pt idx="6237">
                  <c:v>542.9</c:v>
                </c:pt>
                <c:pt idx="6238">
                  <c:v>542.70000000000005</c:v>
                </c:pt>
                <c:pt idx="6239">
                  <c:v>542.6</c:v>
                </c:pt>
                <c:pt idx="6240">
                  <c:v>542.30000000000007</c:v>
                </c:pt>
                <c:pt idx="6241">
                  <c:v>542.1</c:v>
                </c:pt>
                <c:pt idx="6242">
                  <c:v>542.1</c:v>
                </c:pt>
                <c:pt idx="6243">
                  <c:v>541.6</c:v>
                </c:pt>
                <c:pt idx="6244">
                  <c:v>541.4</c:v>
                </c:pt>
                <c:pt idx="6245">
                  <c:v>541.20000000000005</c:v>
                </c:pt>
                <c:pt idx="6246">
                  <c:v>541.19999999999993</c:v>
                </c:pt>
                <c:pt idx="6247">
                  <c:v>540.90000000000009</c:v>
                </c:pt>
                <c:pt idx="6248">
                  <c:v>540.90000000000009</c:v>
                </c:pt>
                <c:pt idx="6249">
                  <c:v>540.9</c:v>
                </c:pt>
                <c:pt idx="6250">
                  <c:v>540.80000000000007</c:v>
                </c:pt>
                <c:pt idx="6251">
                  <c:v>540.69999999999993</c:v>
                </c:pt>
                <c:pt idx="6252">
                  <c:v>540.69999999999982</c:v>
                </c:pt>
                <c:pt idx="6253">
                  <c:v>540.1</c:v>
                </c:pt>
                <c:pt idx="6254">
                  <c:v>539.9</c:v>
                </c:pt>
                <c:pt idx="6255">
                  <c:v>539.49999999999977</c:v>
                </c:pt>
                <c:pt idx="6256">
                  <c:v>539.4</c:v>
                </c:pt>
                <c:pt idx="6257">
                  <c:v>539</c:v>
                </c:pt>
                <c:pt idx="6258">
                  <c:v>538.79999999999995</c:v>
                </c:pt>
                <c:pt idx="6259">
                  <c:v>538.5</c:v>
                </c:pt>
                <c:pt idx="6260">
                  <c:v>538.4</c:v>
                </c:pt>
                <c:pt idx="6261">
                  <c:v>538.4</c:v>
                </c:pt>
                <c:pt idx="6262">
                  <c:v>538.4</c:v>
                </c:pt>
                <c:pt idx="6263">
                  <c:v>538.29999999999995</c:v>
                </c:pt>
                <c:pt idx="6264">
                  <c:v>538.19999999999993</c:v>
                </c:pt>
                <c:pt idx="6265">
                  <c:v>538</c:v>
                </c:pt>
                <c:pt idx="6266">
                  <c:v>538</c:v>
                </c:pt>
                <c:pt idx="6267">
                  <c:v>537.80000000000018</c:v>
                </c:pt>
                <c:pt idx="6268">
                  <c:v>537.70000000000005</c:v>
                </c:pt>
                <c:pt idx="6269">
                  <c:v>537.59999999999991</c:v>
                </c:pt>
                <c:pt idx="6270">
                  <c:v>537.50000000000011</c:v>
                </c:pt>
                <c:pt idx="6271">
                  <c:v>537.5</c:v>
                </c:pt>
                <c:pt idx="6272">
                  <c:v>537.29999999999984</c:v>
                </c:pt>
                <c:pt idx="6273">
                  <c:v>537.19999999999993</c:v>
                </c:pt>
                <c:pt idx="6274">
                  <c:v>536.6</c:v>
                </c:pt>
                <c:pt idx="6275">
                  <c:v>536.4</c:v>
                </c:pt>
                <c:pt idx="6276">
                  <c:v>536.4</c:v>
                </c:pt>
                <c:pt idx="6277">
                  <c:v>536</c:v>
                </c:pt>
                <c:pt idx="6278">
                  <c:v>535.5</c:v>
                </c:pt>
                <c:pt idx="6279">
                  <c:v>535.29999999999995</c:v>
                </c:pt>
                <c:pt idx="6280">
                  <c:v>535</c:v>
                </c:pt>
                <c:pt idx="6281">
                  <c:v>534.29999999999995</c:v>
                </c:pt>
                <c:pt idx="6282">
                  <c:v>534.09999999999991</c:v>
                </c:pt>
                <c:pt idx="6283">
                  <c:v>534.09999999999991</c:v>
                </c:pt>
                <c:pt idx="6284">
                  <c:v>533.9</c:v>
                </c:pt>
                <c:pt idx="6285">
                  <c:v>533.79999999999984</c:v>
                </c:pt>
                <c:pt idx="6286">
                  <c:v>533.69999999999993</c:v>
                </c:pt>
                <c:pt idx="6287">
                  <c:v>533.5</c:v>
                </c:pt>
                <c:pt idx="6288">
                  <c:v>533.40000000000009</c:v>
                </c:pt>
                <c:pt idx="6289">
                  <c:v>532.69999999999993</c:v>
                </c:pt>
                <c:pt idx="6290">
                  <c:v>532.5</c:v>
                </c:pt>
                <c:pt idx="6291">
                  <c:v>532.20000000000005</c:v>
                </c:pt>
                <c:pt idx="6292">
                  <c:v>532.20000000000005</c:v>
                </c:pt>
                <c:pt idx="6293">
                  <c:v>532.19999999999993</c:v>
                </c:pt>
                <c:pt idx="6294">
                  <c:v>532</c:v>
                </c:pt>
                <c:pt idx="6295">
                  <c:v>531.9</c:v>
                </c:pt>
                <c:pt idx="6296">
                  <c:v>531.79999999999995</c:v>
                </c:pt>
                <c:pt idx="6297">
                  <c:v>531.49999999999989</c:v>
                </c:pt>
                <c:pt idx="6298">
                  <c:v>531.29999999999995</c:v>
                </c:pt>
                <c:pt idx="6299">
                  <c:v>531</c:v>
                </c:pt>
                <c:pt idx="6300">
                  <c:v>530.70000000000005</c:v>
                </c:pt>
                <c:pt idx="6301">
                  <c:v>530.60000000000014</c:v>
                </c:pt>
                <c:pt idx="6302">
                  <c:v>530.20000000000005</c:v>
                </c:pt>
                <c:pt idx="6303">
                  <c:v>529.9</c:v>
                </c:pt>
                <c:pt idx="6304">
                  <c:v>529.69999999999993</c:v>
                </c:pt>
                <c:pt idx="6305">
                  <c:v>529.6</c:v>
                </c:pt>
                <c:pt idx="6306">
                  <c:v>529.59999999999991</c:v>
                </c:pt>
                <c:pt idx="6307">
                  <c:v>529.40000000000009</c:v>
                </c:pt>
                <c:pt idx="6308">
                  <c:v>528.90000000000009</c:v>
                </c:pt>
                <c:pt idx="6309">
                  <c:v>528.80000000000007</c:v>
                </c:pt>
                <c:pt idx="6310">
                  <c:v>528.69999999999993</c:v>
                </c:pt>
                <c:pt idx="6311">
                  <c:v>528.59999999999991</c:v>
                </c:pt>
                <c:pt idx="6312">
                  <c:v>528.20000000000005</c:v>
                </c:pt>
                <c:pt idx="6313">
                  <c:v>528.00000000000011</c:v>
                </c:pt>
                <c:pt idx="6314">
                  <c:v>527.20000000000005</c:v>
                </c:pt>
                <c:pt idx="6315">
                  <c:v>527.19999999999993</c:v>
                </c:pt>
                <c:pt idx="6316">
                  <c:v>526.90000000000009</c:v>
                </c:pt>
                <c:pt idx="6317">
                  <c:v>526.9</c:v>
                </c:pt>
                <c:pt idx="6318">
                  <c:v>526.9</c:v>
                </c:pt>
                <c:pt idx="6319">
                  <c:v>526.79999999999995</c:v>
                </c:pt>
                <c:pt idx="6320">
                  <c:v>526.4</c:v>
                </c:pt>
                <c:pt idx="6321">
                  <c:v>526.4</c:v>
                </c:pt>
                <c:pt idx="6322">
                  <c:v>526.20000000000005</c:v>
                </c:pt>
                <c:pt idx="6323">
                  <c:v>525.70000000000016</c:v>
                </c:pt>
                <c:pt idx="6324">
                  <c:v>525.70000000000005</c:v>
                </c:pt>
                <c:pt idx="6325">
                  <c:v>525.6</c:v>
                </c:pt>
                <c:pt idx="6326">
                  <c:v>525.4</c:v>
                </c:pt>
                <c:pt idx="6327">
                  <c:v>525.4</c:v>
                </c:pt>
                <c:pt idx="6328">
                  <c:v>525.29999999999995</c:v>
                </c:pt>
                <c:pt idx="6329">
                  <c:v>524.9</c:v>
                </c:pt>
                <c:pt idx="6330">
                  <c:v>524.79999999999995</c:v>
                </c:pt>
                <c:pt idx="6331">
                  <c:v>524.70000000000005</c:v>
                </c:pt>
                <c:pt idx="6332">
                  <c:v>524.70000000000005</c:v>
                </c:pt>
                <c:pt idx="6333">
                  <c:v>524.59999999999991</c:v>
                </c:pt>
                <c:pt idx="6334">
                  <c:v>524.4</c:v>
                </c:pt>
                <c:pt idx="6335">
                  <c:v>524.29999999999995</c:v>
                </c:pt>
                <c:pt idx="6336">
                  <c:v>524.19999999999982</c:v>
                </c:pt>
                <c:pt idx="6337">
                  <c:v>523.80000000000018</c:v>
                </c:pt>
                <c:pt idx="6338">
                  <c:v>523.30000000000007</c:v>
                </c:pt>
                <c:pt idx="6339">
                  <c:v>522.80000000000007</c:v>
                </c:pt>
                <c:pt idx="6340">
                  <c:v>522.40000000000009</c:v>
                </c:pt>
                <c:pt idx="6341">
                  <c:v>522.19999999999993</c:v>
                </c:pt>
                <c:pt idx="6342">
                  <c:v>521.99999999999989</c:v>
                </c:pt>
                <c:pt idx="6343">
                  <c:v>521.9</c:v>
                </c:pt>
                <c:pt idx="6344">
                  <c:v>521.70000000000005</c:v>
                </c:pt>
                <c:pt idx="6345">
                  <c:v>521.30000000000007</c:v>
                </c:pt>
                <c:pt idx="6346">
                  <c:v>521.20000000000005</c:v>
                </c:pt>
                <c:pt idx="6347">
                  <c:v>520.9</c:v>
                </c:pt>
                <c:pt idx="6348">
                  <c:v>520.89999999999986</c:v>
                </c:pt>
                <c:pt idx="6349">
                  <c:v>520.80000000000007</c:v>
                </c:pt>
                <c:pt idx="6350">
                  <c:v>520.6</c:v>
                </c:pt>
                <c:pt idx="6351">
                  <c:v>520.49999999999989</c:v>
                </c:pt>
                <c:pt idx="6352">
                  <c:v>520.30000000000007</c:v>
                </c:pt>
                <c:pt idx="6353">
                  <c:v>520.19999999999993</c:v>
                </c:pt>
                <c:pt idx="6354">
                  <c:v>520</c:v>
                </c:pt>
                <c:pt idx="6355">
                  <c:v>519.6</c:v>
                </c:pt>
                <c:pt idx="6356">
                  <c:v>519.59999999999991</c:v>
                </c:pt>
                <c:pt idx="6357">
                  <c:v>519.40000000000009</c:v>
                </c:pt>
                <c:pt idx="6358">
                  <c:v>519.4</c:v>
                </c:pt>
                <c:pt idx="6359">
                  <c:v>519.20000000000005</c:v>
                </c:pt>
                <c:pt idx="6360">
                  <c:v>519.19999999999993</c:v>
                </c:pt>
                <c:pt idx="6361">
                  <c:v>519</c:v>
                </c:pt>
                <c:pt idx="6362">
                  <c:v>518.70000000000005</c:v>
                </c:pt>
                <c:pt idx="6363">
                  <c:v>518.70000000000005</c:v>
                </c:pt>
                <c:pt idx="6364">
                  <c:v>518.5</c:v>
                </c:pt>
                <c:pt idx="6365">
                  <c:v>517.9</c:v>
                </c:pt>
                <c:pt idx="6366">
                  <c:v>517.6</c:v>
                </c:pt>
                <c:pt idx="6367">
                  <c:v>517.20000000000005</c:v>
                </c:pt>
                <c:pt idx="6368">
                  <c:v>517.1</c:v>
                </c:pt>
                <c:pt idx="6369">
                  <c:v>516.99999999999989</c:v>
                </c:pt>
                <c:pt idx="6370">
                  <c:v>516.70000000000016</c:v>
                </c:pt>
                <c:pt idx="6371">
                  <c:v>516.70000000000005</c:v>
                </c:pt>
                <c:pt idx="6372">
                  <c:v>516.19999999999993</c:v>
                </c:pt>
                <c:pt idx="6373">
                  <c:v>515.9</c:v>
                </c:pt>
                <c:pt idx="6374">
                  <c:v>515.79999999999995</c:v>
                </c:pt>
                <c:pt idx="6375">
                  <c:v>515.79999999999995</c:v>
                </c:pt>
                <c:pt idx="6376">
                  <c:v>515.30000000000007</c:v>
                </c:pt>
                <c:pt idx="6377">
                  <c:v>515.20000000000005</c:v>
                </c:pt>
                <c:pt idx="6378">
                  <c:v>515.20000000000005</c:v>
                </c:pt>
                <c:pt idx="6379">
                  <c:v>515.19999999999993</c:v>
                </c:pt>
                <c:pt idx="6380">
                  <c:v>515.19999999999993</c:v>
                </c:pt>
                <c:pt idx="6381">
                  <c:v>515.1</c:v>
                </c:pt>
                <c:pt idx="6382">
                  <c:v>515</c:v>
                </c:pt>
                <c:pt idx="6383">
                  <c:v>514.99999999999989</c:v>
                </c:pt>
                <c:pt idx="6384">
                  <c:v>514.5</c:v>
                </c:pt>
                <c:pt idx="6385">
                  <c:v>514.1</c:v>
                </c:pt>
                <c:pt idx="6386">
                  <c:v>513.80000000000007</c:v>
                </c:pt>
                <c:pt idx="6387">
                  <c:v>513.30000000000007</c:v>
                </c:pt>
                <c:pt idx="6388">
                  <c:v>512.70000000000005</c:v>
                </c:pt>
                <c:pt idx="6389">
                  <c:v>512.40000000000009</c:v>
                </c:pt>
                <c:pt idx="6390">
                  <c:v>512.4</c:v>
                </c:pt>
                <c:pt idx="6391">
                  <c:v>512.20000000000005</c:v>
                </c:pt>
                <c:pt idx="6392">
                  <c:v>511.90000000000003</c:v>
                </c:pt>
                <c:pt idx="6393">
                  <c:v>511.59999999999997</c:v>
                </c:pt>
                <c:pt idx="6394">
                  <c:v>511.2</c:v>
                </c:pt>
                <c:pt idx="6395">
                  <c:v>511.10000000000014</c:v>
                </c:pt>
                <c:pt idx="6396">
                  <c:v>510.99999999999989</c:v>
                </c:pt>
                <c:pt idx="6397">
                  <c:v>510.79999999999995</c:v>
                </c:pt>
                <c:pt idx="6398">
                  <c:v>510.70000000000005</c:v>
                </c:pt>
                <c:pt idx="6399">
                  <c:v>510.50000000000006</c:v>
                </c:pt>
                <c:pt idx="6400">
                  <c:v>510.49999999999994</c:v>
                </c:pt>
                <c:pt idx="6401">
                  <c:v>510.20000000000005</c:v>
                </c:pt>
                <c:pt idx="6402">
                  <c:v>510.09999999999997</c:v>
                </c:pt>
                <c:pt idx="6403">
                  <c:v>509.6</c:v>
                </c:pt>
                <c:pt idx="6404">
                  <c:v>509.40000000000003</c:v>
                </c:pt>
                <c:pt idx="6405">
                  <c:v>508.69999999999993</c:v>
                </c:pt>
                <c:pt idx="6406">
                  <c:v>508.6</c:v>
                </c:pt>
                <c:pt idx="6407">
                  <c:v>508.59999999999997</c:v>
                </c:pt>
                <c:pt idx="6408">
                  <c:v>508.40000000000003</c:v>
                </c:pt>
                <c:pt idx="6409">
                  <c:v>508.30000000000013</c:v>
                </c:pt>
                <c:pt idx="6410">
                  <c:v>508.1</c:v>
                </c:pt>
                <c:pt idx="6411">
                  <c:v>508</c:v>
                </c:pt>
                <c:pt idx="6412">
                  <c:v>507.70000000000005</c:v>
                </c:pt>
                <c:pt idx="6413">
                  <c:v>507.50000000000006</c:v>
                </c:pt>
                <c:pt idx="6414">
                  <c:v>507.50000000000006</c:v>
                </c:pt>
                <c:pt idx="6415">
                  <c:v>507.5</c:v>
                </c:pt>
                <c:pt idx="6416">
                  <c:v>507.2999999999999</c:v>
                </c:pt>
                <c:pt idx="6417">
                  <c:v>507.2</c:v>
                </c:pt>
                <c:pt idx="6418">
                  <c:v>507.2</c:v>
                </c:pt>
                <c:pt idx="6419">
                  <c:v>506.50000000000006</c:v>
                </c:pt>
                <c:pt idx="6420">
                  <c:v>506.2</c:v>
                </c:pt>
                <c:pt idx="6421">
                  <c:v>505.19999999999987</c:v>
                </c:pt>
                <c:pt idx="6422">
                  <c:v>505.09999999999991</c:v>
                </c:pt>
                <c:pt idx="6423">
                  <c:v>504.69999999999993</c:v>
                </c:pt>
                <c:pt idx="6424">
                  <c:v>504.5</c:v>
                </c:pt>
                <c:pt idx="6425">
                  <c:v>504.40000000000015</c:v>
                </c:pt>
                <c:pt idx="6426">
                  <c:v>504.2</c:v>
                </c:pt>
                <c:pt idx="6427">
                  <c:v>503.9</c:v>
                </c:pt>
                <c:pt idx="6428">
                  <c:v>503.2</c:v>
                </c:pt>
                <c:pt idx="6429">
                  <c:v>502.9</c:v>
                </c:pt>
                <c:pt idx="6430">
                  <c:v>502.7</c:v>
                </c:pt>
                <c:pt idx="6431">
                  <c:v>502.10000000000008</c:v>
                </c:pt>
                <c:pt idx="6432">
                  <c:v>501.70000000000005</c:v>
                </c:pt>
                <c:pt idx="6433">
                  <c:v>501.60000000000008</c:v>
                </c:pt>
                <c:pt idx="6434">
                  <c:v>501.5</c:v>
                </c:pt>
                <c:pt idx="6435">
                  <c:v>501</c:v>
                </c:pt>
                <c:pt idx="6436">
                  <c:v>500.7999999999999</c:v>
                </c:pt>
                <c:pt idx="6437">
                  <c:v>500.7</c:v>
                </c:pt>
                <c:pt idx="6438">
                  <c:v>500.6</c:v>
                </c:pt>
                <c:pt idx="6439">
                  <c:v>500.3</c:v>
                </c:pt>
                <c:pt idx="6440">
                  <c:v>500.09999999999991</c:v>
                </c:pt>
                <c:pt idx="6441">
                  <c:v>500.00000000000006</c:v>
                </c:pt>
                <c:pt idx="6442">
                  <c:v>499.70000000000005</c:v>
                </c:pt>
                <c:pt idx="6443">
                  <c:v>499.7</c:v>
                </c:pt>
                <c:pt idx="6444">
                  <c:v>499.69999999999993</c:v>
                </c:pt>
                <c:pt idx="6445">
                  <c:v>499.4</c:v>
                </c:pt>
                <c:pt idx="6446">
                  <c:v>498.79999999999995</c:v>
                </c:pt>
                <c:pt idx="6447">
                  <c:v>498.40000000000009</c:v>
                </c:pt>
                <c:pt idx="6448">
                  <c:v>498.30000000000013</c:v>
                </c:pt>
                <c:pt idx="6449">
                  <c:v>497.70000000000005</c:v>
                </c:pt>
                <c:pt idx="6450">
                  <c:v>497.50000000000006</c:v>
                </c:pt>
                <c:pt idx="6451">
                  <c:v>497.39999999999992</c:v>
                </c:pt>
                <c:pt idx="6452">
                  <c:v>497.3</c:v>
                </c:pt>
                <c:pt idx="6453">
                  <c:v>497.29999999999984</c:v>
                </c:pt>
                <c:pt idx="6454">
                  <c:v>497.10000000000014</c:v>
                </c:pt>
                <c:pt idx="6455">
                  <c:v>497.09999999999997</c:v>
                </c:pt>
                <c:pt idx="6456">
                  <c:v>496.79999999999995</c:v>
                </c:pt>
                <c:pt idx="6457">
                  <c:v>496.69999999999987</c:v>
                </c:pt>
                <c:pt idx="6458">
                  <c:v>496.3</c:v>
                </c:pt>
                <c:pt idx="6459">
                  <c:v>496.2</c:v>
                </c:pt>
                <c:pt idx="6460">
                  <c:v>495.5</c:v>
                </c:pt>
                <c:pt idx="6461">
                  <c:v>495.4</c:v>
                </c:pt>
                <c:pt idx="6462">
                  <c:v>494.7</c:v>
                </c:pt>
                <c:pt idx="6463">
                  <c:v>494.6</c:v>
                </c:pt>
                <c:pt idx="6464">
                  <c:v>494.39999999999992</c:v>
                </c:pt>
                <c:pt idx="6465">
                  <c:v>494.3</c:v>
                </c:pt>
                <c:pt idx="6466">
                  <c:v>494.20000000000005</c:v>
                </c:pt>
                <c:pt idx="6467">
                  <c:v>493.99999999999994</c:v>
                </c:pt>
                <c:pt idx="6468">
                  <c:v>493.8</c:v>
                </c:pt>
                <c:pt idx="6469">
                  <c:v>493.69999999999993</c:v>
                </c:pt>
                <c:pt idx="6470">
                  <c:v>493.60000000000008</c:v>
                </c:pt>
                <c:pt idx="6471">
                  <c:v>493.59999999999997</c:v>
                </c:pt>
                <c:pt idx="6472">
                  <c:v>493.50000000000006</c:v>
                </c:pt>
                <c:pt idx="6473">
                  <c:v>493.09999999999997</c:v>
                </c:pt>
                <c:pt idx="6474">
                  <c:v>492.79999999999995</c:v>
                </c:pt>
                <c:pt idx="6475">
                  <c:v>492.59999999999997</c:v>
                </c:pt>
                <c:pt idx="6476">
                  <c:v>492.39999999999986</c:v>
                </c:pt>
                <c:pt idx="6477">
                  <c:v>492.00000000000011</c:v>
                </c:pt>
                <c:pt idx="6478">
                  <c:v>491.4</c:v>
                </c:pt>
                <c:pt idx="6479">
                  <c:v>491.00000000000006</c:v>
                </c:pt>
                <c:pt idx="6480">
                  <c:v>490.6</c:v>
                </c:pt>
                <c:pt idx="6481">
                  <c:v>490.50000000000006</c:v>
                </c:pt>
                <c:pt idx="6482">
                  <c:v>490.40000000000003</c:v>
                </c:pt>
                <c:pt idx="6483">
                  <c:v>490.39999999999992</c:v>
                </c:pt>
                <c:pt idx="6484">
                  <c:v>490.1</c:v>
                </c:pt>
                <c:pt idx="6485">
                  <c:v>490.1</c:v>
                </c:pt>
                <c:pt idx="6486">
                  <c:v>490.09999999999997</c:v>
                </c:pt>
                <c:pt idx="6487">
                  <c:v>490</c:v>
                </c:pt>
                <c:pt idx="6488">
                  <c:v>490</c:v>
                </c:pt>
                <c:pt idx="6489">
                  <c:v>489.9</c:v>
                </c:pt>
                <c:pt idx="6490">
                  <c:v>489.49999999999994</c:v>
                </c:pt>
                <c:pt idx="6491">
                  <c:v>488.90000000000009</c:v>
                </c:pt>
                <c:pt idx="6492">
                  <c:v>488.8</c:v>
                </c:pt>
                <c:pt idx="6493">
                  <c:v>488.50000000000006</c:v>
                </c:pt>
                <c:pt idx="6494">
                  <c:v>488.49999999999994</c:v>
                </c:pt>
                <c:pt idx="6495">
                  <c:v>487.9</c:v>
                </c:pt>
                <c:pt idx="6496">
                  <c:v>487.69999999999993</c:v>
                </c:pt>
                <c:pt idx="6497">
                  <c:v>487.6</c:v>
                </c:pt>
                <c:pt idx="6498">
                  <c:v>487.50000000000011</c:v>
                </c:pt>
                <c:pt idx="6499">
                  <c:v>487.10000000000008</c:v>
                </c:pt>
                <c:pt idx="6500">
                  <c:v>486.7</c:v>
                </c:pt>
                <c:pt idx="6501">
                  <c:v>486.7</c:v>
                </c:pt>
                <c:pt idx="6502">
                  <c:v>486.69999999999993</c:v>
                </c:pt>
                <c:pt idx="6503">
                  <c:v>486.6</c:v>
                </c:pt>
                <c:pt idx="6504">
                  <c:v>486.2</c:v>
                </c:pt>
                <c:pt idx="6505">
                  <c:v>486</c:v>
                </c:pt>
                <c:pt idx="6506">
                  <c:v>485.89999999999986</c:v>
                </c:pt>
                <c:pt idx="6507">
                  <c:v>485.8</c:v>
                </c:pt>
                <c:pt idx="6508">
                  <c:v>485.79999999999995</c:v>
                </c:pt>
                <c:pt idx="6509">
                  <c:v>485.59999999999997</c:v>
                </c:pt>
                <c:pt idx="6510">
                  <c:v>485.59999999999997</c:v>
                </c:pt>
                <c:pt idx="6511">
                  <c:v>485.5</c:v>
                </c:pt>
                <c:pt idx="6512">
                  <c:v>485.4</c:v>
                </c:pt>
                <c:pt idx="6513">
                  <c:v>485.3</c:v>
                </c:pt>
                <c:pt idx="6514">
                  <c:v>484.90000000000003</c:v>
                </c:pt>
                <c:pt idx="6515">
                  <c:v>484.90000000000003</c:v>
                </c:pt>
                <c:pt idx="6516">
                  <c:v>484.7000000000001</c:v>
                </c:pt>
                <c:pt idx="6517">
                  <c:v>484.5</c:v>
                </c:pt>
                <c:pt idx="6518">
                  <c:v>484.40000000000009</c:v>
                </c:pt>
                <c:pt idx="6519">
                  <c:v>484.40000000000003</c:v>
                </c:pt>
                <c:pt idx="6520">
                  <c:v>483.5</c:v>
                </c:pt>
                <c:pt idx="6521">
                  <c:v>483.2</c:v>
                </c:pt>
                <c:pt idx="6522">
                  <c:v>482.99999999999989</c:v>
                </c:pt>
                <c:pt idx="6523">
                  <c:v>482.59999999999997</c:v>
                </c:pt>
                <c:pt idx="6524">
                  <c:v>482.49999999999994</c:v>
                </c:pt>
                <c:pt idx="6525">
                  <c:v>482.3</c:v>
                </c:pt>
                <c:pt idx="6526">
                  <c:v>482.1</c:v>
                </c:pt>
                <c:pt idx="6527">
                  <c:v>482.09999999999997</c:v>
                </c:pt>
                <c:pt idx="6528">
                  <c:v>481.69999999999993</c:v>
                </c:pt>
                <c:pt idx="6529">
                  <c:v>481.6</c:v>
                </c:pt>
                <c:pt idx="6530">
                  <c:v>481.6</c:v>
                </c:pt>
                <c:pt idx="6531">
                  <c:v>481.09999999999997</c:v>
                </c:pt>
                <c:pt idx="6532">
                  <c:v>481.09999999999991</c:v>
                </c:pt>
                <c:pt idx="6533">
                  <c:v>480.60000000000008</c:v>
                </c:pt>
                <c:pt idx="6534">
                  <c:v>480.50000000000006</c:v>
                </c:pt>
                <c:pt idx="6535">
                  <c:v>480.49999999999994</c:v>
                </c:pt>
                <c:pt idx="6536">
                  <c:v>480.2</c:v>
                </c:pt>
                <c:pt idx="6537">
                  <c:v>479.8</c:v>
                </c:pt>
                <c:pt idx="6538">
                  <c:v>479.40000000000009</c:v>
                </c:pt>
                <c:pt idx="6539">
                  <c:v>479.3</c:v>
                </c:pt>
                <c:pt idx="6540">
                  <c:v>478.9</c:v>
                </c:pt>
                <c:pt idx="6541">
                  <c:v>478.79999999999995</c:v>
                </c:pt>
                <c:pt idx="6542">
                  <c:v>478.59999999999997</c:v>
                </c:pt>
                <c:pt idx="6543">
                  <c:v>478.40000000000009</c:v>
                </c:pt>
                <c:pt idx="6544">
                  <c:v>478.4</c:v>
                </c:pt>
                <c:pt idx="6545">
                  <c:v>478.30000000000013</c:v>
                </c:pt>
                <c:pt idx="6546">
                  <c:v>478.29999999999995</c:v>
                </c:pt>
                <c:pt idx="6547">
                  <c:v>477.90000000000003</c:v>
                </c:pt>
                <c:pt idx="6548">
                  <c:v>477.9</c:v>
                </c:pt>
                <c:pt idx="6549">
                  <c:v>477.8</c:v>
                </c:pt>
                <c:pt idx="6550">
                  <c:v>477.79999999999995</c:v>
                </c:pt>
                <c:pt idx="6551">
                  <c:v>477.7</c:v>
                </c:pt>
                <c:pt idx="6552">
                  <c:v>477.60000000000008</c:v>
                </c:pt>
                <c:pt idx="6553">
                  <c:v>477.6</c:v>
                </c:pt>
                <c:pt idx="6554">
                  <c:v>477.1</c:v>
                </c:pt>
                <c:pt idx="6555">
                  <c:v>476.89999999999992</c:v>
                </c:pt>
                <c:pt idx="6556">
                  <c:v>476.7999999999999</c:v>
                </c:pt>
                <c:pt idx="6557">
                  <c:v>476.7</c:v>
                </c:pt>
                <c:pt idx="6558">
                  <c:v>476.59999999999997</c:v>
                </c:pt>
                <c:pt idx="6559">
                  <c:v>476.4</c:v>
                </c:pt>
                <c:pt idx="6560">
                  <c:v>475.80000000000013</c:v>
                </c:pt>
                <c:pt idx="6561">
                  <c:v>475.80000000000007</c:v>
                </c:pt>
                <c:pt idx="6562">
                  <c:v>475.8</c:v>
                </c:pt>
                <c:pt idx="6563">
                  <c:v>475.7</c:v>
                </c:pt>
                <c:pt idx="6564">
                  <c:v>475.1</c:v>
                </c:pt>
                <c:pt idx="6565">
                  <c:v>475</c:v>
                </c:pt>
                <c:pt idx="6566">
                  <c:v>474.9</c:v>
                </c:pt>
                <c:pt idx="6567">
                  <c:v>474.8</c:v>
                </c:pt>
                <c:pt idx="6568">
                  <c:v>474.7999999999999</c:v>
                </c:pt>
                <c:pt idx="6569">
                  <c:v>474.49999999999994</c:v>
                </c:pt>
                <c:pt idx="6570">
                  <c:v>474.40000000000015</c:v>
                </c:pt>
                <c:pt idx="6571">
                  <c:v>474.09999999999991</c:v>
                </c:pt>
                <c:pt idx="6572">
                  <c:v>473.70000000000005</c:v>
                </c:pt>
                <c:pt idx="6573">
                  <c:v>473.7</c:v>
                </c:pt>
                <c:pt idx="6574">
                  <c:v>473.40000000000003</c:v>
                </c:pt>
                <c:pt idx="6575">
                  <c:v>473.3</c:v>
                </c:pt>
                <c:pt idx="6576">
                  <c:v>473.1</c:v>
                </c:pt>
                <c:pt idx="6577">
                  <c:v>473.09999999999997</c:v>
                </c:pt>
                <c:pt idx="6578">
                  <c:v>473</c:v>
                </c:pt>
                <c:pt idx="6579">
                  <c:v>472.7999999999999</c:v>
                </c:pt>
                <c:pt idx="6580">
                  <c:v>471.9</c:v>
                </c:pt>
                <c:pt idx="6581">
                  <c:v>471.7</c:v>
                </c:pt>
                <c:pt idx="6582">
                  <c:v>471.60000000000008</c:v>
                </c:pt>
                <c:pt idx="6583">
                  <c:v>471.40000000000009</c:v>
                </c:pt>
                <c:pt idx="6584">
                  <c:v>471.4</c:v>
                </c:pt>
                <c:pt idx="6585">
                  <c:v>471.09999999999997</c:v>
                </c:pt>
                <c:pt idx="6586">
                  <c:v>470.9</c:v>
                </c:pt>
                <c:pt idx="6587">
                  <c:v>470.79999999999995</c:v>
                </c:pt>
                <c:pt idx="6588">
                  <c:v>470.79999999999995</c:v>
                </c:pt>
                <c:pt idx="6589">
                  <c:v>470.29999999999995</c:v>
                </c:pt>
                <c:pt idx="6590">
                  <c:v>470.20000000000005</c:v>
                </c:pt>
                <c:pt idx="6591">
                  <c:v>470.2</c:v>
                </c:pt>
                <c:pt idx="6592">
                  <c:v>470.1</c:v>
                </c:pt>
                <c:pt idx="6593">
                  <c:v>469.90000000000003</c:v>
                </c:pt>
                <c:pt idx="6594">
                  <c:v>469.79999999999995</c:v>
                </c:pt>
                <c:pt idx="6595">
                  <c:v>469.70000000000005</c:v>
                </c:pt>
                <c:pt idx="6596">
                  <c:v>469.2999999999999</c:v>
                </c:pt>
                <c:pt idx="6597">
                  <c:v>469.10000000000008</c:v>
                </c:pt>
                <c:pt idx="6598">
                  <c:v>468.79999999999995</c:v>
                </c:pt>
                <c:pt idx="6599">
                  <c:v>468.59999999999997</c:v>
                </c:pt>
                <c:pt idx="6600">
                  <c:v>468.3</c:v>
                </c:pt>
                <c:pt idx="6601">
                  <c:v>468.3</c:v>
                </c:pt>
                <c:pt idx="6602">
                  <c:v>467.70000000000005</c:v>
                </c:pt>
                <c:pt idx="6603">
                  <c:v>467</c:v>
                </c:pt>
                <c:pt idx="6604">
                  <c:v>466.1</c:v>
                </c:pt>
                <c:pt idx="6605">
                  <c:v>466.09999999999997</c:v>
                </c:pt>
                <c:pt idx="6606">
                  <c:v>466.09999999999997</c:v>
                </c:pt>
                <c:pt idx="6607">
                  <c:v>465.80000000000007</c:v>
                </c:pt>
                <c:pt idx="6608">
                  <c:v>465.7000000000001</c:v>
                </c:pt>
                <c:pt idx="6609">
                  <c:v>465.6</c:v>
                </c:pt>
                <c:pt idx="6610">
                  <c:v>465.2999999999999</c:v>
                </c:pt>
                <c:pt idx="6611">
                  <c:v>465.10000000000008</c:v>
                </c:pt>
                <c:pt idx="6612">
                  <c:v>464.90000000000009</c:v>
                </c:pt>
                <c:pt idx="6613">
                  <c:v>464.79999999999995</c:v>
                </c:pt>
                <c:pt idx="6614">
                  <c:v>464.69999999999993</c:v>
                </c:pt>
                <c:pt idx="6615">
                  <c:v>464.29999999999995</c:v>
                </c:pt>
                <c:pt idx="6616">
                  <c:v>464.1</c:v>
                </c:pt>
                <c:pt idx="6617">
                  <c:v>463.90000000000009</c:v>
                </c:pt>
                <c:pt idx="6618">
                  <c:v>463.7000000000001</c:v>
                </c:pt>
                <c:pt idx="6619">
                  <c:v>463.59999999999997</c:v>
                </c:pt>
                <c:pt idx="6620">
                  <c:v>463.29999999999995</c:v>
                </c:pt>
                <c:pt idx="6621">
                  <c:v>463.1</c:v>
                </c:pt>
                <c:pt idx="6622">
                  <c:v>463</c:v>
                </c:pt>
                <c:pt idx="6623">
                  <c:v>462.8</c:v>
                </c:pt>
                <c:pt idx="6624">
                  <c:v>462.59999999999991</c:v>
                </c:pt>
                <c:pt idx="6625">
                  <c:v>462.50000000000011</c:v>
                </c:pt>
                <c:pt idx="6626">
                  <c:v>462.20000000000005</c:v>
                </c:pt>
                <c:pt idx="6627">
                  <c:v>461.79999999999995</c:v>
                </c:pt>
                <c:pt idx="6628">
                  <c:v>461.59999999999997</c:v>
                </c:pt>
                <c:pt idx="6629">
                  <c:v>461.2</c:v>
                </c:pt>
                <c:pt idx="6630">
                  <c:v>460.7999999999999</c:v>
                </c:pt>
                <c:pt idx="6631">
                  <c:v>460.40000000000003</c:v>
                </c:pt>
                <c:pt idx="6632">
                  <c:v>460.40000000000003</c:v>
                </c:pt>
                <c:pt idx="6633">
                  <c:v>460.1</c:v>
                </c:pt>
                <c:pt idx="6634">
                  <c:v>459.90000000000003</c:v>
                </c:pt>
                <c:pt idx="6635">
                  <c:v>459.50000000000006</c:v>
                </c:pt>
                <c:pt idx="6636">
                  <c:v>459</c:v>
                </c:pt>
                <c:pt idx="6637">
                  <c:v>458.89999999999992</c:v>
                </c:pt>
                <c:pt idx="6638">
                  <c:v>458.3</c:v>
                </c:pt>
                <c:pt idx="6639">
                  <c:v>458.2</c:v>
                </c:pt>
                <c:pt idx="6640">
                  <c:v>457.79999999999995</c:v>
                </c:pt>
                <c:pt idx="6641">
                  <c:v>457.40000000000009</c:v>
                </c:pt>
                <c:pt idx="6642">
                  <c:v>457.30000000000007</c:v>
                </c:pt>
                <c:pt idx="6643">
                  <c:v>456.89999999999992</c:v>
                </c:pt>
                <c:pt idx="6644">
                  <c:v>456.50000000000006</c:v>
                </c:pt>
                <c:pt idx="6645">
                  <c:v>456.2000000000001</c:v>
                </c:pt>
                <c:pt idx="6646">
                  <c:v>456.2</c:v>
                </c:pt>
                <c:pt idx="6647">
                  <c:v>456.00000000000006</c:v>
                </c:pt>
                <c:pt idx="6648">
                  <c:v>455.8</c:v>
                </c:pt>
                <c:pt idx="6649">
                  <c:v>455.4</c:v>
                </c:pt>
                <c:pt idx="6650">
                  <c:v>455.09999999999991</c:v>
                </c:pt>
                <c:pt idx="6651">
                  <c:v>454.99999999999994</c:v>
                </c:pt>
                <c:pt idx="6652">
                  <c:v>454.7</c:v>
                </c:pt>
                <c:pt idx="6653">
                  <c:v>454.59999999999991</c:v>
                </c:pt>
                <c:pt idx="6654">
                  <c:v>454.50000000000006</c:v>
                </c:pt>
                <c:pt idx="6655">
                  <c:v>454.49999999999994</c:v>
                </c:pt>
                <c:pt idx="6656">
                  <c:v>454.2</c:v>
                </c:pt>
                <c:pt idx="6657">
                  <c:v>454.19999999999993</c:v>
                </c:pt>
                <c:pt idx="6658">
                  <c:v>454.1</c:v>
                </c:pt>
                <c:pt idx="6659">
                  <c:v>454.00000000000006</c:v>
                </c:pt>
                <c:pt idx="6660">
                  <c:v>454</c:v>
                </c:pt>
                <c:pt idx="6661">
                  <c:v>454</c:v>
                </c:pt>
                <c:pt idx="6662">
                  <c:v>453.89999999999992</c:v>
                </c:pt>
                <c:pt idx="6663">
                  <c:v>453.80000000000007</c:v>
                </c:pt>
                <c:pt idx="6664">
                  <c:v>453.50000000000011</c:v>
                </c:pt>
                <c:pt idx="6665">
                  <c:v>453.4</c:v>
                </c:pt>
                <c:pt idx="6666">
                  <c:v>453.29999999999995</c:v>
                </c:pt>
                <c:pt idx="6667">
                  <c:v>453.1</c:v>
                </c:pt>
                <c:pt idx="6668">
                  <c:v>452.59999999999997</c:v>
                </c:pt>
                <c:pt idx="6669">
                  <c:v>452.4</c:v>
                </c:pt>
                <c:pt idx="6670">
                  <c:v>451.99999999999994</c:v>
                </c:pt>
                <c:pt idx="6671">
                  <c:v>451.9</c:v>
                </c:pt>
                <c:pt idx="6672">
                  <c:v>451.4</c:v>
                </c:pt>
                <c:pt idx="6673">
                  <c:v>451.2</c:v>
                </c:pt>
                <c:pt idx="6674">
                  <c:v>451.1</c:v>
                </c:pt>
                <c:pt idx="6675">
                  <c:v>451.00000000000006</c:v>
                </c:pt>
                <c:pt idx="6676">
                  <c:v>450.8</c:v>
                </c:pt>
                <c:pt idx="6677">
                  <c:v>449.99999999999994</c:v>
                </c:pt>
                <c:pt idx="6678">
                  <c:v>449.89999999999992</c:v>
                </c:pt>
                <c:pt idx="6679">
                  <c:v>449.8</c:v>
                </c:pt>
                <c:pt idx="6680">
                  <c:v>449.40000000000003</c:v>
                </c:pt>
                <c:pt idx="6681">
                  <c:v>449.40000000000003</c:v>
                </c:pt>
                <c:pt idx="6682">
                  <c:v>449.10000000000008</c:v>
                </c:pt>
                <c:pt idx="6683">
                  <c:v>449</c:v>
                </c:pt>
                <c:pt idx="6684">
                  <c:v>448.29999999999995</c:v>
                </c:pt>
                <c:pt idx="6685">
                  <c:v>448.20000000000005</c:v>
                </c:pt>
                <c:pt idx="6686">
                  <c:v>448.09999999999991</c:v>
                </c:pt>
                <c:pt idx="6687">
                  <c:v>448</c:v>
                </c:pt>
                <c:pt idx="6688">
                  <c:v>447.39999999999992</c:v>
                </c:pt>
                <c:pt idx="6689">
                  <c:v>447.3</c:v>
                </c:pt>
                <c:pt idx="6690">
                  <c:v>447.29999999999995</c:v>
                </c:pt>
                <c:pt idx="6691">
                  <c:v>447.19999999999993</c:v>
                </c:pt>
                <c:pt idx="6692">
                  <c:v>447.1</c:v>
                </c:pt>
                <c:pt idx="6693">
                  <c:v>446.80000000000007</c:v>
                </c:pt>
                <c:pt idx="6694">
                  <c:v>446.59999999999997</c:v>
                </c:pt>
                <c:pt idx="6695">
                  <c:v>446.5</c:v>
                </c:pt>
                <c:pt idx="6696">
                  <c:v>446.49999999999994</c:v>
                </c:pt>
                <c:pt idx="6697">
                  <c:v>446.39999999999992</c:v>
                </c:pt>
                <c:pt idx="6698">
                  <c:v>445.59999999999991</c:v>
                </c:pt>
                <c:pt idx="6699">
                  <c:v>445.3</c:v>
                </c:pt>
                <c:pt idx="6700">
                  <c:v>445.29999999999995</c:v>
                </c:pt>
                <c:pt idx="6701">
                  <c:v>445.1</c:v>
                </c:pt>
                <c:pt idx="6702">
                  <c:v>444.7000000000001</c:v>
                </c:pt>
                <c:pt idx="6703">
                  <c:v>444.4</c:v>
                </c:pt>
                <c:pt idx="6704">
                  <c:v>444.3</c:v>
                </c:pt>
                <c:pt idx="6705">
                  <c:v>444.3</c:v>
                </c:pt>
                <c:pt idx="6706">
                  <c:v>444.09999999999997</c:v>
                </c:pt>
                <c:pt idx="6707">
                  <c:v>443.79999999999995</c:v>
                </c:pt>
                <c:pt idx="6708">
                  <c:v>443.6</c:v>
                </c:pt>
                <c:pt idx="6709">
                  <c:v>443.49999999999994</c:v>
                </c:pt>
                <c:pt idx="6710">
                  <c:v>443.09999999999997</c:v>
                </c:pt>
                <c:pt idx="6711">
                  <c:v>442.90000000000015</c:v>
                </c:pt>
                <c:pt idx="6712">
                  <c:v>442.90000000000009</c:v>
                </c:pt>
                <c:pt idx="6713">
                  <c:v>442.09999999999997</c:v>
                </c:pt>
                <c:pt idx="6714">
                  <c:v>441.9</c:v>
                </c:pt>
                <c:pt idx="6715">
                  <c:v>441.8</c:v>
                </c:pt>
                <c:pt idx="6716">
                  <c:v>441.60000000000008</c:v>
                </c:pt>
                <c:pt idx="6717">
                  <c:v>441.59999999999997</c:v>
                </c:pt>
                <c:pt idx="6718">
                  <c:v>441.50000000000006</c:v>
                </c:pt>
                <c:pt idx="6719">
                  <c:v>441.5</c:v>
                </c:pt>
                <c:pt idx="6720">
                  <c:v>441.4</c:v>
                </c:pt>
                <c:pt idx="6721">
                  <c:v>441</c:v>
                </c:pt>
                <c:pt idx="6722">
                  <c:v>440.99999999999994</c:v>
                </c:pt>
                <c:pt idx="6723">
                  <c:v>440.90000000000003</c:v>
                </c:pt>
                <c:pt idx="6724">
                  <c:v>440.9</c:v>
                </c:pt>
                <c:pt idx="6725">
                  <c:v>440.5</c:v>
                </c:pt>
                <c:pt idx="6726">
                  <c:v>440.49999999999989</c:v>
                </c:pt>
                <c:pt idx="6727">
                  <c:v>439.70000000000005</c:v>
                </c:pt>
                <c:pt idx="6728">
                  <c:v>439.7</c:v>
                </c:pt>
                <c:pt idx="6729">
                  <c:v>439.1</c:v>
                </c:pt>
                <c:pt idx="6730">
                  <c:v>438.7</c:v>
                </c:pt>
                <c:pt idx="6731">
                  <c:v>438.69999999999987</c:v>
                </c:pt>
                <c:pt idx="6732">
                  <c:v>438.50000000000006</c:v>
                </c:pt>
                <c:pt idx="6733">
                  <c:v>438.50000000000006</c:v>
                </c:pt>
                <c:pt idx="6734">
                  <c:v>438.5</c:v>
                </c:pt>
                <c:pt idx="6735">
                  <c:v>438.5</c:v>
                </c:pt>
                <c:pt idx="6736">
                  <c:v>438.39999999999992</c:v>
                </c:pt>
                <c:pt idx="6737">
                  <c:v>438.3</c:v>
                </c:pt>
                <c:pt idx="6738">
                  <c:v>438.2</c:v>
                </c:pt>
                <c:pt idx="6739">
                  <c:v>438</c:v>
                </c:pt>
                <c:pt idx="6740">
                  <c:v>437.69999999999993</c:v>
                </c:pt>
                <c:pt idx="6741">
                  <c:v>437.60000000000008</c:v>
                </c:pt>
                <c:pt idx="6742">
                  <c:v>437.2999999999999</c:v>
                </c:pt>
                <c:pt idx="6743">
                  <c:v>436.99999999999994</c:v>
                </c:pt>
                <c:pt idx="6744">
                  <c:v>436.79999999999995</c:v>
                </c:pt>
                <c:pt idx="6745">
                  <c:v>436.69999999999993</c:v>
                </c:pt>
                <c:pt idx="6746">
                  <c:v>435.99999999999994</c:v>
                </c:pt>
                <c:pt idx="6747">
                  <c:v>435.59999999999997</c:v>
                </c:pt>
                <c:pt idx="6748">
                  <c:v>435.5</c:v>
                </c:pt>
                <c:pt idx="6749">
                  <c:v>435.3</c:v>
                </c:pt>
                <c:pt idx="6750">
                  <c:v>435.3</c:v>
                </c:pt>
                <c:pt idx="6751">
                  <c:v>435.29999999999995</c:v>
                </c:pt>
                <c:pt idx="6752">
                  <c:v>435.2</c:v>
                </c:pt>
                <c:pt idx="6753">
                  <c:v>434.8</c:v>
                </c:pt>
                <c:pt idx="6754">
                  <c:v>434.3</c:v>
                </c:pt>
                <c:pt idx="6755">
                  <c:v>434.2</c:v>
                </c:pt>
                <c:pt idx="6756">
                  <c:v>434</c:v>
                </c:pt>
                <c:pt idx="6757">
                  <c:v>433.90000000000009</c:v>
                </c:pt>
                <c:pt idx="6758">
                  <c:v>433.90000000000003</c:v>
                </c:pt>
                <c:pt idx="6759">
                  <c:v>433.80000000000007</c:v>
                </c:pt>
                <c:pt idx="6760">
                  <c:v>433.19999999999993</c:v>
                </c:pt>
                <c:pt idx="6761">
                  <c:v>433</c:v>
                </c:pt>
                <c:pt idx="6762">
                  <c:v>432.4</c:v>
                </c:pt>
                <c:pt idx="6763">
                  <c:v>432.29999999999995</c:v>
                </c:pt>
                <c:pt idx="6764">
                  <c:v>432.1</c:v>
                </c:pt>
                <c:pt idx="6765">
                  <c:v>431.90000000000003</c:v>
                </c:pt>
                <c:pt idx="6766">
                  <c:v>431.4</c:v>
                </c:pt>
                <c:pt idx="6767">
                  <c:v>430.90000000000015</c:v>
                </c:pt>
                <c:pt idx="6768">
                  <c:v>430.9</c:v>
                </c:pt>
                <c:pt idx="6769">
                  <c:v>430.59999999999997</c:v>
                </c:pt>
                <c:pt idx="6770">
                  <c:v>430.09999999999991</c:v>
                </c:pt>
                <c:pt idx="6771">
                  <c:v>429.80000000000007</c:v>
                </c:pt>
                <c:pt idx="6772">
                  <c:v>429.8</c:v>
                </c:pt>
                <c:pt idx="6773">
                  <c:v>429.4</c:v>
                </c:pt>
                <c:pt idx="6774">
                  <c:v>429.39999999999992</c:v>
                </c:pt>
                <c:pt idx="6775">
                  <c:v>429.1</c:v>
                </c:pt>
                <c:pt idx="6776">
                  <c:v>429</c:v>
                </c:pt>
                <c:pt idx="6777">
                  <c:v>428.8</c:v>
                </c:pt>
                <c:pt idx="6778">
                  <c:v>428.60000000000008</c:v>
                </c:pt>
                <c:pt idx="6779">
                  <c:v>428.6</c:v>
                </c:pt>
                <c:pt idx="6780">
                  <c:v>428.19999999999993</c:v>
                </c:pt>
                <c:pt idx="6781">
                  <c:v>428.09999999999997</c:v>
                </c:pt>
                <c:pt idx="6782">
                  <c:v>427.69999999999993</c:v>
                </c:pt>
                <c:pt idx="6783">
                  <c:v>427.5</c:v>
                </c:pt>
                <c:pt idx="6784">
                  <c:v>427.5</c:v>
                </c:pt>
                <c:pt idx="6785">
                  <c:v>427.2</c:v>
                </c:pt>
                <c:pt idx="6786">
                  <c:v>427.19999999999993</c:v>
                </c:pt>
                <c:pt idx="6787">
                  <c:v>427.19999999999993</c:v>
                </c:pt>
                <c:pt idx="6788">
                  <c:v>426.7000000000001</c:v>
                </c:pt>
                <c:pt idx="6789">
                  <c:v>426.60000000000008</c:v>
                </c:pt>
                <c:pt idx="6790">
                  <c:v>426.5</c:v>
                </c:pt>
                <c:pt idx="6791">
                  <c:v>426.39999999999992</c:v>
                </c:pt>
                <c:pt idx="6792">
                  <c:v>426.29999999999995</c:v>
                </c:pt>
                <c:pt idx="6793">
                  <c:v>426.20000000000005</c:v>
                </c:pt>
                <c:pt idx="6794">
                  <c:v>426.2</c:v>
                </c:pt>
                <c:pt idx="6795">
                  <c:v>426.1</c:v>
                </c:pt>
                <c:pt idx="6796">
                  <c:v>426.1</c:v>
                </c:pt>
                <c:pt idx="6797">
                  <c:v>425.7</c:v>
                </c:pt>
                <c:pt idx="6798">
                  <c:v>425.7</c:v>
                </c:pt>
                <c:pt idx="6799">
                  <c:v>425.30000000000013</c:v>
                </c:pt>
                <c:pt idx="6800">
                  <c:v>425.29999999999995</c:v>
                </c:pt>
                <c:pt idx="6801">
                  <c:v>425.09999999999997</c:v>
                </c:pt>
                <c:pt idx="6802">
                  <c:v>424.8</c:v>
                </c:pt>
                <c:pt idx="6803">
                  <c:v>424.70000000000005</c:v>
                </c:pt>
                <c:pt idx="6804">
                  <c:v>424.49999999999989</c:v>
                </c:pt>
                <c:pt idx="6805">
                  <c:v>424.40000000000009</c:v>
                </c:pt>
                <c:pt idx="6806">
                  <c:v>424.09999999999997</c:v>
                </c:pt>
                <c:pt idx="6807">
                  <c:v>423.8</c:v>
                </c:pt>
                <c:pt idx="6808">
                  <c:v>423.40000000000003</c:v>
                </c:pt>
                <c:pt idx="6809">
                  <c:v>422.80000000000007</c:v>
                </c:pt>
                <c:pt idx="6810">
                  <c:v>421.7999999999999</c:v>
                </c:pt>
                <c:pt idx="6811">
                  <c:v>421.60000000000008</c:v>
                </c:pt>
                <c:pt idx="6812">
                  <c:v>421.6</c:v>
                </c:pt>
                <c:pt idx="6813">
                  <c:v>421.4</c:v>
                </c:pt>
                <c:pt idx="6814">
                  <c:v>420.89999999999992</c:v>
                </c:pt>
                <c:pt idx="6815">
                  <c:v>420.79999999999995</c:v>
                </c:pt>
                <c:pt idx="6816">
                  <c:v>420.49999999999989</c:v>
                </c:pt>
                <c:pt idx="6817">
                  <c:v>420.40000000000003</c:v>
                </c:pt>
                <c:pt idx="6818">
                  <c:v>420.3</c:v>
                </c:pt>
                <c:pt idx="6819">
                  <c:v>420.29999999999995</c:v>
                </c:pt>
                <c:pt idx="6820">
                  <c:v>420.29999999999995</c:v>
                </c:pt>
                <c:pt idx="6821">
                  <c:v>420.09999999999997</c:v>
                </c:pt>
                <c:pt idx="6822">
                  <c:v>419.9</c:v>
                </c:pt>
                <c:pt idx="6823">
                  <c:v>419.50000000000006</c:v>
                </c:pt>
                <c:pt idx="6824">
                  <c:v>419.5</c:v>
                </c:pt>
                <c:pt idx="6825">
                  <c:v>419.49999999999994</c:v>
                </c:pt>
                <c:pt idx="6826">
                  <c:v>419.3</c:v>
                </c:pt>
                <c:pt idx="6827">
                  <c:v>418.5</c:v>
                </c:pt>
                <c:pt idx="6828">
                  <c:v>418.5</c:v>
                </c:pt>
                <c:pt idx="6829">
                  <c:v>418.1</c:v>
                </c:pt>
                <c:pt idx="6830">
                  <c:v>417.70000000000005</c:v>
                </c:pt>
                <c:pt idx="6831">
                  <c:v>417.69999999999993</c:v>
                </c:pt>
                <c:pt idx="6832">
                  <c:v>417.60000000000008</c:v>
                </c:pt>
                <c:pt idx="6833">
                  <c:v>417.50000000000006</c:v>
                </c:pt>
                <c:pt idx="6834">
                  <c:v>417.4</c:v>
                </c:pt>
                <c:pt idx="6835">
                  <c:v>417.1</c:v>
                </c:pt>
                <c:pt idx="6836">
                  <c:v>416.89999999999992</c:v>
                </c:pt>
                <c:pt idx="6837">
                  <c:v>416.70000000000005</c:v>
                </c:pt>
                <c:pt idx="6838">
                  <c:v>416.49999999999989</c:v>
                </c:pt>
                <c:pt idx="6839">
                  <c:v>416.40000000000003</c:v>
                </c:pt>
                <c:pt idx="6840">
                  <c:v>416.2</c:v>
                </c:pt>
                <c:pt idx="6841">
                  <c:v>416.1</c:v>
                </c:pt>
                <c:pt idx="6842">
                  <c:v>415.8</c:v>
                </c:pt>
                <c:pt idx="6843">
                  <c:v>415.70000000000005</c:v>
                </c:pt>
                <c:pt idx="6844">
                  <c:v>414.80000000000013</c:v>
                </c:pt>
                <c:pt idx="6845">
                  <c:v>414.5</c:v>
                </c:pt>
                <c:pt idx="6846">
                  <c:v>414.4</c:v>
                </c:pt>
                <c:pt idx="6847">
                  <c:v>414.4</c:v>
                </c:pt>
                <c:pt idx="6848">
                  <c:v>414.29999999999995</c:v>
                </c:pt>
                <c:pt idx="6849">
                  <c:v>414.2</c:v>
                </c:pt>
                <c:pt idx="6850">
                  <c:v>414.1</c:v>
                </c:pt>
                <c:pt idx="6851">
                  <c:v>413.99999999999994</c:v>
                </c:pt>
                <c:pt idx="6852">
                  <c:v>413.80000000000007</c:v>
                </c:pt>
                <c:pt idx="6853">
                  <c:v>413.8</c:v>
                </c:pt>
                <c:pt idx="6854">
                  <c:v>413.29999999999995</c:v>
                </c:pt>
                <c:pt idx="6855">
                  <c:v>413.09999999999991</c:v>
                </c:pt>
                <c:pt idx="6856">
                  <c:v>413</c:v>
                </c:pt>
                <c:pt idx="6857">
                  <c:v>412.79999999999995</c:v>
                </c:pt>
                <c:pt idx="6858">
                  <c:v>412.4</c:v>
                </c:pt>
                <c:pt idx="6859">
                  <c:v>412.4</c:v>
                </c:pt>
                <c:pt idx="6860">
                  <c:v>412.1</c:v>
                </c:pt>
                <c:pt idx="6861">
                  <c:v>411.40000000000003</c:v>
                </c:pt>
                <c:pt idx="6862">
                  <c:v>411.39999999999992</c:v>
                </c:pt>
                <c:pt idx="6863">
                  <c:v>411.20000000000005</c:v>
                </c:pt>
                <c:pt idx="6864">
                  <c:v>410.90000000000003</c:v>
                </c:pt>
                <c:pt idx="6865">
                  <c:v>410.80000000000007</c:v>
                </c:pt>
                <c:pt idx="6866">
                  <c:v>410.8</c:v>
                </c:pt>
                <c:pt idx="6867">
                  <c:v>410.79999999999995</c:v>
                </c:pt>
                <c:pt idx="6868">
                  <c:v>410.70000000000005</c:v>
                </c:pt>
                <c:pt idx="6869">
                  <c:v>410.50000000000011</c:v>
                </c:pt>
                <c:pt idx="6870">
                  <c:v>410.49999999999989</c:v>
                </c:pt>
                <c:pt idx="6871">
                  <c:v>410.40000000000003</c:v>
                </c:pt>
                <c:pt idx="6872">
                  <c:v>410.3</c:v>
                </c:pt>
                <c:pt idx="6873">
                  <c:v>410.1</c:v>
                </c:pt>
                <c:pt idx="6874">
                  <c:v>409.50000000000011</c:v>
                </c:pt>
                <c:pt idx="6875">
                  <c:v>409.49999999999989</c:v>
                </c:pt>
                <c:pt idx="6876">
                  <c:v>409.3</c:v>
                </c:pt>
                <c:pt idx="6877">
                  <c:v>409.00000000000006</c:v>
                </c:pt>
                <c:pt idx="6878">
                  <c:v>408.99999999999989</c:v>
                </c:pt>
                <c:pt idx="6879">
                  <c:v>408.9</c:v>
                </c:pt>
                <c:pt idx="6880">
                  <c:v>408.80000000000007</c:v>
                </c:pt>
                <c:pt idx="6881">
                  <c:v>408</c:v>
                </c:pt>
                <c:pt idx="6882">
                  <c:v>407.6</c:v>
                </c:pt>
                <c:pt idx="6883">
                  <c:v>407.4</c:v>
                </c:pt>
                <c:pt idx="6884">
                  <c:v>407.10000000000008</c:v>
                </c:pt>
                <c:pt idx="6885">
                  <c:v>406.8</c:v>
                </c:pt>
                <c:pt idx="6886">
                  <c:v>406.29999999999995</c:v>
                </c:pt>
                <c:pt idx="6887">
                  <c:v>406.2000000000001</c:v>
                </c:pt>
                <c:pt idx="6888">
                  <c:v>406.2</c:v>
                </c:pt>
                <c:pt idx="6889">
                  <c:v>406</c:v>
                </c:pt>
                <c:pt idx="6890">
                  <c:v>405.90000000000003</c:v>
                </c:pt>
                <c:pt idx="6891">
                  <c:v>405.70000000000005</c:v>
                </c:pt>
                <c:pt idx="6892">
                  <c:v>405.59999999999997</c:v>
                </c:pt>
                <c:pt idx="6893">
                  <c:v>405.59999999999997</c:v>
                </c:pt>
                <c:pt idx="6894">
                  <c:v>405.09999999999985</c:v>
                </c:pt>
                <c:pt idx="6895">
                  <c:v>404.90000000000003</c:v>
                </c:pt>
                <c:pt idx="6896">
                  <c:v>404.6</c:v>
                </c:pt>
                <c:pt idx="6897">
                  <c:v>404.2999999999999</c:v>
                </c:pt>
                <c:pt idx="6898">
                  <c:v>403.59999999999997</c:v>
                </c:pt>
                <c:pt idx="6899">
                  <c:v>403.3</c:v>
                </c:pt>
                <c:pt idx="6900">
                  <c:v>403.1</c:v>
                </c:pt>
                <c:pt idx="6901">
                  <c:v>402.9</c:v>
                </c:pt>
                <c:pt idx="6902">
                  <c:v>402.59999999999997</c:v>
                </c:pt>
                <c:pt idx="6903">
                  <c:v>402.59999999999997</c:v>
                </c:pt>
                <c:pt idx="6904">
                  <c:v>402.30000000000007</c:v>
                </c:pt>
                <c:pt idx="6905">
                  <c:v>402.1</c:v>
                </c:pt>
                <c:pt idx="6906">
                  <c:v>401.99999999999994</c:v>
                </c:pt>
                <c:pt idx="6907">
                  <c:v>401.6</c:v>
                </c:pt>
                <c:pt idx="6908">
                  <c:v>401.5</c:v>
                </c:pt>
                <c:pt idx="6909">
                  <c:v>401.1</c:v>
                </c:pt>
                <c:pt idx="6910">
                  <c:v>400.9</c:v>
                </c:pt>
                <c:pt idx="6911">
                  <c:v>400.79999999999995</c:v>
                </c:pt>
                <c:pt idx="6912">
                  <c:v>400.59999999999997</c:v>
                </c:pt>
                <c:pt idx="6913">
                  <c:v>400.59999999999997</c:v>
                </c:pt>
                <c:pt idx="6914">
                  <c:v>400.59999999999997</c:v>
                </c:pt>
                <c:pt idx="6915">
                  <c:v>400.40000000000003</c:v>
                </c:pt>
                <c:pt idx="6916">
                  <c:v>400.4</c:v>
                </c:pt>
                <c:pt idx="6917">
                  <c:v>400.3</c:v>
                </c:pt>
                <c:pt idx="6918">
                  <c:v>400.20000000000005</c:v>
                </c:pt>
                <c:pt idx="6919">
                  <c:v>400.10000000000008</c:v>
                </c:pt>
                <c:pt idx="6920">
                  <c:v>399.8</c:v>
                </c:pt>
                <c:pt idx="6921">
                  <c:v>399.1</c:v>
                </c:pt>
                <c:pt idx="6922">
                  <c:v>398.90000000000003</c:v>
                </c:pt>
                <c:pt idx="6923">
                  <c:v>398.8</c:v>
                </c:pt>
                <c:pt idx="6924">
                  <c:v>398.5</c:v>
                </c:pt>
                <c:pt idx="6925">
                  <c:v>397.8</c:v>
                </c:pt>
                <c:pt idx="6926">
                  <c:v>397.70000000000005</c:v>
                </c:pt>
                <c:pt idx="6927">
                  <c:v>397.7</c:v>
                </c:pt>
                <c:pt idx="6928">
                  <c:v>397.7</c:v>
                </c:pt>
                <c:pt idx="6929">
                  <c:v>397.6</c:v>
                </c:pt>
                <c:pt idx="6930">
                  <c:v>397.49999999999994</c:v>
                </c:pt>
                <c:pt idx="6931">
                  <c:v>397.20000000000005</c:v>
                </c:pt>
                <c:pt idx="6932">
                  <c:v>396.50000000000011</c:v>
                </c:pt>
                <c:pt idx="6933">
                  <c:v>396.5</c:v>
                </c:pt>
                <c:pt idx="6934">
                  <c:v>395.59999999999997</c:v>
                </c:pt>
                <c:pt idx="6935">
                  <c:v>395.50000000000006</c:v>
                </c:pt>
                <c:pt idx="6936">
                  <c:v>395.20000000000005</c:v>
                </c:pt>
                <c:pt idx="6937">
                  <c:v>395.2</c:v>
                </c:pt>
                <c:pt idx="6938">
                  <c:v>395.09999999999997</c:v>
                </c:pt>
                <c:pt idx="6939">
                  <c:v>395.09999999999991</c:v>
                </c:pt>
                <c:pt idx="6940">
                  <c:v>394.5</c:v>
                </c:pt>
                <c:pt idx="6941">
                  <c:v>394.1</c:v>
                </c:pt>
                <c:pt idx="6942">
                  <c:v>394.1</c:v>
                </c:pt>
                <c:pt idx="6943">
                  <c:v>394.09999999999997</c:v>
                </c:pt>
                <c:pt idx="6944">
                  <c:v>393.79999999999995</c:v>
                </c:pt>
                <c:pt idx="6945">
                  <c:v>393.50000000000006</c:v>
                </c:pt>
                <c:pt idx="6946">
                  <c:v>393.40000000000009</c:v>
                </c:pt>
                <c:pt idx="6947">
                  <c:v>393.20000000000005</c:v>
                </c:pt>
                <c:pt idx="6948">
                  <c:v>393.20000000000005</c:v>
                </c:pt>
                <c:pt idx="6949">
                  <c:v>393.2</c:v>
                </c:pt>
                <c:pt idx="6950">
                  <c:v>392.2</c:v>
                </c:pt>
                <c:pt idx="6951">
                  <c:v>392</c:v>
                </c:pt>
                <c:pt idx="6952">
                  <c:v>391.80000000000007</c:v>
                </c:pt>
                <c:pt idx="6953">
                  <c:v>391.3</c:v>
                </c:pt>
                <c:pt idx="6954">
                  <c:v>390.80000000000007</c:v>
                </c:pt>
                <c:pt idx="6955">
                  <c:v>390.8</c:v>
                </c:pt>
                <c:pt idx="6956">
                  <c:v>390.8</c:v>
                </c:pt>
                <c:pt idx="6957">
                  <c:v>390.50000000000006</c:v>
                </c:pt>
                <c:pt idx="6958">
                  <c:v>390.5</c:v>
                </c:pt>
                <c:pt idx="6959">
                  <c:v>390.4</c:v>
                </c:pt>
                <c:pt idx="6960">
                  <c:v>390.3</c:v>
                </c:pt>
                <c:pt idx="6961">
                  <c:v>390.3</c:v>
                </c:pt>
                <c:pt idx="6962">
                  <c:v>390.29999999999995</c:v>
                </c:pt>
                <c:pt idx="6963">
                  <c:v>390.19999999999993</c:v>
                </c:pt>
                <c:pt idx="6964">
                  <c:v>389.99999999999994</c:v>
                </c:pt>
                <c:pt idx="6965">
                  <c:v>389.90000000000009</c:v>
                </c:pt>
                <c:pt idx="6966">
                  <c:v>389.29999999999995</c:v>
                </c:pt>
                <c:pt idx="6967">
                  <c:v>389.1</c:v>
                </c:pt>
                <c:pt idx="6968">
                  <c:v>388.79999999999995</c:v>
                </c:pt>
                <c:pt idx="6969">
                  <c:v>388.50000000000006</c:v>
                </c:pt>
                <c:pt idx="6970">
                  <c:v>388.49999999999994</c:v>
                </c:pt>
                <c:pt idx="6971">
                  <c:v>388.3</c:v>
                </c:pt>
                <c:pt idx="6972">
                  <c:v>388.00000000000011</c:v>
                </c:pt>
                <c:pt idx="6973">
                  <c:v>387.9</c:v>
                </c:pt>
                <c:pt idx="6974">
                  <c:v>387.80000000000007</c:v>
                </c:pt>
                <c:pt idx="6975">
                  <c:v>387.7</c:v>
                </c:pt>
                <c:pt idx="6976">
                  <c:v>387.59999999999997</c:v>
                </c:pt>
                <c:pt idx="6977">
                  <c:v>387.50000000000011</c:v>
                </c:pt>
                <c:pt idx="6978">
                  <c:v>387.39999999999992</c:v>
                </c:pt>
                <c:pt idx="6979">
                  <c:v>387.20000000000005</c:v>
                </c:pt>
                <c:pt idx="6980">
                  <c:v>387.2</c:v>
                </c:pt>
                <c:pt idx="6981">
                  <c:v>387.1</c:v>
                </c:pt>
                <c:pt idx="6982">
                  <c:v>387.00000000000006</c:v>
                </c:pt>
                <c:pt idx="6983">
                  <c:v>386.99999999999994</c:v>
                </c:pt>
                <c:pt idx="6984">
                  <c:v>386.90000000000003</c:v>
                </c:pt>
                <c:pt idx="6985">
                  <c:v>386.89999999999992</c:v>
                </c:pt>
                <c:pt idx="6986">
                  <c:v>386.80000000000007</c:v>
                </c:pt>
                <c:pt idx="6987">
                  <c:v>386.60000000000008</c:v>
                </c:pt>
                <c:pt idx="6988">
                  <c:v>386.5</c:v>
                </c:pt>
                <c:pt idx="6989">
                  <c:v>386.5</c:v>
                </c:pt>
                <c:pt idx="6990">
                  <c:v>386.30000000000013</c:v>
                </c:pt>
                <c:pt idx="6991">
                  <c:v>386.3</c:v>
                </c:pt>
                <c:pt idx="6992">
                  <c:v>386.2</c:v>
                </c:pt>
                <c:pt idx="6993">
                  <c:v>386.00000000000006</c:v>
                </c:pt>
                <c:pt idx="6994">
                  <c:v>386</c:v>
                </c:pt>
                <c:pt idx="6995">
                  <c:v>385.6</c:v>
                </c:pt>
                <c:pt idx="6996">
                  <c:v>385.50000000000006</c:v>
                </c:pt>
                <c:pt idx="6997">
                  <c:v>385.5</c:v>
                </c:pt>
                <c:pt idx="6998">
                  <c:v>384.99999999999994</c:v>
                </c:pt>
                <c:pt idx="6999">
                  <c:v>384.59999999999997</c:v>
                </c:pt>
                <c:pt idx="7000">
                  <c:v>384.59999999999991</c:v>
                </c:pt>
                <c:pt idx="7001">
                  <c:v>384.4</c:v>
                </c:pt>
                <c:pt idx="7002">
                  <c:v>384.3</c:v>
                </c:pt>
                <c:pt idx="7003">
                  <c:v>384.1</c:v>
                </c:pt>
                <c:pt idx="7004">
                  <c:v>383.80000000000007</c:v>
                </c:pt>
                <c:pt idx="7005">
                  <c:v>383.59999999999997</c:v>
                </c:pt>
                <c:pt idx="7006">
                  <c:v>383.39999999999992</c:v>
                </c:pt>
                <c:pt idx="7007">
                  <c:v>383.30000000000007</c:v>
                </c:pt>
                <c:pt idx="7008">
                  <c:v>383.09999999999997</c:v>
                </c:pt>
                <c:pt idx="7009">
                  <c:v>382.90000000000003</c:v>
                </c:pt>
                <c:pt idx="7010">
                  <c:v>382.9</c:v>
                </c:pt>
                <c:pt idx="7011">
                  <c:v>382.8</c:v>
                </c:pt>
                <c:pt idx="7012">
                  <c:v>382.59999999999997</c:v>
                </c:pt>
                <c:pt idx="7013">
                  <c:v>382.5</c:v>
                </c:pt>
                <c:pt idx="7014">
                  <c:v>382.5</c:v>
                </c:pt>
                <c:pt idx="7015">
                  <c:v>382.3</c:v>
                </c:pt>
                <c:pt idx="7016">
                  <c:v>382.2000000000001</c:v>
                </c:pt>
                <c:pt idx="7017">
                  <c:v>381.8</c:v>
                </c:pt>
                <c:pt idx="7018">
                  <c:v>381.59999999999997</c:v>
                </c:pt>
                <c:pt idx="7019">
                  <c:v>381.19999999999993</c:v>
                </c:pt>
                <c:pt idx="7020">
                  <c:v>381</c:v>
                </c:pt>
                <c:pt idx="7021">
                  <c:v>380.6</c:v>
                </c:pt>
                <c:pt idx="7022">
                  <c:v>380.2</c:v>
                </c:pt>
                <c:pt idx="7023">
                  <c:v>379.90000000000009</c:v>
                </c:pt>
                <c:pt idx="7024">
                  <c:v>379.8</c:v>
                </c:pt>
                <c:pt idx="7025">
                  <c:v>379.7000000000001</c:v>
                </c:pt>
                <c:pt idx="7026">
                  <c:v>379.49999999999994</c:v>
                </c:pt>
                <c:pt idx="7027">
                  <c:v>379.00000000000006</c:v>
                </c:pt>
                <c:pt idx="7028">
                  <c:v>378.8</c:v>
                </c:pt>
                <c:pt idx="7029">
                  <c:v>378.70000000000005</c:v>
                </c:pt>
                <c:pt idx="7030">
                  <c:v>378.59999999999997</c:v>
                </c:pt>
                <c:pt idx="7031">
                  <c:v>378.5</c:v>
                </c:pt>
                <c:pt idx="7032">
                  <c:v>378.3</c:v>
                </c:pt>
                <c:pt idx="7033">
                  <c:v>378.3</c:v>
                </c:pt>
                <c:pt idx="7034">
                  <c:v>378.20000000000005</c:v>
                </c:pt>
                <c:pt idx="7035">
                  <c:v>378</c:v>
                </c:pt>
                <c:pt idx="7036">
                  <c:v>377.9</c:v>
                </c:pt>
                <c:pt idx="7037">
                  <c:v>377.59999999999991</c:v>
                </c:pt>
                <c:pt idx="7038">
                  <c:v>377.29999999999995</c:v>
                </c:pt>
                <c:pt idx="7039">
                  <c:v>376.49999999999994</c:v>
                </c:pt>
                <c:pt idx="7040">
                  <c:v>375.99999999999994</c:v>
                </c:pt>
                <c:pt idx="7041">
                  <c:v>375.90000000000009</c:v>
                </c:pt>
                <c:pt idx="7042">
                  <c:v>375.90000000000003</c:v>
                </c:pt>
                <c:pt idx="7043">
                  <c:v>375.6</c:v>
                </c:pt>
                <c:pt idx="7044">
                  <c:v>375.5</c:v>
                </c:pt>
                <c:pt idx="7045">
                  <c:v>375.3</c:v>
                </c:pt>
                <c:pt idx="7046">
                  <c:v>375.20000000000005</c:v>
                </c:pt>
                <c:pt idx="7047">
                  <c:v>375.09999999999997</c:v>
                </c:pt>
                <c:pt idx="7048">
                  <c:v>374.9</c:v>
                </c:pt>
                <c:pt idx="7049">
                  <c:v>374.69999999999993</c:v>
                </c:pt>
                <c:pt idx="7050">
                  <c:v>374.40000000000003</c:v>
                </c:pt>
                <c:pt idx="7051">
                  <c:v>374.09999999999991</c:v>
                </c:pt>
                <c:pt idx="7052">
                  <c:v>373.90000000000003</c:v>
                </c:pt>
                <c:pt idx="7053">
                  <c:v>373.80000000000007</c:v>
                </c:pt>
                <c:pt idx="7054">
                  <c:v>373.79999999999995</c:v>
                </c:pt>
                <c:pt idx="7055">
                  <c:v>373.50000000000006</c:v>
                </c:pt>
                <c:pt idx="7056">
                  <c:v>373.1</c:v>
                </c:pt>
                <c:pt idx="7057">
                  <c:v>373.1</c:v>
                </c:pt>
                <c:pt idx="7058">
                  <c:v>373</c:v>
                </c:pt>
                <c:pt idx="7059">
                  <c:v>372.80000000000007</c:v>
                </c:pt>
                <c:pt idx="7060">
                  <c:v>372.79999999999995</c:v>
                </c:pt>
                <c:pt idx="7061">
                  <c:v>372.70000000000005</c:v>
                </c:pt>
                <c:pt idx="7062">
                  <c:v>372.59999999999991</c:v>
                </c:pt>
                <c:pt idx="7063">
                  <c:v>371.90000000000003</c:v>
                </c:pt>
                <c:pt idx="7064">
                  <c:v>371.9</c:v>
                </c:pt>
                <c:pt idx="7065">
                  <c:v>371.7</c:v>
                </c:pt>
                <c:pt idx="7066">
                  <c:v>371.5</c:v>
                </c:pt>
                <c:pt idx="7067">
                  <c:v>371.10000000000008</c:v>
                </c:pt>
                <c:pt idx="7068">
                  <c:v>370.9</c:v>
                </c:pt>
                <c:pt idx="7069">
                  <c:v>370.79999999999995</c:v>
                </c:pt>
                <c:pt idx="7070">
                  <c:v>370.60000000000014</c:v>
                </c:pt>
                <c:pt idx="7071">
                  <c:v>370.60000000000008</c:v>
                </c:pt>
                <c:pt idx="7072">
                  <c:v>370.5</c:v>
                </c:pt>
                <c:pt idx="7073">
                  <c:v>370.40000000000003</c:v>
                </c:pt>
                <c:pt idx="7074">
                  <c:v>369.5</c:v>
                </c:pt>
                <c:pt idx="7075">
                  <c:v>369.40000000000009</c:v>
                </c:pt>
                <c:pt idx="7076">
                  <c:v>369.3</c:v>
                </c:pt>
                <c:pt idx="7077">
                  <c:v>369.2999999999999</c:v>
                </c:pt>
                <c:pt idx="7078">
                  <c:v>369.1</c:v>
                </c:pt>
                <c:pt idx="7079">
                  <c:v>368.99999999999983</c:v>
                </c:pt>
                <c:pt idx="7080">
                  <c:v>368.7</c:v>
                </c:pt>
                <c:pt idx="7081">
                  <c:v>368.7</c:v>
                </c:pt>
                <c:pt idx="7082">
                  <c:v>368.50000000000006</c:v>
                </c:pt>
                <c:pt idx="7083">
                  <c:v>368.2</c:v>
                </c:pt>
                <c:pt idx="7084">
                  <c:v>368.09999999999997</c:v>
                </c:pt>
                <c:pt idx="7085">
                  <c:v>368</c:v>
                </c:pt>
                <c:pt idx="7086">
                  <c:v>367.90000000000003</c:v>
                </c:pt>
                <c:pt idx="7087">
                  <c:v>367.9</c:v>
                </c:pt>
                <c:pt idx="7088">
                  <c:v>367.8</c:v>
                </c:pt>
                <c:pt idx="7089">
                  <c:v>367.79999999999995</c:v>
                </c:pt>
                <c:pt idx="7090">
                  <c:v>367.5</c:v>
                </c:pt>
                <c:pt idx="7091">
                  <c:v>367.5</c:v>
                </c:pt>
                <c:pt idx="7092">
                  <c:v>367.40000000000003</c:v>
                </c:pt>
                <c:pt idx="7093">
                  <c:v>367.1</c:v>
                </c:pt>
                <c:pt idx="7094">
                  <c:v>366.89999999999986</c:v>
                </c:pt>
                <c:pt idx="7095">
                  <c:v>366.7</c:v>
                </c:pt>
                <c:pt idx="7096">
                  <c:v>366.40000000000003</c:v>
                </c:pt>
                <c:pt idx="7097">
                  <c:v>366.3</c:v>
                </c:pt>
                <c:pt idx="7098">
                  <c:v>366.20000000000005</c:v>
                </c:pt>
                <c:pt idx="7099">
                  <c:v>366.20000000000005</c:v>
                </c:pt>
                <c:pt idx="7100">
                  <c:v>366.20000000000005</c:v>
                </c:pt>
                <c:pt idx="7101">
                  <c:v>365.8</c:v>
                </c:pt>
                <c:pt idx="7102">
                  <c:v>365.40000000000003</c:v>
                </c:pt>
                <c:pt idx="7103">
                  <c:v>364.90000000000003</c:v>
                </c:pt>
                <c:pt idx="7104">
                  <c:v>364.40000000000003</c:v>
                </c:pt>
                <c:pt idx="7105">
                  <c:v>364.3</c:v>
                </c:pt>
                <c:pt idx="7106">
                  <c:v>363.90000000000003</c:v>
                </c:pt>
                <c:pt idx="7107">
                  <c:v>363.59999999999997</c:v>
                </c:pt>
                <c:pt idx="7108">
                  <c:v>363.49999999999994</c:v>
                </c:pt>
                <c:pt idx="7109">
                  <c:v>363.19999999999993</c:v>
                </c:pt>
                <c:pt idx="7110">
                  <c:v>363.09999999999997</c:v>
                </c:pt>
                <c:pt idx="7111">
                  <c:v>362.99999999999994</c:v>
                </c:pt>
                <c:pt idx="7112">
                  <c:v>362.90000000000003</c:v>
                </c:pt>
                <c:pt idx="7113">
                  <c:v>362.79999999999995</c:v>
                </c:pt>
                <c:pt idx="7114">
                  <c:v>362.5</c:v>
                </c:pt>
                <c:pt idx="7115">
                  <c:v>361.8</c:v>
                </c:pt>
                <c:pt idx="7116">
                  <c:v>361.7</c:v>
                </c:pt>
                <c:pt idx="7117">
                  <c:v>361.50000000000006</c:v>
                </c:pt>
                <c:pt idx="7118">
                  <c:v>361.1</c:v>
                </c:pt>
                <c:pt idx="7119">
                  <c:v>360.8</c:v>
                </c:pt>
                <c:pt idx="7120">
                  <c:v>360.59999999999997</c:v>
                </c:pt>
                <c:pt idx="7121">
                  <c:v>360.5</c:v>
                </c:pt>
                <c:pt idx="7122">
                  <c:v>360</c:v>
                </c:pt>
                <c:pt idx="7123">
                  <c:v>359.3</c:v>
                </c:pt>
                <c:pt idx="7124">
                  <c:v>359.19999999999993</c:v>
                </c:pt>
                <c:pt idx="7125">
                  <c:v>358.8</c:v>
                </c:pt>
                <c:pt idx="7126">
                  <c:v>358.69999999999993</c:v>
                </c:pt>
                <c:pt idx="7127">
                  <c:v>358.6</c:v>
                </c:pt>
                <c:pt idx="7128">
                  <c:v>358.59999999999997</c:v>
                </c:pt>
                <c:pt idx="7129">
                  <c:v>358.59999999999997</c:v>
                </c:pt>
                <c:pt idx="7130">
                  <c:v>358.40000000000009</c:v>
                </c:pt>
                <c:pt idx="7131">
                  <c:v>358.39999999999992</c:v>
                </c:pt>
                <c:pt idx="7132">
                  <c:v>357.90000000000009</c:v>
                </c:pt>
                <c:pt idx="7133">
                  <c:v>357.90000000000003</c:v>
                </c:pt>
                <c:pt idx="7134">
                  <c:v>357.69999999999993</c:v>
                </c:pt>
                <c:pt idx="7135">
                  <c:v>357.6</c:v>
                </c:pt>
                <c:pt idx="7136">
                  <c:v>357.2</c:v>
                </c:pt>
                <c:pt idx="7137">
                  <c:v>357.1</c:v>
                </c:pt>
                <c:pt idx="7138">
                  <c:v>356.1</c:v>
                </c:pt>
                <c:pt idx="7139">
                  <c:v>355.90000000000003</c:v>
                </c:pt>
                <c:pt idx="7140">
                  <c:v>355.79999999999995</c:v>
                </c:pt>
                <c:pt idx="7141">
                  <c:v>355.7999999999999</c:v>
                </c:pt>
                <c:pt idx="7142">
                  <c:v>355.69999999999993</c:v>
                </c:pt>
                <c:pt idx="7143">
                  <c:v>355.59999999999997</c:v>
                </c:pt>
                <c:pt idx="7144">
                  <c:v>355.50000000000006</c:v>
                </c:pt>
                <c:pt idx="7145">
                  <c:v>355.2000000000001</c:v>
                </c:pt>
                <c:pt idx="7146">
                  <c:v>355.00000000000006</c:v>
                </c:pt>
                <c:pt idx="7147">
                  <c:v>355</c:v>
                </c:pt>
                <c:pt idx="7148">
                  <c:v>354.90000000000009</c:v>
                </c:pt>
                <c:pt idx="7149">
                  <c:v>354.59999999999997</c:v>
                </c:pt>
                <c:pt idx="7150">
                  <c:v>354.5</c:v>
                </c:pt>
                <c:pt idx="7151">
                  <c:v>354.40000000000015</c:v>
                </c:pt>
                <c:pt idx="7152">
                  <c:v>353.8</c:v>
                </c:pt>
                <c:pt idx="7153">
                  <c:v>353.40000000000003</c:v>
                </c:pt>
                <c:pt idx="7154">
                  <c:v>352.80000000000007</c:v>
                </c:pt>
                <c:pt idx="7155">
                  <c:v>352.59999999999997</c:v>
                </c:pt>
                <c:pt idx="7156">
                  <c:v>352.59999999999997</c:v>
                </c:pt>
                <c:pt idx="7157">
                  <c:v>351.7</c:v>
                </c:pt>
                <c:pt idx="7158">
                  <c:v>351.6</c:v>
                </c:pt>
                <c:pt idx="7159">
                  <c:v>351.5</c:v>
                </c:pt>
                <c:pt idx="7160">
                  <c:v>351.19999999999993</c:v>
                </c:pt>
                <c:pt idx="7161">
                  <c:v>350.50000000000006</c:v>
                </c:pt>
                <c:pt idx="7162">
                  <c:v>350.1</c:v>
                </c:pt>
                <c:pt idx="7163">
                  <c:v>350.1</c:v>
                </c:pt>
                <c:pt idx="7164">
                  <c:v>350</c:v>
                </c:pt>
                <c:pt idx="7165">
                  <c:v>350</c:v>
                </c:pt>
                <c:pt idx="7166">
                  <c:v>349.8</c:v>
                </c:pt>
                <c:pt idx="7167">
                  <c:v>349.59999999999997</c:v>
                </c:pt>
                <c:pt idx="7168">
                  <c:v>349.40000000000003</c:v>
                </c:pt>
                <c:pt idx="7169">
                  <c:v>349.40000000000003</c:v>
                </c:pt>
                <c:pt idx="7170">
                  <c:v>349.30000000000007</c:v>
                </c:pt>
                <c:pt idx="7171">
                  <c:v>349.3</c:v>
                </c:pt>
                <c:pt idx="7172">
                  <c:v>349.2</c:v>
                </c:pt>
                <c:pt idx="7173">
                  <c:v>349.1</c:v>
                </c:pt>
                <c:pt idx="7174">
                  <c:v>349.00000000000006</c:v>
                </c:pt>
                <c:pt idx="7175">
                  <c:v>348.9</c:v>
                </c:pt>
                <c:pt idx="7176">
                  <c:v>348.79999999999995</c:v>
                </c:pt>
                <c:pt idx="7177">
                  <c:v>348.5</c:v>
                </c:pt>
                <c:pt idx="7178">
                  <c:v>348.5</c:v>
                </c:pt>
                <c:pt idx="7179">
                  <c:v>348.40000000000009</c:v>
                </c:pt>
                <c:pt idx="7180">
                  <c:v>348.10000000000008</c:v>
                </c:pt>
                <c:pt idx="7181">
                  <c:v>348.1</c:v>
                </c:pt>
                <c:pt idx="7182">
                  <c:v>347.90000000000009</c:v>
                </c:pt>
                <c:pt idx="7183">
                  <c:v>347.9</c:v>
                </c:pt>
                <c:pt idx="7184">
                  <c:v>347.80000000000007</c:v>
                </c:pt>
                <c:pt idx="7185">
                  <c:v>347.70000000000005</c:v>
                </c:pt>
                <c:pt idx="7186">
                  <c:v>347.59999999999997</c:v>
                </c:pt>
                <c:pt idx="7187">
                  <c:v>346.90000000000003</c:v>
                </c:pt>
                <c:pt idx="7188">
                  <c:v>346.7</c:v>
                </c:pt>
                <c:pt idx="7189">
                  <c:v>346.6</c:v>
                </c:pt>
                <c:pt idx="7190">
                  <c:v>346.59999999999997</c:v>
                </c:pt>
                <c:pt idx="7191">
                  <c:v>346.4</c:v>
                </c:pt>
                <c:pt idx="7192">
                  <c:v>346</c:v>
                </c:pt>
                <c:pt idx="7193">
                  <c:v>345.99999999999994</c:v>
                </c:pt>
                <c:pt idx="7194">
                  <c:v>345.90000000000003</c:v>
                </c:pt>
                <c:pt idx="7195">
                  <c:v>345.79999999999995</c:v>
                </c:pt>
                <c:pt idx="7196">
                  <c:v>345.09999999999997</c:v>
                </c:pt>
                <c:pt idx="7197">
                  <c:v>345.00000000000006</c:v>
                </c:pt>
                <c:pt idx="7198">
                  <c:v>344.7</c:v>
                </c:pt>
                <c:pt idx="7199">
                  <c:v>344.00000000000006</c:v>
                </c:pt>
                <c:pt idx="7200">
                  <c:v>343.8</c:v>
                </c:pt>
                <c:pt idx="7201">
                  <c:v>343.8</c:v>
                </c:pt>
                <c:pt idx="7202">
                  <c:v>343.70000000000005</c:v>
                </c:pt>
                <c:pt idx="7203">
                  <c:v>343.69999999999993</c:v>
                </c:pt>
                <c:pt idx="7204">
                  <c:v>342.99999999999994</c:v>
                </c:pt>
                <c:pt idx="7205">
                  <c:v>342.9</c:v>
                </c:pt>
                <c:pt idx="7206">
                  <c:v>342.9</c:v>
                </c:pt>
                <c:pt idx="7207">
                  <c:v>342.79999999999995</c:v>
                </c:pt>
                <c:pt idx="7208">
                  <c:v>342.7000000000001</c:v>
                </c:pt>
                <c:pt idx="7209">
                  <c:v>342.60000000000014</c:v>
                </c:pt>
                <c:pt idx="7210">
                  <c:v>342.6</c:v>
                </c:pt>
                <c:pt idx="7211">
                  <c:v>342.30000000000007</c:v>
                </c:pt>
                <c:pt idx="7212">
                  <c:v>342.2000000000001</c:v>
                </c:pt>
                <c:pt idx="7213">
                  <c:v>342.20000000000005</c:v>
                </c:pt>
                <c:pt idx="7214">
                  <c:v>342.1</c:v>
                </c:pt>
                <c:pt idx="7215">
                  <c:v>342.00000000000006</c:v>
                </c:pt>
                <c:pt idx="7216">
                  <c:v>341.9</c:v>
                </c:pt>
                <c:pt idx="7217">
                  <c:v>341.6</c:v>
                </c:pt>
                <c:pt idx="7218">
                  <c:v>341.3</c:v>
                </c:pt>
                <c:pt idx="7219">
                  <c:v>341.29999999999995</c:v>
                </c:pt>
                <c:pt idx="7220">
                  <c:v>341.20000000000005</c:v>
                </c:pt>
                <c:pt idx="7221">
                  <c:v>341</c:v>
                </c:pt>
                <c:pt idx="7222">
                  <c:v>340.30000000000007</c:v>
                </c:pt>
                <c:pt idx="7223">
                  <c:v>339.9</c:v>
                </c:pt>
                <c:pt idx="7224">
                  <c:v>339.8</c:v>
                </c:pt>
                <c:pt idx="7225">
                  <c:v>339.79999999999995</c:v>
                </c:pt>
                <c:pt idx="7226">
                  <c:v>339.7</c:v>
                </c:pt>
                <c:pt idx="7227">
                  <c:v>339.5</c:v>
                </c:pt>
                <c:pt idx="7228">
                  <c:v>339.5</c:v>
                </c:pt>
                <c:pt idx="7229">
                  <c:v>339.00000000000006</c:v>
                </c:pt>
                <c:pt idx="7230">
                  <c:v>338.99999999999994</c:v>
                </c:pt>
                <c:pt idx="7231">
                  <c:v>338.80000000000007</c:v>
                </c:pt>
                <c:pt idx="7232">
                  <c:v>338.5</c:v>
                </c:pt>
                <c:pt idx="7233">
                  <c:v>338.40000000000003</c:v>
                </c:pt>
                <c:pt idx="7234">
                  <c:v>338.4</c:v>
                </c:pt>
                <c:pt idx="7235">
                  <c:v>338.09999999999997</c:v>
                </c:pt>
                <c:pt idx="7236">
                  <c:v>337.9</c:v>
                </c:pt>
                <c:pt idx="7237">
                  <c:v>337.9</c:v>
                </c:pt>
                <c:pt idx="7238">
                  <c:v>337.80000000000007</c:v>
                </c:pt>
                <c:pt idx="7239">
                  <c:v>337.80000000000007</c:v>
                </c:pt>
                <c:pt idx="7240">
                  <c:v>337.6</c:v>
                </c:pt>
                <c:pt idx="7241">
                  <c:v>337.6</c:v>
                </c:pt>
                <c:pt idx="7242">
                  <c:v>337.5</c:v>
                </c:pt>
                <c:pt idx="7243">
                  <c:v>337.4</c:v>
                </c:pt>
                <c:pt idx="7244">
                  <c:v>337.4</c:v>
                </c:pt>
                <c:pt idx="7245">
                  <c:v>337.39999999999992</c:v>
                </c:pt>
                <c:pt idx="7246">
                  <c:v>337.29999999999995</c:v>
                </c:pt>
                <c:pt idx="7247">
                  <c:v>337.1</c:v>
                </c:pt>
                <c:pt idx="7248">
                  <c:v>337.00000000000006</c:v>
                </c:pt>
                <c:pt idx="7249">
                  <c:v>336.30000000000007</c:v>
                </c:pt>
                <c:pt idx="7250">
                  <c:v>336.3</c:v>
                </c:pt>
                <c:pt idx="7251">
                  <c:v>336.2</c:v>
                </c:pt>
                <c:pt idx="7252">
                  <c:v>336.09999999999997</c:v>
                </c:pt>
                <c:pt idx="7253">
                  <c:v>335.90000000000003</c:v>
                </c:pt>
                <c:pt idx="7254">
                  <c:v>335.9</c:v>
                </c:pt>
                <c:pt idx="7255">
                  <c:v>335.6</c:v>
                </c:pt>
                <c:pt idx="7256">
                  <c:v>335.40000000000009</c:v>
                </c:pt>
                <c:pt idx="7257">
                  <c:v>335.40000000000009</c:v>
                </c:pt>
                <c:pt idx="7258">
                  <c:v>335.40000000000003</c:v>
                </c:pt>
                <c:pt idx="7259">
                  <c:v>335.39999999999992</c:v>
                </c:pt>
                <c:pt idx="7260">
                  <c:v>334.9</c:v>
                </c:pt>
                <c:pt idx="7261">
                  <c:v>334.9</c:v>
                </c:pt>
                <c:pt idx="7262">
                  <c:v>334.6</c:v>
                </c:pt>
                <c:pt idx="7263">
                  <c:v>334.1</c:v>
                </c:pt>
                <c:pt idx="7264">
                  <c:v>334</c:v>
                </c:pt>
                <c:pt idx="7265">
                  <c:v>333.80000000000007</c:v>
                </c:pt>
                <c:pt idx="7266">
                  <c:v>333.70000000000005</c:v>
                </c:pt>
                <c:pt idx="7267">
                  <c:v>333.5</c:v>
                </c:pt>
                <c:pt idx="7268">
                  <c:v>332.4</c:v>
                </c:pt>
                <c:pt idx="7269">
                  <c:v>332.4</c:v>
                </c:pt>
                <c:pt idx="7270">
                  <c:v>332.2</c:v>
                </c:pt>
                <c:pt idx="7271">
                  <c:v>332</c:v>
                </c:pt>
                <c:pt idx="7272">
                  <c:v>331.59999999999997</c:v>
                </c:pt>
                <c:pt idx="7273">
                  <c:v>331.4</c:v>
                </c:pt>
                <c:pt idx="7274">
                  <c:v>331.3</c:v>
                </c:pt>
                <c:pt idx="7275">
                  <c:v>330.79999999999995</c:v>
                </c:pt>
                <c:pt idx="7276">
                  <c:v>330.5</c:v>
                </c:pt>
                <c:pt idx="7277">
                  <c:v>330.4</c:v>
                </c:pt>
                <c:pt idx="7278">
                  <c:v>330.3</c:v>
                </c:pt>
                <c:pt idx="7279">
                  <c:v>330.00000000000006</c:v>
                </c:pt>
                <c:pt idx="7280">
                  <c:v>330</c:v>
                </c:pt>
                <c:pt idx="7281">
                  <c:v>330</c:v>
                </c:pt>
                <c:pt idx="7282">
                  <c:v>329.99999999999994</c:v>
                </c:pt>
                <c:pt idx="7283">
                  <c:v>329.8</c:v>
                </c:pt>
                <c:pt idx="7284">
                  <c:v>329.79999999999995</c:v>
                </c:pt>
                <c:pt idx="7285">
                  <c:v>329.49999999999994</c:v>
                </c:pt>
                <c:pt idx="7286">
                  <c:v>329.4</c:v>
                </c:pt>
                <c:pt idx="7287">
                  <c:v>328.90000000000003</c:v>
                </c:pt>
                <c:pt idx="7288">
                  <c:v>328.9</c:v>
                </c:pt>
                <c:pt idx="7289">
                  <c:v>328.8</c:v>
                </c:pt>
                <c:pt idx="7290">
                  <c:v>328.7000000000001</c:v>
                </c:pt>
                <c:pt idx="7291">
                  <c:v>328.70000000000005</c:v>
                </c:pt>
                <c:pt idx="7292">
                  <c:v>328.7</c:v>
                </c:pt>
                <c:pt idx="7293">
                  <c:v>328.40000000000009</c:v>
                </c:pt>
                <c:pt idx="7294">
                  <c:v>328.4</c:v>
                </c:pt>
                <c:pt idx="7295">
                  <c:v>328.3</c:v>
                </c:pt>
                <c:pt idx="7296">
                  <c:v>327.70000000000005</c:v>
                </c:pt>
                <c:pt idx="7297">
                  <c:v>327.5</c:v>
                </c:pt>
                <c:pt idx="7298">
                  <c:v>327.3</c:v>
                </c:pt>
                <c:pt idx="7299">
                  <c:v>327.3</c:v>
                </c:pt>
                <c:pt idx="7300">
                  <c:v>327.09999999999997</c:v>
                </c:pt>
                <c:pt idx="7301">
                  <c:v>326.90000000000003</c:v>
                </c:pt>
                <c:pt idx="7302">
                  <c:v>326.8</c:v>
                </c:pt>
                <c:pt idx="7303">
                  <c:v>326.5</c:v>
                </c:pt>
                <c:pt idx="7304">
                  <c:v>326.49999999999994</c:v>
                </c:pt>
                <c:pt idx="7305">
                  <c:v>326.10000000000002</c:v>
                </c:pt>
                <c:pt idx="7306">
                  <c:v>326.00000000000006</c:v>
                </c:pt>
                <c:pt idx="7307">
                  <c:v>325.8</c:v>
                </c:pt>
                <c:pt idx="7308">
                  <c:v>325.8</c:v>
                </c:pt>
                <c:pt idx="7309">
                  <c:v>325.79999999999995</c:v>
                </c:pt>
                <c:pt idx="7310">
                  <c:v>325.7</c:v>
                </c:pt>
                <c:pt idx="7311">
                  <c:v>325.60000000000002</c:v>
                </c:pt>
                <c:pt idx="7312">
                  <c:v>325.60000000000002</c:v>
                </c:pt>
                <c:pt idx="7313">
                  <c:v>325.30000000000007</c:v>
                </c:pt>
                <c:pt idx="7314">
                  <c:v>325.29999999999995</c:v>
                </c:pt>
                <c:pt idx="7315">
                  <c:v>325</c:v>
                </c:pt>
                <c:pt idx="7316">
                  <c:v>324.7</c:v>
                </c:pt>
                <c:pt idx="7317">
                  <c:v>324.60000000000002</c:v>
                </c:pt>
                <c:pt idx="7318">
                  <c:v>324.59999999999991</c:v>
                </c:pt>
                <c:pt idx="7319">
                  <c:v>324.00000000000006</c:v>
                </c:pt>
                <c:pt idx="7320">
                  <c:v>323.7</c:v>
                </c:pt>
                <c:pt idx="7321">
                  <c:v>323.60000000000002</c:v>
                </c:pt>
                <c:pt idx="7322">
                  <c:v>323.49999999999989</c:v>
                </c:pt>
                <c:pt idx="7323">
                  <c:v>323.00000000000006</c:v>
                </c:pt>
                <c:pt idx="7324">
                  <c:v>323</c:v>
                </c:pt>
                <c:pt idx="7325">
                  <c:v>322.7</c:v>
                </c:pt>
                <c:pt idx="7326">
                  <c:v>322.30000000000007</c:v>
                </c:pt>
                <c:pt idx="7327">
                  <c:v>322.10000000000002</c:v>
                </c:pt>
                <c:pt idx="7328">
                  <c:v>322</c:v>
                </c:pt>
                <c:pt idx="7329">
                  <c:v>321.3</c:v>
                </c:pt>
                <c:pt idx="7330">
                  <c:v>321.20000000000005</c:v>
                </c:pt>
                <c:pt idx="7331">
                  <c:v>320.60000000000002</c:v>
                </c:pt>
                <c:pt idx="7332">
                  <c:v>320.39999999999992</c:v>
                </c:pt>
                <c:pt idx="7333">
                  <c:v>320.30000000000007</c:v>
                </c:pt>
                <c:pt idx="7334">
                  <c:v>320.10000000000002</c:v>
                </c:pt>
                <c:pt idx="7335">
                  <c:v>320.10000000000002</c:v>
                </c:pt>
                <c:pt idx="7336">
                  <c:v>319.90000000000003</c:v>
                </c:pt>
                <c:pt idx="7337">
                  <c:v>319.80000000000007</c:v>
                </c:pt>
                <c:pt idx="7338">
                  <c:v>319.39999999999998</c:v>
                </c:pt>
                <c:pt idx="7339">
                  <c:v>319.29999999999995</c:v>
                </c:pt>
                <c:pt idx="7340">
                  <c:v>319.20000000000005</c:v>
                </c:pt>
                <c:pt idx="7341">
                  <c:v>319.2</c:v>
                </c:pt>
                <c:pt idx="7342">
                  <c:v>318.30000000000007</c:v>
                </c:pt>
                <c:pt idx="7343">
                  <c:v>318.2</c:v>
                </c:pt>
                <c:pt idx="7344">
                  <c:v>317.90000000000009</c:v>
                </c:pt>
                <c:pt idx="7345">
                  <c:v>317.79999999999995</c:v>
                </c:pt>
                <c:pt idx="7346">
                  <c:v>317.7</c:v>
                </c:pt>
                <c:pt idx="7347">
                  <c:v>317.5</c:v>
                </c:pt>
                <c:pt idx="7348">
                  <c:v>317.10000000000002</c:v>
                </c:pt>
                <c:pt idx="7349">
                  <c:v>317.10000000000002</c:v>
                </c:pt>
                <c:pt idx="7350">
                  <c:v>316.69999999999993</c:v>
                </c:pt>
                <c:pt idx="7351">
                  <c:v>316.2</c:v>
                </c:pt>
                <c:pt idx="7352">
                  <c:v>315.70000000000005</c:v>
                </c:pt>
                <c:pt idx="7353">
                  <c:v>315.59999999999997</c:v>
                </c:pt>
                <c:pt idx="7354">
                  <c:v>315.5</c:v>
                </c:pt>
                <c:pt idx="7355">
                  <c:v>315.00000000000006</c:v>
                </c:pt>
                <c:pt idx="7356">
                  <c:v>314.89999999999992</c:v>
                </c:pt>
                <c:pt idx="7357">
                  <c:v>314.7000000000001</c:v>
                </c:pt>
                <c:pt idx="7358">
                  <c:v>313.8</c:v>
                </c:pt>
                <c:pt idx="7359">
                  <c:v>313.29999999999995</c:v>
                </c:pt>
                <c:pt idx="7360">
                  <c:v>313.2</c:v>
                </c:pt>
                <c:pt idx="7361">
                  <c:v>312.8</c:v>
                </c:pt>
                <c:pt idx="7362">
                  <c:v>312.70000000000005</c:v>
                </c:pt>
                <c:pt idx="7363">
                  <c:v>312.60000000000002</c:v>
                </c:pt>
                <c:pt idx="7364">
                  <c:v>312.59999999999997</c:v>
                </c:pt>
                <c:pt idx="7365">
                  <c:v>312.3</c:v>
                </c:pt>
                <c:pt idx="7366">
                  <c:v>312.10000000000002</c:v>
                </c:pt>
                <c:pt idx="7367">
                  <c:v>310.8</c:v>
                </c:pt>
                <c:pt idx="7368">
                  <c:v>310.60000000000002</c:v>
                </c:pt>
                <c:pt idx="7369">
                  <c:v>310</c:v>
                </c:pt>
                <c:pt idx="7370">
                  <c:v>309.3</c:v>
                </c:pt>
                <c:pt idx="7371">
                  <c:v>309.10000000000008</c:v>
                </c:pt>
                <c:pt idx="7372">
                  <c:v>309.10000000000002</c:v>
                </c:pt>
                <c:pt idx="7373">
                  <c:v>308.69999999999993</c:v>
                </c:pt>
                <c:pt idx="7374">
                  <c:v>308.5</c:v>
                </c:pt>
                <c:pt idx="7375">
                  <c:v>308.5</c:v>
                </c:pt>
                <c:pt idx="7376">
                  <c:v>308.3</c:v>
                </c:pt>
                <c:pt idx="7377">
                  <c:v>308.3</c:v>
                </c:pt>
                <c:pt idx="7378">
                  <c:v>307.89999999999998</c:v>
                </c:pt>
                <c:pt idx="7379">
                  <c:v>307.70000000000005</c:v>
                </c:pt>
                <c:pt idx="7380">
                  <c:v>307.69999999999993</c:v>
                </c:pt>
                <c:pt idx="7381">
                  <c:v>306.89999999999998</c:v>
                </c:pt>
                <c:pt idx="7382">
                  <c:v>306.60000000000002</c:v>
                </c:pt>
                <c:pt idx="7383">
                  <c:v>306.60000000000002</c:v>
                </c:pt>
                <c:pt idx="7384">
                  <c:v>306.50000000000006</c:v>
                </c:pt>
                <c:pt idx="7385">
                  <c:v>306.5</c:v>
                </c:pt>
                <c:pt idx="7386">
                  <c:v>306</c:v>
                </c:pt>
                <c:pt idx="7387">
                  <c:v>305.5</c:v>
                </c:pt>
                <c:pt idx="7388">
                  <c:v>305.3</c:v>
                </c:pt>
                <c:pt idx="7389">
                  <c:v>305.29999999999995</c:v>
                </c:pt>
                <c:pt idx="7390">
                  <c:v>305.09999999999997</c:v>
                </c:pt>
                <c:pt idx="7391">
                  <c:v>304.80000000000007</c:v>
                </c:pt>
                <c:pt idx="7392">
                  <c:v>304.7999999999999</c:v>
                </c:pt>
                <c:pt idx="7393">
                  <c:v>304.60000000000008</c:v>
                </c:pt>
                <c:pt idx="7394">
                  <c:v>304.60000000000002</c:v>
                </c:pt>
                <c:pt idx="7395">
                  <c:v>304.50000000000006</c:v>
                </c:pt>
                <c:pt idx="7396">
                  <c:v>304</c:v>
                </c:pt>
                <c:pt idx="7397">
                  <c:v>303.8</c:v>
                </c:pt>
                <c:pt idx="7398">
                  <c:v>303.7</c:v>
                </c:pt>
                <c:pt idx="7399">
                  <c:v>303.69999999999993</c:v>
                </c:pt>
                <c:pt idx="7400">
                  <c:v>303.5</c:v>
                </c:pt>
                <c:pt idx="7401">
                  <c:v>303.5</c:v>
                </c:pt>
                <c:pt idx="7402">
                  <c:v>303.2</c:v>
                </c:pt>
                <c:pt idx="7403">
                  <c:v>303</c:v>
                </c:pt>
                <c:pt idx="7404">
                  <c:v>302.90000000000003</c:v>
                </c:pt>
                <c:pt idx="7405">
                  <c:v>302.90000000000003</c:v>
                </c:pt>
                <c:pt idx="7406">
                  <c:v>302.60000000000002</c:v>
                </c:pt>
                <c:pt idx="7407">
                  <c:v>302.19999999999993</c:v>
                </c:pt>
                <c:pt idx="7408">
                  <c:v>302.00000000000006</c:v>
                </c:pt>
                <c:pt idx="7409">
                  <c:v>301.7</c:v>
                </c:pt>
                <c:pt idx="7410">
                  <c:v>301</c:v>
                </c:pt>
                <c:pt idx="7411">
                  <c:v>301</c:v>
                </c:pt>
                <c:pt idx="7412">
                  <c:v>300.89999999999998</c:v>
                </c:pt>
                <c:pt idx="7413">
                  <c:v>300.8</c:v>
                </c:pt>
                <c:pt idx="7414">
                  <c:v>300.40000000000009</c:v>
                </c:pt>
                <c:pt idx="7415">
                  <c:v>300.39999999999992</c:v>
                </c:pt>
                <c:pt idx="7416">
                  <c:v>300.3</c:v>
                </c:pt>
                <c:pt idx="7417">
                  <c:v>300.2</c:v>
                </c:pt>
                <c:pt idx="7418">
                  <c:v>300.09999999999991</c:v>
                </c:pt>
                <c:pt idx="7419">
                  <c:v>300</c:v>
                </c:pt>
                <c:pt idx="7420">
                  <c:v>299.39999999999998</c:v>
                </c:pt>
                <c:pt idx="7421">
                  <c:v>298.49999999999994</c:v>
                </c:pt>
                <c:pt idx="7422">
                  <c:v>298.39999999999998</c:v>
                </c:pt>
                <c:pt idx="7423">
                  <c:v>298.3</c:v>
                </c:pt>
                <c:pt idx="7424">
                  <c:v>298.19999999999993</c:v>
                </c:pt>
                <c:pt idx="7425">
                  <c:v>298</c:v>
                </c:pt>
                <c:pt idx="7426">
                  <c:v>297.90000000000003</c:v>
                </c:pt>
                <c:pt idx="7427">
                  <c:v>297.8</c:v>
                </c:pt>
                <c:pt idx="7428">
                  <c:v>297.5</c:v>
                </c:pt>
                <c:pt idx="7429">
                  <c:v>297.49999999999994</c:v>
                </c:pt>
                <c:pt idx="7430">
                  <c:v>297.09999999999997</c:v>
                </c:pt>
                <c:pt idx="7431">
                  <c:v>296.5</c:v>
                </c:pt>
                <c:pt idx="7432">
                  <c:v>296.5</c:v>
                </c:pt>
                <c:pt idx="7433">
                  <c:v>296.5</c:v>
                </c:pt>
                <c:pt idx="7434">
                  <c:v>296.49999999999994</c:v>
                </c:pt>
                <c:pt idx="7435">
                  <c:v>296.39999999999998</c:v>
                </c:pt>
                <c:pt idx="7436">
                  <c:v>296.10000000000002</c:v>
                </c:pt>
                <c:pt idx="7437">
                  <c:v>295.89999999999992</c:v>
                </c:pt>
                <c:pt idx="7438">
                  <c:v>295.60000000000002</c:v>
                </c:pt>
                <c:pt idx="7439">
                  <c:v>295.5</c:v>
                </c:pt>
                <c:pt idx="7440">
                  <c:v>295.49999999999994</c:v>
                </c:pt>
                <c:pt idx="7441">
                  <c:v>295.2</c:v>
                </c:pt>
                <c:pt idx="7442">
                  <c:v>295.2</c:v>
                </c:pt>
                <c:pt idx="7443">
                  <c:v>295.00000000000006</c:v>
                </c:pt>
                <c:pt idx="7444">
                  <c:v>294.60000000000002</c:v>
                </c:pt>
                <c:pt idx="7445">
                  <c:v>294.19999999999993</c:v>
                </c:pt>
                <c:pt idx="7446">
                  <c:v>293.60000000000002</c:v>
                </c:pt>
                <c:pt idx="7447">
                  <c:v>293.10000000000002</c:v>
                </c:pt>
                <c:pt idx="7448">
                  <c:v>293</c:v>
                </c:pt>
                <c:pt idx="7449">
                  <c:v>292.90000000000003</c:v>
                </c:pt>
                <c:pt idx="7450">
                  <c:v>292.50000000000006</c:v>
                </c:pt>
                <c:pt idx="7451">
                  <c:v>292.3</c:v>
                </c:pt>
                <c:pt idx="7452">
                  <c:v>292.10000000000002</c:v>
                </c:pt>
                <c:pt idx="7453">
                  <c:v>291.99999999999994</c:v>
                </c:pt>
                <c:pt idx="7454">
                  <c:v>291.89999999999998</c:v>
                </c:pt>
                <c:pt idx="7455">
                  <c:v>291.8</c:v>
                </c:pt>
                <c:pt idx="7456">
                  <c:v>291.8</c:v>
                </c:pt>
                <c:pt idx="7457">
                  <c:v>291.59999999999997</c:v>
                </c:pt>
                <c:pt idx="7458">
                  <c:v>291.39999999999992</c:v>
                </c:pt>
                <c:pt idx="7459">
                  <c:v>291.3</c:v>
                </c:pt>
                <c:pt idx="7460">
                  <c:v>291.2</c:v>
                </c:pt>
                <c:pt idx="7461">
                  <c:v>290.79999999999995</c:v>
                </c:pt>
                <c:pt idx="7462">
                  <c:v>290.70000000000005</c:v>
                </c:pt>
                <c:pt idx="7463">
                  <c:v>290.59999999999997</c:v>
                </c:pt>
                <c:pt idx="7464">
                  <c:v>290.40000000000003</c:v>
                </c:pt>
                <c:pt idx="7465">
                  <c:v>290.09999999999997</c:v>
                </c:pt>
                <c:pt idx="7466">
                  <c:v>290</c:v>
                </c:pt>
                <c:pt idx="7467">
                  <c:v>289.79999999999995</c:v>
                </c:pt>
                <c:pt idx="7468">
                  <c:v>289.10000000000002</c:v>
                </c:pt>
                <c:pt idx="7469">
                  <c:v>288.60000000000008</c:v>
                </c:pt>
                <c:pt idx="7470">
                  <c:v>288.50000000000006</c:v>
                </c:pt>
                <c:pt idx="7471">
                  <c:v>288.49999999999994</c:v>
                </c:pt>
                <c:pt idx="7472">
                  <c:v>288.20000000000005</c:v>
                </c:pt>
                <c:pt idx="7473">
                  <c:v>288.20000000000005</c:v>
                </c:pt>
                <c:pt idx="7474">
                  <c:v>288.2</c:v>
                </c:pt>
                <c:pt idx="7475">
                  <c:v>288.10000000000002</c:v>
                </c:pt>
                <c:pt idx="7476">
                  <c:v>288</c:v>
                </c:pt>
                <c:pt idx="7477">
                  <c:v>287.8</c:v>
                </c:pt>
                <c:pt idx="7478">
                  <c:v>287.60000000000002</c:v>
                </c:pt>
                <c:pt idx="7479">
                  <c:v>287.49999999999994</c:v>
                </c:pt>
                <c:pt idx="7480">
                  <c:v>287.3</c:v>
                </c:pt>
                <c:pt idx="7481">
                  <c:v>287</c:v>
                </c:pt>
                <c:pt idx="7482">
                  <c:v>286.99999999999994</c:v>
                </c:pt>
                <c:pt idx="7483">
                  <c:v>286.8</c:v>
                </c:pt>
                <c:pt idx="7484">
                  <c:v>286.79999999999995</c:v>
                </c:pt>
                <c:pt idx="7485">
                  <c:v>286.7</c:v>
                </c:pt>
                <c:pt idx="7486">
                  <c:v>286.39999999999998</c:v>
                </c:pt>
                <c:pt idx="7487">
                  <c:v>286.29999999999995</c:v>
                </c:pt>
                <c:pt idx="7488">
                  <c:v>286.20000000000005</c:v>
                </c:pt>
                <c:pt idx="7489">
                  <c:v>286.09999999999997</c:v>
                </c:pt>
                <c:pt idx="7490">
                  <c:v>285.90000000000003</c:v>
                </c:pt>
                <c:pt idx="7491">
                  <c:v>285.7</c:v>
                </c:pt>
                <c:pt idx="7492">
                  <c:v>285.5</c:v>
                </c:pt>
                <c:pt idx="7493">
                  <c:v>285.49999999999994</c:v>
                </c:pt>
                <c:pt idx="7494">
                  <c:v>285.29999999999995</c:v>
                </c:pt>
                <c:pt idx="7495">
                  <c:v>285.10000000000002</c:v>
                </c:pt>
                <c:pt idx="7496">
                  <c:v>285</c:v>
                </c:pt>
                <c:pt idx="7497">
                  <c:v>284.8</c:v>
                </c:pt>
                <c:pt idx="7498">
                  <c:v>284.8</c:v>
                </c:pt>
                <c:pt idx="7499">
                  <c:v>284.7000000000001</c:v>
                </c:pt>
                <c:pt idx="7500">
                  <c:v>284.30000000000007</c:v>
                </c:pt>
                <c:pt idx="7501">
                  <c:v>283.7</c:v>
                </c:pt>
                <c:pt idx="7502">
                  <c:v>283.3</c:v>
                </c:pt>
                <c:pt idx="7503">
                  <c:v>283.29999999999995</c:v>
                </c:pt>
                <c:pt idx="7504">
                  <c:v>283.09999999999997</c:v>
                </c:pt>
                <c:pt idx="7505">
                  <c:v>283.09999999999997</c:v>
                </c:pt>
                <c:pt idx="7506">
                  <c:v>283.00000000000006</c:v>
                </c:pt>
                <c:pt idx="7507">
                  <c:v>283</c:v>
                </c:pt>
                <c:pt idx="7508">
                  <c:v>282.89999999999998</c:v>
                </c:pt>
                <c:pt idx="7509">
                  <c:v>282.59999999999997</c:v>
                </c:pt>
                <c:pt idx="7510">
                  <c:v>282.20000000000005</c:v>
                </c:pt>
                <c:pt idx="7511">
                  <c:v>281.90000000000003</c:v>
                </c:pt>
                <c:pt idx="7512">
                  <c:v>281.7</c:v>
                </c:pt>
                <c:pt idx="7513">
                  <c:v>281.60000000000008</c:v>
                </c:pt>
                <c:pt idx="7514">
                  <c:v>281.2</c:v>
                </c:pt>
                <c:pt idx="7515">
                  <c:v>280.8</c:v>
                </c:pt>
                <c:pt idx="7516">
                  <c:v>280.79999999999995</c:v>
                </c:pt>
                <c:pt idx="7517">
                  <c:v>280.70000000000005</c:v>
                </c:pt>
                <c:pt idx="7518">
                  <c:v>280.7</c:v>
                </c:pt>
                <c:pt idx="7519">
                  <c:v>280.59999999999997</c:v>
                </c:pt>
                <c:pt idx="7520">
                  <c:v>280.59999999999991</c:v>
                </c:pt>
                <c:pt idx="7521">
                  <c:v>280.49999999999994</c:v>
                </c:pt>
                <c:pt idx="7522">
                  <c:v>280.49999999999989</c:v>
                </c:pt>
                <c:pt idx="7523">
                  <c:v>280.40000000000003</c:v>
                </c:pt>
                <c:pt idx="7524">
                  <c:v>280.39999999999998</c:v>
                </c:pt>
                <c:pt idx="7525">
                  <c:v>280.3</c:v>
                </c:pt>
                <c:pt idx="7526">
                  <c:v>280</c:v>
                </c:pt>
                <c:pt idx="7527">
                  <c:v>279.89999999999998</c:v>
                </c:pt>
                <c:pt idx="7528">
                  <c:v>279.89999999999998</c:v>
                </c:pt>
                <c:pt idx="7529">
                  <c:v>279.20000000000005</c:v>
                </c:pt>
                <c:pt idx="7530">
                  <c:v>279.20000000000005</c:v>
                </c:pt>
                <c:pt idx="7531">
                  <c:v>279.2</c:v>
                </c:pt>
                <c:pt idx="7532">
                  <c:v>279.00000000000006</c:v>
                </c:pt>
                <c:pt idx="7533">
                  <c:v>278.70000000000005</c:v>
                </c:pt>
                <c:pt idx="7534">
                  <c:v>278.59999999999991</c:v>
                </c:pt>
                <c:pt idx="7535">
                  <c:v>278.5</c:v>
                </c:pt>
                <c:pt idx="7536">
                  <c:v>278.5</c:v>
                </c:pt>
                <c:pt idx="7537">
                  <c:v>277.89999999999998</c:v>
                </c:pt>
                <c:pt idx="7538">
                  <c:v>277.89999999999998</c:v>
                </c:pt>
                <c:pt idx="7539">
                  <c:v>277.80000000000007</c:v>
                </c:pt>
                <c:pt idx="7540">
                  <c:v>277.8</c:v>
                </c:pt>
                <c:pt idx="7541">
                  <c:v>277.50000000000006</c:v>
                </c:pt>
                <c:pt idx="7542">
                  <c:v>277.3</c:v>
                </c:pt>
                <c:pt idx="7543">
                  <c:v>277.09999999999997</c:v>
                </c:pt>
                <c:pt idx="7544">
                  <c:v>277</c:v>
                </c:pt>
                <c:pt idx="7545">
                  <c:v>277</c:v>
                </c:pt>
                <c:pt idx="7546">
                  <c:v>276.8</c:v>
                </c:pt>
                <c:pt idx="7547">
                  <c:v>276.49999999999994</c:v>
                </c:pt>
                <c:pt idx="7548">
                  <c:v>276.2</c:v>
                </c:pt>
                <c:pt idx="7549">
                  <c:v>275.89999999999998</c:v>
                </c:pt>
                <c:pt idx="7550">
                  <c:v>275.80000000000007</c:v>
                </c:pt>
                <c:pt idx="7551">
                  <c:v>275.70000000000005</c:v>
                </c:pt>
                <c:pt idx="7552">
                  <c:v>275.60000000000002</c:v>
                </c:pt>
                <c:pt idx="7553">
                  <c:v>274.69999999999993</c:v>
                </c:pt>
                <c:pt idx="7554">
                  <c:v>274.59999999999997</c:v>
                </c:pt>
                <c:pt idx="7555">
                  <c:v>274.5</c:v>
                </c:pt>
                <c:pt idx="7556">
                  <c:v>274.49999999999994</c:v>
                </c:pt>
                <c:pt idx="7557">
                  <c:v>274.10000000000002</c:v>
                </c:pt>
                <c:pt idx="7558">
                  <c:v>274</c:v>
                </c:pt>
                <c:pt idx="7559">
                  <c:v>273.89999999999998</c:v>
                </c:pt>
                <c:pt idx="7560">
                  <c:v>273.7</c:v>
                </c:pt>
                <c:pt idx="7561">
                  <c:v>273.39999999999998</c:v>
                </c:pt>
                <c:pt idx="7562">
                  <c:v>273.10000000000002</c:v>
                </c:pt>
                <c:pt idx="7563">
                  <c:v>273.09999999999997</c:v>
                </c:pt>
                <c:pt idx="7564">
                  <c:v>273</c:v>
                </c:pt>
                <c:pt idx="7565">
                  <c:v>272.39999999999998</c:v>
                </c:pt>
                <c:pt idx="7566">
                  <c:v>272.2</c:v>
                </c:pt>
                <c:pt idx="7567">
                  <c:v>271.90000000000003</c:v>
                </c:pt>
                <c:pt idx="7568">
                  <c:v>271.60000000000008</c:v>
                </c:pt>
                <c:pt idx="7569">
                  <c:v>271.60000000000002</c:v>
                </c:pt>
                <c:pt idx="7570">
                  <c:v>271.5</c:v>
                </c:pt>
                <c:pt idx="7571">
                  <c:v>271.30000000000007</c:v>
                </c:pt>
                <c:pt idx="7572">
                  <c:v>271.29999999999995</c:v>
                </c:pt>
                <c:pt idx="7573">
                  <c:v>270.70000000000005</c:v>
                </c:pt>
                <c:pt idx="7574">
                  <c:v>270.59999999999997</c:v>
                </c:pt>
                <c:pt idx="7575">
                  <c:v>270.10000000000002</c:v>
                </c:pt>
                <c:pt idx="7576">
                  <c:v>269.90000000000003</c:v>
                </c:pt>
                <c:pt idx="7577">
                  <c:v>269.8</c:v>
                </c:pt>
                <c:pt idx="7578">
                  <c:v>269.79999999999995</c:v>
                </c:pt>
                <c:pt idx="7579">
                  <c:v>269.60000000000002</c:v>
                </c:pt>
                <c:pt idx="7580">
                  <c:v>269.40000000000003</c:v>
                </c:pt>
                <c:pt idx="7581">
                  <c:v>269.3</c:v>
                </c:pt>
                <c:pt idx="7582">
                  <c:v>269</c:v>
                </c:pt>
                <c:pt idx="7583">
                  <c:v>268.7</c:v>
                </c:pt>
                <c:pt idx="7584">
                  <c:v>268.59999999999997</c:v>
                </c:pt>
                <c:pt idx="7585">
                  <c:v>268.3</c:v>
                </c:pt>
                <c:pt idx="7586">
                  <c:v>268.10000000000002</c:v>
                </c:pt>
                <c:pt idx="7587">
                  <c:v>268.00000000000006</c:v>
                </c:pt>
                <c:pt idx="7588">
                  <c:v>268</c:v>
                </c:pt>
                <c:pt idx="7589">
                  <c:v>267.5</c:v>
                </c:pt>
                <c:pt idx="7590">
                  <c:v>267.10000000000002</c:v>
                </c:pt>
                <c:pt idx="7591">
                  <c:v>267</c:v>
                </c:pt>
                <c:pt idx="7592">
                  <c:v>266.7</c:v>
                </c:pt>
                <c:pt idx="7593">
                  <c:v>266.7</c:v>
                </c:pt>
                <c:pt idx="7594">
                  <c:v>266.39999999999998</c:v>
                </c:pt>
                <c:pt idx="7595">
                  <c:v>266.39999999999998</c:v>
                </c:pt>
                <c:pt idx="7596">
                  <c:v>266.2</c:v>
                </c:pt>
                <c:pt idx="7597">
                  <c:v>266</c:v>
                </c:pt>
                <c:pt idx="7598">
                  <c:v>265.8</c:v>
                </c:pt>
                <c:pt idx="7599">
                  <c:v>265.70000000000005</c:v>
                </c:pt>
                <c:pt idx="7600">
                  <c:v>265.70000000000005</c:v>
                </c:pt>
                <c:pt idx="7601">
                  <c:v>265.7</c:v>
                </c:pt>
                <c:pt idx="7602">
                  <c:v>265.5</c:v>
                </c:pt>
                <c:pt idx="7603">
                  <c:v>265.09999999999997</c:v>
                </c:pt>
                <c:pt idx="7604">
                  <c:v>264.90000000000003</c:v>
                </c:pt>
                <c:pt idx="7605">
                  <c:v>263.80000000000007</c:v>
                </c:pt>
                <c:pt idx="7606">
                  <c:v>263.8</c:v>
                </c:pt>
                <c:pt idx="7607">
                  <c:v>263.8</c:v>
                </c:pt>
                <c:pt idx="7608">
                  <c:v>263.69999999999993</c:v>
                </c:pt>
                <c:pt idx="7609">
                  <c:v>263.50000000000006</c:v>
                </c:pt>
                <c:pt idx="7610">
                  <c:v>263.40000000000003</c:v>
                </c:pt>
                <c:pt idx="7611">
                  <c:v>263.39999999999998</c:v>
                </c:pt>
                <c:pt idx="7612">
                  <c:v>263.2</c:v>
                </c:pt>
                <c:pt idx="7613">
                  <c:v>262.40000000000003</c:v>
                </c:pt>
                <c:pt idx="7614">
                  <c:v>262</c:v>
                </c:pt>
                <c:pt idx="7615">
                  <c:v>261.79999999999995</c:v>
                </c:pt>
                <c:pt idx="7616">
                  <c:v>261.3</c:v>
                </c:pt>
                <c:pt idx="7617">
                  <c:v>260.49999999999994</c:v>
                </c:pt>
                <c:pt idx="7618">
                  <c:v>260.39999999999998</c:v>
                </c:pt>
                <c:pt idx="7619">
                  <c:v>260.3</c:v>
                </c:pt>
                <c:pt idx="7620">
                  <c:v>260</c:v>
                </c:pt>
                <c:pt idx="7621">
                  <c:v>259.8</c:v>
                </c:pt>
                <c:pt idx="7622">
                  <c:v>259.79999999999995</c:v>
                </c:pt>
                <c:pt idx="7623">
                  <c:v>259.3</c:v>
                </c:pt>
                <c:pt idx="7624">
                  <c:v>259.20000000000005</c:v>
                </c:pt>
                <c:pt idx="7625">
                  <c:v>259</c:v>
                </c:pt>
                <c:pt idx="7626">
                  <c:v>259</c:v>
                </c:pt>
                <c:pt idx="7627">
                  <c:v>259</c:v>
                </c:pt>
                <c:pt idx="7628">
                  <c:v>258.90000000000003</c:v>
                </c:pt>
                <c:pt idx="7629">
                  <c:v>258.80000000000007</c:v>
                </c:pt>
                <c:pt idx="7630">
                  <c:v>258.60000000000008</c:v>
                </c:pt>
                <c:pt idx="7631">
                  <c:v>258.60000000000002</c:v>
                </c:pt>
                <c:pt idx="7632">
                  <c:v>258.5</c:v>
                </c:pt>
                <c:pt idx="7633">
                  <c:v>258.40000000000003</c:v>
                </c:pt>
                <c:pt idx="7634">
                  <c:v>258.39999999999998</c:v>
                </c:pt>
                <c:pt idx="7635">
                  <c:v>258.3</c:v>
                </c:pt>
                <c:pt idx="7636">
                  <c:v>257.90000000000003</c:v>
                </c:pt>
                <c:pt idx="7637">
                  <c:v>257.8</c:v>
                </c:pt>
                <c:pt idx="7638">
                  <c:v>257.7</c:v>
                </c:pt>
                <c:pt idx="7639">
                  <c:v>257.60000000000008</c:v>
                </c:pt>
                <c:pt idx="7640">
                  <c:v>257.5</c:v>
                </c:pt>
                <c:pt idx="7641">
                  <c:v>257.2000000000001</c:v>
                </c:pt>
                <c:pt idx="7642">
                  <c:v>257.09999999999997</c:v>
                </c:pt>
                <c:pt idx="7643">
                  <c:v>256.89999999999992</c:v>
                </c:pt>
                <c:pt idx="7644">
                  <c:v>256.7</c:v>
                </c:pt>
                <c:pt idx="7645">
                  <c:v>256.59999999999997</c:v>
                </c:pt>
                <c:pt idx="7646">
                  <c:v>255.9</c:v>
                </c:pt>
                <c:pt idx="7647">
                  <c:v>255.9</c:v>
                </c:pt>
                <c:pt idx="7648">
                  <c:v>255.79999999999998</c:v>
                </c:pt>
                <c:pt idx="7649">
                  <c:v>255.39999999999998</c:v>
                </c:pt>
                <c:pt idx="7650">
                  <c:v>255.10000000000002</c:v>
                </c:pt>
                <c:pt idx="7651">
                  <c:v>255.1</c:v>
                </c:pt>
                <c:pt idx="7652">
                  <c:v>254.79999999999998</c:v>
                </c:pt>
                <c:pt idx="7653">
                  <c:v>254.59999999999997</c:v>
                </c:pt>
                <c:pt idx="7654">
                  <c:v>254.50000000000006</c:v>
                </c:pt>
                <c:pt idx="7655">
                  <c:v>254.4</c:v>
                </c:pt>
                <c:pt idx="7656">
                  <c:v>254.19999999999996</c:v>
                </c:pt>
                <c:pt idx="7657">
                  <c:v>254.10000000000002</c:v>
                </c:pt>
                <c:pt idx="7658">
                  <c:v>254.1</c:v>
                </c:pt>
                <c:pt idx="7659">
                  <c:v>253.90000000000003</c:v>
                </c:pt>
                <c:pt idx="7660">
                  <c:v>253.9</c:v>
                </c:pt>
                <c:pt idx="7661">
                  <c:v>253.4</c:v>
                </c:pt>
                <c:pt idx="7662">
                  <c:v>253.39999999999995</c:v>
                </c:pt>
                <c:pt idx="7663">
                  <c:v>253.00000000000006</c:v>
                </c:pt>
                <c:pt idx="7664">
                  <c:v>253</c:v>
                </c:pt>
                <c:pt idx="7665">
                  <c:v>252.7</c:v>
                </c:pt>
                <c:pt idx="7666">
                  <c:v>252.50000000000003</c:v>
                </c:pt>
                <c:pt idx="7667">
                  <c:v>252.39999999999998</c:v>
                </c:pt>
                <c:pt idx="7668">
                  <c:v>252.20000000000002</c:v>
                </c:pt>
                <c:pt idx="7669">
                  <c:v>252.1</c:v>
                </c:pt>
                <c:pt idx="7670">
                  <c:v>251.9</c:v>
                </c:pt>
                <c:pt idx="7671">
                  <c:v>251.89999999999995</c:v>
                </c:pt>
                <c:pt idx="7672">
                  <c:v>251.7</c:v>
                </c:pt>
                <c:pt idx="7673">
                  <c:v>251.5</c:v>
                </c:pt>
                <c:pt idx="7674">
                  <c:v>251.40000000000003</c:v>
                </c:pt>
                <c:pt idx="7675">
                  <c:v>251.4</c:v>
                </c:pt>
                <c:pt idx="7676">
                  <c:v>251.20000000000002</c:v>
                </c:pt>
                <c:pt idx="7677">
                  <c:v>251</c:v>
                </c:pt>
                <c:pt idx="7678">
                  <c:v>250.9</c:v>
                </c:pt>
                <c:pt idx="7679">
                  <c:v>250.40000000000003</c:v>
                </c:pt>
                <c:pt idx="7680">
                  <c:v>250.29999999999995</c:v>
                </c:pt>
                <c:pt idx="7681">
                  <c:v>250.2</c:v>
                </c:pt>
                <c:pt idx="7682">
                  <c:v>250.19999999999996</c:v>
                </c:pt>
                <c:pt idx="7683">
                  <c:v>250.19999999999996</c:v>
                </c:pt>
                <c:pt idx="7684">
                  <c:v>249.99999999999994</c:v>
                </c:pt>
                <c:pt idx="7685">
                  <c:v>249.59999999999997</c:v>
                </c:pt>
                <c:pt idx="7686">
                  <c:v>249.49999999999994</c:v>
                </c:pt>
                <c:pt idx="7687">
                  <c:v>249.29999999999995</c:v>
                </c:pt>
                <c:pt idx="7688">
                  <c:v>248.6</c:v>
                </c:pt>
                <c:pt idx="7689">
                  <c:v>248.29999999999995</c:v>
                </c:pt>
                <c:pt idx="7690">
                  <c:v>248.2</c:v>
                </c:pt>
                <c:pt idx="7691">
                  <c:v>247.79999999999998</c:v>
                </c:pt>
                <c:pt idx="7692">
                  <c:v>247.29999999999998</c:v>
                </c:pt>
                <c:pt idx="7693">
                  <c:v>246.70000000000002</c:v>
                </c:pt>
                <c:pt idx="7694">
                  <c:v>246.60000000000002</c:v>
                </c:pt>
                <c:pt idx="7695">
                  <c:v>246.5</c:v>
                </c:pt>
                <c:pt idx="7696">
                  <c:v>246.1</c:v>
                </c:pt>
                <c:pt idx="7697">
                  <c:v>245.79999999999995</c:v>
                </c:pt>
                <c:pt idx="7698">
                  <c:v>245.70000000000005</c:v>
                </c:pt>
                <c:pt idx="7699">
                  <c:v>245.69999999999996</c:v>
                </c:pt>
                <c:pt idx="7700">
                  <c:v>245.3</c:v>
                </c:pt>
                <c:pt idx="7701">
                  <c:v>245.3</c:v>
                </c:pt>
                <c:pt idx="7702">
                  <c:v>245.2</c:v>
                </c:pt>
                <c:pt idx="7703">
                  <c:v>245</c:v>
                </c:pt>
                <c:pt idx="7704">
                  <c:v>244.79999999999998</c:v>
                </c:pt>
                <c:pt idx="7705">
                  <c:v>244.79999999999998</c:v>
                </c:pt>
                <c:pt idx="7706">
                  <c:v>244.29999999999998</c:v>
                </c:pt>
                <c:pt idx="7707">
                  <c:v>244.2</c:v>
                </c:pt>
                <c:pt idx="7708">
                  <c:v>244.10000000000002</c:v>
                </c:pt>
                <c:pt idx="7709">
                  <c:v>243.8</c:v>
                </c:pt>
                <c:pt idx="7710">
                  <c:v>243.60000000000005</c:v>
                </c:pt>
                <c:pt idx="7711">
                  <c:v>243.49999999999997</c:v>
                </c:pt>
                <c:pt idx="7712">
                  <c:v>243.49999999999997</c:v>
                </c:pt>
                <c:pt idx="7713">
                  <c:v>243.4</c:v>
                </c:pt>
                <c:pt idx="7714">
                  <c:v>243.30000000000004</c:v>
                </c:pt>
                <c:pt idx="7715">
                  <c:v>243.29999999999993</c:v>
                </c:pt>
                <c:pt idx="7716">
                  <c:v>243.1</c:v>
                </c:pt>
                <c:pt idx="7717">
                  <c:v>242.49999999999997</c:v>
                </c:pt>
                <c:pt idx="7718">
                  <c:v>242.09999999999997</c:v>
                </c:pt>
                <c:pt idx="7719">
                  <c:v>242.00000000000003</c:v>
                </c:pt>
                <c:pt idx="7720">
                  <c:v>241.70000000000005</c:v>
                </c:pt>
                <c:pt idx="7721">
                  <c:v>241.5</c:v>
                </c:pt>
                <c:pt idx="7722">
                  <c:v>241.5</c:v>
                </c:pt>
                <c:pt idx="7723">
                  <c:v>241.39999999999995</c:v>
                </c:pt>
                <c:pt idx="7724">
                  <c:v>241.3</c:v>
                </c:pt>
                <c:pt idx="7725">
                  <c:v>241.2</c:v>
                </c:pt>
                <c:pt idx="7726">
                  <c:v>241.00000000000006</c:v>
                </c:pt>
                <c:pt idx="7727">
                  <c:v>240.70000000000002</c:v>
                </c:pt>
                <c:pt idx="7728">
                  <c:v>239.8</c:v>
                </c:pt>
                <c:pt idx="7729">
                  <c:v>239.70000000000002</c:v>
                </c:pt>
                <c:pt idx="7730">
                  <c:v>239.4</c:v>
                </c:pt>
                <c:pt idx="7731">
                  <c:v>239.20000000000005</c:v>
                </c:pt>
                <c:pt idx="7732">
                  <c:v>239.2</c:v>
                </c:pt>
                <c:pt idx="7733">
                  <c:v>239.2</c:v>
                </c:pt>
                <c:pt idx="7734">
                  <c:v>239.19999999999996</c:v>
                </c:pt>
                <c:pt idx="7735">
                  <c:v>239.19999999999996</c:v>
                </c:pt>
                <c:pt idx="7736">
                  <c:v>239</c:v>
                </c:pt>
                <c:pt idx="7737">
                  <c:v>238.89999999999998</c:v>
                </c:pt>
                <c:pt idx="7738">
                  <c:v>238.8</c:v>
                </c:pt>
                <c:pt idx="7739">
                  <c:v>238.5</c:v>
                </c:pt>
                <c:pt idx="7740">
                  <c:v>238.39999999999998</c:v>
                </c:pt>
                <c:pt idx="7741">
                  <c:v>238.20000000000002</c:v>
                </c:pt>
                <c:pt idx="7742">
                  <c:v>238.2</c:v>
                </c:pt>
                <c:pt idx="7743">
                  <c:v>237.9</c:v>
                </c:pt>
                <c:pt idx="7744">
                  <c:v>237.70000000000002</c:v>
                </c:pt>
                <c:pt idx="7745">
                  <c:v>237.60000000000005</c:v>
                </c:pt>
                <c:pt idx="7746">
                  <c:v>236.4</c:v>
                </c:pt>
                <c:pt idx="7747">
                  <c:v>236.39999999999995</c:v>
                </c:pt>
                <c:pt idx="7748">
                  <c:v>235.90000000000003</c:v>
                </c:pt>
                <c:pt idx="7749">
                  <c:v>235.89999999999998</c:v>
                </c:pt>
                <c:pt idx="7750">
                  <c:v>235.70000000000002</c:v>
                </c:pt>
                <c:pt idx="7751">
                  <c:v>235.7</c:v>
                </c:pt>
                <c:pt idx="7752">
                  <c:v>235.60000000000005</c:v>
                </c:pt>
                <c:pt idx="7753">
                  <c:v>235.10000000000002</c:v>
                </c:pt>
                <c:pt idx="7754">
                  <c:v>235.09999999999997</c:v>
                </c:pt>
                <c:pt idx="7755">
                  <c:v>234.7</c:v>
                </c:pt>
                <c:pt idx="7756">
                  <c:v>234.6</c:v>
                </c:pt>
                <c:pt idx="7757">
                  <c:v>234.5</c:v>
                </c:pt>
                <c:pt idx="7758">
                  <c:v>234.3</c:v>
                </c:pt>
                <c:pt idx="7759">
                  <c:v>233.59999999999997</c:v>
                </c:pt>
                <c:pt idx="7760">
                  <c:v>233.59999999999997</c:v>
                </c:pt>
                <c:pt idx="7761">
                  <c:v>233.5</c:v>
                </c:pt>
                <c:pt idx="7762">
                  <c:v>233.49999999999997</c:v>
                </c:pt>
                <c:pt idx="7763">
                  <c:v>233.3</c:v>
                </c:pt>
                <c:pt idx="7764">
                  <c:v>233.29999999999998</c:v>
                </c:pt>
                <c:pt idx="7765">
                  <c:v>233.2</c:v>
                </c:pt>
                <c:pt idx="7766">
                  <c:v>232.89999999999998</c:v>
                </c:pt>
                <c:pt idx="7767">
                  <c:v>232.6</c:v>
                </c:pt>
                <c:pt idx="7768">
                  <c:v>232.5</c:v>
                </c:pt>
                <c:pt idx="7769">
                  <c:v>232.5</c:v>
                </c:pt>
                <c:pt idx="7770">
                  <c:v>232.49999999999997</c:v>
                </c:pt>
                <c:pt idx="7771">
                  <c:v>232.40000000000003</c:v>
                </c:pt>
                <c:pt idx="7772">
                  <c:v>232.10000000000005</c:v>
                </c:pt>
                <c:pt idx="7773">
                  <c:v>232.09999999999997</c:v>
                </c:pt>
                <c:pt idx="7774">
                  <c:v>231.89999999999998</c:v>
                </c:pt>
                <c:pt idx="7775">
                  <c:v>231.79999999999998</c:v>
                </c:pt>
                <c:pt idx="7776">
                  <c:v>231.7</c:v>
                </c:pt>
                <c:pt idx="7777">
                  <c:v>231.69999999999996</c:v>
                </c:pt>
                <c:pt idx="7778">
                  <c:v>231.60000000000005</c:v>
                </c:pt>
                <c:pt idx="7779">
                  <c:v>231.5</c:v>
                </c:pt>
                <c:pt idx="7780">
                  <c:v>231.49999999999994</c:v>
                </c:pt>
                <c:pt idx="7781">
                  <c:v>231.2</c:v>
                </c:pt>
                <c:pt idx="7782">
                  <c:v>231.00000000000003</c:v>
                </c:pt>
                <c:pt idx="7783">
                  <c:v>230.5</c:v>
                </c:pt>
                <c:pt idx="7784">
                  <c:v>230.5</c:v>
                </c:pt>
                <c:pt idx="7785">
                  <c:v>230.39999999999995</c:v>
                </c:pt>
                <c:pt idx="7786">
                  <c:v>230.2</c:v>
                </c:pt>
                <c:pt idx="7787">
                  <c:v>230.1</c:v>
                </c:pt>
                <c:pt idx="7788">
                  <c:v>230.00000000000003</c:v>
                </c:pt>
                <c:pt idx="7789">
                  <c:v>230.00000000000003</c:v>
                </c:pt>
                <c:pt idx="7790">
                  <c:v>229.10000000000002</c:v>
                </c:pt>
                <c:pt idx="7791">
                  <c:v>229.1</c:v>
                </c:pt>
                <c:pt idx="7792">
                  <c:v>229.1</c:v>
                </c:pt>
                <c:pt idx="7793">
                  <c:v>229.1</c:v>
                </c:pt>
                <c:pt idx="7794">
                  <c:v>228.7</c:v>
                </c:pt>
                <c:pt idx="7795">
                  <c:v>228.7</c:v>
                </c:pt>
                <c:pt idx="7796">
                  <c:v>228.39999999999998</c:v>
                </c:pt>
                <c:pt idx="7797">
                  <c:v>228.3</c:v>
                </c:pt>
                <c:pt idx="7798">
                  <c:v>228.2</c:v>
                </c:pt>
                <c:pt idx="7799">
                  <c:v>228.1</c:v>
                </c:pt>
                <c:pt idx="7800">
                  <c:v>227.8</c:v>
                </c:pt>
                <c:pt idx="7801">
                  <c:v>227.7</c:v>
                </c:pt>
                <c:pt idx="7802">
                  <c:v>227.59999999999997</c:v>
                </c:pt>
                <c:pt idx="7803">
                  <c:v>227.5</c:v>
                </c:pt>
                <c:pt idx="7804">
                  <c:v>227.4</c:v>
                </c:pt>
                <c:pt idx="7805">
                  <c:v>227.39999999999998</c:v>
                </c:pt>
                <c:pt idx="7806">
                  <c:v>227.3</c:v>
                </c:pt>
                <c:pt idx="7807">
                  <c:v>227.10000000000002</c:v>
                </c:pt>
                <c:pt idx="7808">
                  <c:v>226.49999999999994</c:v>
                </c:pt>
                <c:pt idx="7809">
                  <c:v>226.39999999999998</c:v>
                </c:pt>
                <c:pt idx="7810">
                  <c:v>225.99999999999997</c:v>
                </c:pt>
                <c:pt idx="7811">
                  <c:v>225.5</c:v>
                </c:pt>
                <c:pt idx="7812">
                  <c:v>225.49999999999994</c:v>
                </c:pt>
                <c:pt idx="7813">
                  <c:v>225.29999999999998</c:v>
                </c:pt>
                <c:pt idx="7814">
                  <c:v>225</c:v>
                </c:pt>
                <c:pt idx="7815">
                  <c:v>224.90000000000003</c:v>
                </c:pt>
                <c:pt idx="7816">
                  <c:v>224.6</c:v>
                </c:pt>
                <c:pt idx="7817">
                  <c:v>224.49999999999994</c:v>
                </c:pt>
                <c:pt idx="7818">
                  <c:v>224.4</c:v>
                </c:pt>
                <c:pt idx="7819">
                  <c:v>224.39999999999998</c:v>
                </c:pt>
                <c:pt idx="7820">
                  <c:v>222.99999999999997</c:v>
                </c:pt>
                <c:pt idx="7821">
                  <c:v>222.5</c:v>
                </c:pt>
                <c:pt idx="7822">
                  <c:v>222.10000000000002</c:v>
                </c:pt>
                <c:pt idx="7823">
                  <c:v>221.79999999999998</c:v>
                </c:pt>
                <c:pt idx="7824">
                  <c:v>221.70000000000002</c:v>
                </c:pt>
                <c:pt idx="7825">
                  <c:v>221.6</c:v>
                </c:pt>
                <c:pt idx="7826">
                  <c:v>221.50000000000006</c:v>
                </c:pt>
                <c:pt idx="7827">
                  <c:v>221.30000000000004</c:v>
                </c:pt>
                <c:pt idx="7828">
                  <c:v>221.29999999999995</c:v>
                </c:pt>
                <c:pt idx="7829">
                  <c:v>221.1</c:v>
                </c:pt>
                <c:pt idx="7830">
                  <c:v>220.7</c:v>
                </c:pt>
                <c:pt idx="7831">
                  <c:v>220.49999999999997</c:v>
                </c:pt>
                <c:pt idx="7832">
                  <c:v>220.49999999999994</c:v>
                </c:pt>
                <c:pt idx="7833">
                  <c:v>220.3</c:v>
                </c:pt>
                <c:pt idx="7834">
                  <c:v>220.19999999999993</c:v>
                </c:pt>
                <c:pt idx="7835">
                  <c:v>219.89999999999998</c:v>
                </c:pt>
                <c:pt idx="7836">
                  <c:v>219.6</c:v>
                </c:pt>
                <c:pt idx="7837">
                  <c:v>219.6</c:v>
                </c:pt>
                <c:pt idx="7838">
                  <c:v>219.4</c:v>
                </c:pt>
                <c:pt idx="7839">
                  <c:v>219.29999999999995</c:v>
                </c:pt>
                <c:pt idx="7840">
                  <c:v>219.09999999999997</c:v>
                </c:pt>
                <c:pt idx="7841">
                  <c:v>218.70000000000002</c:v>
                </c:pt>
                <c:pt idx="7842">
                  <c:v>218.4</c:v>
                </c:pt>
                <c:pt idx="7843">
                  <c:v>218.29999999999995</c:v>
                </c:pt>
                <c:pt idx="7844">
                  <c:v>218.09999999999997</c:v>
                </c:pt>
                <c:pt idx="7845">
                  <c:v>217.7</c:v>
                </c:pt>
                <c:pt idx="7846">
                  <c:v>217.50000000000003</c:v>
                </c:pt>
                <c:pt idx="7847">
                  <c:v>217.4</c:v>
                </c:pt>
                <c:pt idx="7848">
                  <c:v>216.99999999999997</c:v>
                </c:pt>
                <c:pt idx="7849">
                  <c:v>216.90000000000003</c:v>
                </c:pt>
                <c:pt idx="7850">
                  <c:v>216.9</c:v>
                </c:pt>
                <c:pt idx="7851">
                  <c:v>216.29999999999993</c:v>
                </c:pt>
                <c:pt idx="7852">
                  <c:v>216.00000000000003</c:v>
                </c:pt>
                <c:pt idx="7853">
                  <c:v>215.5</c:v>
                </c:pt>
                <c:pt idx="7854">
                  <c:v>215.2</c:v>
                </c:pt>
                <c:pt idx="7855">
                  <c:v>214.70000000000002</c:v>
                </c:pt>
                <c:pt idx="7856">
                  <c:v>214.69999999999996</c:v>
                </c:pt>
                <c:pt idx="7857">
                  <c:v>214.39999999999998</c:v>
                </c:pt>
                <c:pt idx="7858">
                  <c:v>214.3</c:v>
                </c:pt>
                <c:pt idx="7859">
                  <c:v>214.00000000000003</c:v>
                </c:pt>
                <c:pt idx="7860">
                  <c:v>214</c:v>
                </c:pt>
                <c:pt idx="7861">
                  <c:v>213.9</c:v>
                </c:pt>
                <c:pt idx="7862">
                  <c:v>213.79999999999998</c:v>
                </c:pt>
                <c:pt idx="7863">
                  <c:v>213.7</c:v>
                </c:pt>
                <c:pt idx="7864">
                  <c:v>213.6</c:v>
                </c:pt>
                <c:pt idx="7865">
                  <c:v>213.3</c:v>
                </c:pt>
                <c:pt idx="7866">
                  <c:v>213.29999999999998</c:v>
                </c:pt>
                <c:pt idx="7867">
                  <c:v>212.9</c:v>
                </c:pt>
                <c:pt idx="7868">
                  <c:v>212.9</c:v>
                </c:pt>
                <c:pt idx="7869">
                  <c:v>212.3</c:v>
                </c:pt>
                <c:pt idx="7870">
                  <c:v>212.1</c:v>
                </c:pt>
                <c:pt idx="7871">
                  <c:v>211.7</c:v>
                </c:pt>
                <c:pt idx="7872">
                  <c:v>211.60000000000002</c:v>
                </c:pt>
                <c:pt idx="7873">
                  <c:v>211.60000000000002</c:v>
                </c:pt>
                <c:pt idx="7874">
                  <c:v>211.3</c:v>
                </c:pt>
                <c:pt idx="7875">
                  <c:v>211.09999999999994</c:v>
                </c:pt>
                <c:pt idx="7876">
                  <c:v>210.50000000000003</c:v>
                </c:pt>
                <c:pt idx="7877">
                  <c:v>210.3</c:v>
                </c:pt>
                <c:pt idx="7878">
                  <c:v>209.79999999999998</c:v>
                </c:pt>
                <c:pt idx="7879">
                  <c:v>209.1</c:v>
                </c:pt>
                <c:pt idx="7880">
                  <c:v>208.4</c:v>
                </c:pt>
                <c:pt idx="7881">
                  <c:v>208.39999999999995</c:v>
                </c:pt>
                <c:pt idx="7882">
                  <c:v>208.2</c:v>
                </c:pt>
                <c:pt idx="7883">
                  <c:v>207.89999999999995</c:v>
                </c:pt>
                <c:pt idx="7884">
                  <c:v>207.6</c:v>
                </c:pt>
                <c:pt idx="7885">
                  <c:v>207.40000000000003</c:v>
                </c:pt>
                <c:pt idx="7886">
                  <c:v>207.2</c:v>
                </c:pt>
                <c:pt idx="7887">
                  <c:v>207</c:v>
                </c:pt>
                <c:pt idx="7888">
                  <c:v>206.90000000000003</c:v>
                </c:pt>
                <c:pt idx="7889">
                  <c:v>206.60000000000002</c:v>
                </c:pt>
                <c:pt idx="7890">
                  <c:v>206.60000000000002</c:v>
                </c:pt>
                <c:pt idx="7891">
                  <c:v>206.6</c:v>
                </c:pt>
                <c:pt idx="7892">
                  <c:v>206.5</c:v>
                </c:pt>
                <c:pt idx="7893">
                  <c:v>206.20000000000002</c:v>
                </c:pt>
                <c:pt idx="7894">
                  <c:v>206.20000000000002</c:v>
                </c:pt>
                <c:pt idx="7895">
                  <c:v>205.99999999999994</c:v>
                </c:pt>
                <c:pt idx="7896">
                  <c:v>205.70000000000002</c:v>
                </c:pt>
                <c:pt idx="7897">
                  <c:v>205.6</c:v>
                </c:pt>
                <c:pt idx="7898">
                  <c:v>204.9</c:v>
                </c:pt>
                <c:pt idx="7899">
                  <c:v>204.89999999999995</c:v>
                </c:pt>
                <c:pt idx="7900">
                  <c:v>204.70000000000002</c:v>
                </c:pt>
                <c:pt idx="7901">
                  <c:v>204.50000000000003</c:v>
                </c:pt>
                <c:pt idx="7902">
                  <c:v>204.3</c:v>
                </c:pt>
                <c:pt idx="7903">
                  <c:v>204.29999999999998</c:v>
                </c:pt>
                <c:pt idx="7904">
                  <c:v>204.2</c:v>
                </c:pt>
                <c:pt idx="7905">
                  <c:v>203.99999999999994</c:v>
                </c:pt>
                <c:pt idx="7906">
                  <c:v>203.69999999999996</c:v>
                </c:pt>
                <c:pt idx="7907">
                  <c:v>203.5</c:v>
                </c:pt>
                <c:pt idx="7908">
                  <c:v>203.4</c:v>
                </c:pt>
                <c:pt idx="7909">
                  <c:v>202.7</c:v>
                </c:pt>
                <c:pt idx="7910">
                  <c:v>202.69999999999996</c:v>
                </c:pt>
                <c:pt idx="7911">
                  <c:v>202.49999999999994</c:v>
                </c:pt>
                <c:pt idx="7912">
                  <c:v>202.20000000000002</c:v>
                </c:pt>
                <c:pt idx="7913">
                  <c:v>202.20000000000002</c:v>
                </c:pt>
                <c:pt idx="7914">
                  <c:v>202.2</c:v>
                </c:pt>
                <c:pt idx="7915">
                  <c:v>202.2</c:v>
                </c:pt>
                <c:pt idx="7916">
                  <c:v>202.1</c:v>
                </c:pt>
                <c:pt idx="7917">
                  <c:v>202.00000000000003</c:v>
                </c:pt>
                <c:pt idx="7918">
                  <c:v>201.59999999999997</c:v>
                </c:pt>
                <c:pt idx="7919">
                  <c:v>201.50000000000003</c:v>
                </c:pt>
                <c:pt idx="7920">
                  <c:v>201.3</c:v>
                </c:pt>
                <c:pt idx="7921">
                  <c:v>200.99999999999997</c:v>
                </c:pt>
                <c:pt idx="7922">
                  <c:v>200.9</c:v>
                </c:pt>
                <c:pt idx="7923">
                  <c:v>200.8</c:v>
                </c:pt>
                <c:pt idx="7924">
                  <c:v>200.7</c:v>
                </c:pt>
                <c:pt idx="7925">
                  <c:v>200.6</c:v>
                </c:pt>
                <c:pt idx="7926">
                  <c:v>200.4</c:v>
                </c:pt>
                <c:pt idx="7927">
                  <c:v>200.00000000000003</c:v>
                </c:pt>
                <c:pt idx="7928">
                  <c:v>199.9</c:v>
                </c:pt>
                <c:pt idx="7929">
                  <c:v>199.89999999999998</c:v>
                </c:pt>
                <c:pt idx="7930">
                  <c:v>199.69999999999996</c:v>
                </c:pt>
                <c:pt idx="7931">
                  <c:v>199.39999999999995</c:v>
                </c:pt>
                <c:pt idx="7932">
                  <c:v>199.29999999999998</c:v>
                </c:pt>
                <c:pt idx="7933">
                  <c:v>199.29999999999998</c:v>
                </c:pt>
                <c:pt idx="7934">
                  <c:v>199.1</c:v>
                </c:pt>
                <c:pt idx="7935">
                  <c:v>199.00000000000003</c:v>
                </c:pt>
                <c:pt idx="7936">
                  <c:v>198.90000000000003</c:v>
                </c:pt>
                <c:pt idx="7937">
                  <c:v>198.70000000000002</c:v>
                </c:pt>
                <c:pt idx="7938">
                  <c:v>197.79999999999998</c:v>
                </c:pt>
                <c:pt idx="7939">
                  <c:v>197.50000000000006</c:v>
                </c:pt>
                <c:pt idx="7940">
                  <c:v>197.3</c:v>
                </c:pt>
                <c:pt idx="7941">
                  <c:v>197.20000000000002</c:v>
                </c:pt>
                <c:pt idx="7942">
                  <c:v>196.89999999999998</c:v>
                </c:pt>
                <c:pt idx="7943">
                  <c:v>196.60000000000005</c:v>
                </c:pt>
                <c:pt idx="7944">
                  <c:v>196.29999999999998</c:v>
                </c:pt>
                <c:pt idx="7945">
                  <c:v>196.1</c:v>
                </c:pt>
                <c:pt idx="7946">
                  <c:v>195.80000000000007</c:v>
                </c:pt>
                <c:pt idx="7947">
                  <c:v>195.79999999999998</c:v>
                </c:pt>
                <c:pt idx="7948">
                  <c:v>195.7</c:v>
                </c:pt>
                <c:pt idx="7949">
                  <c:v>195.6</c:v>
                </c:pt>
                <c:pt idx="7950">
                  <c:v>195.49999999999997</c:v>
                </c:pt>
                <c:pt idx="7951">
                  <c:v>194.7</c:v>
                </c:pt>
                <c:pt idx="7952">
                  <c:v>194.59999999999997</c:v>
                </c:pt>
                <c:pt idx="7953">
                  <c:v>194.3</c:v>
                </c:pt>
                <c:pt idx="7954">
                  <c:v>194</c:v>
                </c:pt>
                <c:pt idx="7955">
                  <c:v>193.99999999999997</c:v>
                </c:pt>
                <c:pt idx="7956">
                  <c:v>193.7</c:v>
                </c:pt>
                <c:pt idx="7957">
                  <c:v>193.3</c:v>
                </c:pt>
                <c:pt idx="7958">
                  <c:v>193.29999999999995</c:v>
                </c:pt>
                <c:pt idx="7959">
                  <c:v>193.09999999999997</c:v>
                </c:pt>
                <c:pt idx="7960">
                  <c:v>193.09999999999997</c:v>
                </c:pt>
                <c:pt idx="7961">
                  <c:v>192.50000000000003</c:v>
                </c:pt>
                <c:pt idx="7962">
                  <c:v>192.39999999999998</c:v>
                </c:pt>
                <c:pt idx="7963">
                  <c:v>191.90000000000003</c:v>
                </c:pt>
                <c:pt idx="7964">
                  <c:v>191.79999999999998</c:v>
                </c:pt>
                <c:pt idx="7965">
                  <c:v>191.20000000000002</c:v>
                </c:pt>
                <c:pt idx="7966">
                  <c:v>191.10000000000002</c:v>
                </c:pt>
                <c:pt idx="7967">
                  <c:v>190.7</c:v>
                </c:pt>
                <c:pt idx="7968">
                  <c:v>190.3</c:v>
                </c:pt>
                <c:pt idx="7969">
                  <c:v>190.29999999999998</c:v>
                </c:pt>
                <c:pt idx="7970">
                  <c:v>190.2</c:v>
                </c:pt>
                <c:pt idx="7971">
                  <c:v>190.1</c:v>
                </c:pt>
                <c:pt idx="7972">
                  <c:v>189.70000000000002</c:v>
                </c:pt>
                <c:pt idx="7973">
                  <c:v>189.39999999999998</c:v>
                </c:pt>
                <c:pt idx="7974">
                  <c:v>189.30000000000004</c:v>
                </c:pt>
                <c:pt idx="7975">
                  <c:v>189.3</c:v>
                </c:pt>
                <c:pt idx="7976">
                  <c:v>189.1</c:v>
                </c:pt>
                <c:pt idx="7977">
                  <c:v>188.9</c:v>
                </c:pt>
                <c:pt idx="7978">
                  <c:v>188.89999999999998</c:v>
                </c:pt>
                <c:pt idx="7979">
                  <c:v>188.49999999999997</c:v>
                </c:pt>
                <c:pt idx="7980">
                  <c:v>188.49999999999994</c:v>
                </c:pt>
                <c:pt idx="7981">
                  <c:v>188.20000000000002</c:v>
                </c:pt>
                <c:pt idx="7982">
                  <c:v>188.20000000000002</c:v>
                </c:pt>
                <c:pt idx="7983">
                  <c:v>188.20000000000002</c:v>
                </c:pt>
                <c:pt idx="7984">
                  <c:v>188.1</c:v>
                </c:pt>
                <c:pt idx="7985">
                  <c:v>187.79999999999998</c:v>
                </c:pt>
                <c:pt idx="7986">
                  <c:v>187.60000000000002</c:v>
                </c:pt>
                <c:pt idx="7987">
                  <c:v>187.59999999999997</c:v>
                </c:pt>
                <c:pt idx="7988">
                  <c:v>187.50000000000003</c:v>
                </c:pt>
                <c:pt idx="7989">
                  <c:v>187.4</c:v>
                </c:pt>
                <c:pt idx="7990">
                  <c:v>187.4</c:v>
                </c:pt>
                <c:pt idx="7991">
                  <c:v>187.3</c:v>
                </c:pt>
                <c:pt idx="7992">
                  <c:v>186.1</c:v>
                </c:pt>
                <c:pt idx="7993">
                  <c:v>185.59999999999997</c:v>
                </c:pt>
                <c:pt idx="7994">
                  <c:v>185.40000000000003</c:v>
                </c:pt>
                <c:pt idx="7995">
                  <c:v>185.4</c:v>
                </c:pt>
                <c:pt idx="7996">
                  <c:v>185.3</c:v>
                </c:pt>
                <c:pt idx="7997">
                  <c:v>185.29999999999998</c:v>
                </c:pt>
                <c:pt idx="7998">
                  <c:v>185.2</c:v>
                </c:pt>
                <c:pt idx="7999">
                  <c:v>185.19999999999996</c:v>
                </c:pt>
                <c:pt idx="8000">
                  <c:v>185.1</c:v>
                </c:pt>
                <c:pt idx="8001">
                  <c:v>184.90000000000003</c:v>
                </c:pt>
                <c:pt idx="8002">
                  <c:v>184.90000000000003</c:v>
                </c:pt>
                <c:pt idx="8003">
                  <c:v>184.80000000000004</c:v>
                </c:pt>
                <c:pt idx="8004">
                  <c:v>184.3</c:v>
                </c:pt>
                <c:pt idx="8005">
                  <c:v>184.1</c:v>
                </c:pt>
                <c:pt idx="8006">
                  <c:v>184</c:v>
                </c:pt>
                <c:pt idx="8007">
                  <c:v>183.70000000000005</c:v>
                </c:pt>
                <c:pt idx="8008">
                  <c:v>183.70000000000002</c:v>
                </c:pt>
                <c:pt idx="8009">
                  <c:v>183.4</c:v>
                </c:pt>
                <c:pt idx="8010">
                  <c:v>183.29999999999998</c:v>
                </c:pt>
                <c:pt idx="8011">
                  <c:v>183.20000000000002</c:v>
                </c:pt>
                <c:pt idx="8012">
                  <c:v>183.09999999999997</c:v>
                </c:pt>
                <c:pt idx="8013">
                  <c:v>183</c:v>
                </c:pt>
                <c:pt idx="8014">
                  <c:v>183</c:v>
                </c:pt>
                <c:pt idx="8015">
                  <c:v>182.90000000000003</c:v>
                </c:pt>
                <c:pt idx="8016">
                  <c:v>182.9</c:v>
                </c:pt>
                <c:pt idx="8017">
                  <c:v>182.6</c:v>
                </c:pt>
                <c:pt idx="8018">
                  <c:v>182.6</c:v>
                </c:pt>
                <c:pt idx="8019">
                  <c:v>182.5</c:v>
                </c:pt>
                <c:pt idx="8020">
                  <c:v>182.4</c:v>
                </c:pt>
                <c:pt idx="8021">
                  <c:v>182.20000000000007</c:v>
                </c:pt>
                <c:pt idx="8022">
                  <c:v>182</c:v>
                </c:pt>
                <c:pt idx="8023">
                  <c:v>181.2</c:v>
                </c:pt>
                <c:pt idx="8024">
                  <c:v>181.2</c:v>
                </c:pt>
                <c:pt idx="8025">
                  <c:v>180.7</c:v>
                </c:pt>
                <c:pt idx="8026">
                  <c:v>179.70000000000007</c:v>
                </c:pt>
                <c:pt idx="8027">
                  <c:v>179.39999999999998</c:v>
                </c:pt>
                <c:pt idx="8028">
                  <c:v>179.2</c:v>
                </c:pt>
                <c:pt idx="8029">
                  <c:v>179.2</c:v>
                </c:pt>
                <c:pt idx="8030">
                  <c:v>178.8</c:v>
                </c:pt>
                <c:pt idx="8031">
                  <c:v>178.70000000000002</c:v>
                </c:pt>
                <c:pt idx="8032">
                  <c:v>178.4</c:v>
                </c:pt>
                <c:pt idx="8033">
                  <c:v>178.09999999999997</c:v>
                </c:pt>
                <c:pt idx="8034">
                  <c:v>178</c:v>
                </c:pt>
                <c:pt idx="8035">
                  <c:v>177.9</c:v>
                </c:pt>
                <c:pt idx="8036">
                  <c:v>177.69999999999996</c:v>
                </c:pt>
                <c:pt idx="8037">
                  <c:v>177.39999999999998</c:v>
                </c:pt>
                <c:pt idx="8038">
                  <c:v>177</c:v>
                </c:pt>
                <c:pt idx="8039">
                  <c:v>176.9</c:v>
                </c:pt>
                <c:pt idx="8040">
                  <c:v>176.3</c:v>
                </c:pt>
                <c:pt idx="8041">
                  <c:v>175.89999999999998</c:v>
                </c:pt>
                <c:pt idx="8042">
                  <c:v>175.79999999999998</c:v>
                </c:pt>
                <c:pt idx="8043">
                  <c:v>175.7</c:v>
                </c:pt>
                <c:pt idx="8044">
                  <c:v>175.69999999999996</c:v>
                </c:pt>
                <c:pt idx="8045">
                  <c:v>175.5</c:v>
                </c:pt>
                <c:pt idx="8046">
                  <c:v>175.10000000000002</c:v>
                </c:pt>
                <c:pt idx="8047">
                  <c:v>174.99999999999997</c:v>
                </c:pt>
                <c:pt idx="8048">
                  <c:v>174.90000000000003</c:v>
                </c:pt>
                <c:pt idx="8049">
                  <c:v>174.8</c:v>
                </c:pt>
                <c:pt idx="8050">
                  <c:v>174.5</c:v>
                </c:pt>
                <c:pt idx="8051">
                  <c:v>174.49999999999997</c:v>
                </c:pt>
                <c:pt idx="8052">
                  <c:v>174.4</c:v>
                </c:pt>
                <c:pt idx="8053">
                  <c:v>174.09999999999994</c:v>
                </c:pt>
                <c:pt idx="8054">
                  <c:v>173.49999999999997</c:v>
                </c:pt>
                <c:pt idx="8055">
                  <c:v>173.4</c:v>
                </c:pt>
                <c:pt idx="8056">
                  <c:v>173.39999999999998</c:v>
                </c:pt>
                <c:pt idx="8057">
                  <c:v>173.1</c:v>
                </c:pt>
                <c:pt idx="8058">
                  <c:v>172.89999999999998</c:v>
                </c:pt>
                <c:pt idx="8059">
                  <c:v>172.7</c:v>
                </c:pt>
                <c:pt idx="8060">
                  <c:v>172.39999999999998</c:v>
                </c:pt>
                <c:pt idx="8061">
                  <c:v>172.29999999999998</c:v>
                </c:pt>
                <c:pt idx="8062">
                  <c:v>172</c:v>
                </c:pt>
                <c:pt idx="8063">
                  <c:v>171.99999999999997</c:v>
                </c:pt>
                <c:pt idx="8064">
                  <c:v>171.9</c:v>
                </c:pt>
                <c:pt idx="8065">
                  <c:v>171.70000000000002</c:v>
                </c:pt>
                <c:pt idx="8066">
                  <c:v>171.3</c:v>
                </c:pt>
                <c:pt idx="8067">
                  <c:v>171.2</c:v>
                </c:pt>
                <c:pt idx="8068">
                  <c:v>171.2</c:v>
                </c:pt>
                <c:pt idx="8069">
                  <c:v>171.1</c:v>
                </c:pt>
                <c:pt idx="8070">
                  <c:v>170.6</c:v>
                </c:pt>
                <c:pt idx="8071">
                  <c:v>170.49999999999997</c:v>
                </c:pt>
                <c:pt idx="8072">
                  <c:v>170.39999999999998</c:v>
                </c:pt>
                <c:pt idx="8073">
                  <c:v>170.29999999999998</c:v>
                </c:pt>
                <c:pt idx="8074">
                  <c:v>170.2</c:v>
                </c:pt>
                <c:pt idx="8075">
                  <c:v>170</c:v>
                </c:pt>
                <c:pt idx="8076">
                  <c:v>169.49999999999997</c:v>
                </c:pt>
                <c:pt idx="8077">
                  <c:v>169.49999999999997</c:v>
                </c:pt>
                <c:pt idx="8078">
                  <c:v>168.2</c:v>
                </c:pt>
                <c:pt idx="8079">
                  <c:v>168</c:v>
                </c:pt>
                <c:pt idx="8080">
                  <c:v>168</c:v>
                </c:pt>
                <c:pt idx="8081">
                  <c:v>167.89999999999998</c:v>
                </c:pt>
                <c:pt idx="8082">
                  <c:v>167.8</c:v>
                </c:pt>
                <c:pt idx="8083">
                  <c:v>167.7</c:v>
                </c:pt>
                <c:pt idx="8084">
                  <c:v>166.7</c:v>
                </c:pt>
                <c:pt idx="8085">
                  <c:v>166.6</c:v>
                </c:pt>
                <c:pt idx="8086">
                  <c:v>165.6</c:v>
                </c:pt>
                <c:pt idx="8087">
                  <c:v>165</c:v>
                </c:pt>
                <c:pt idx="8088">
                  <c:v>164.90000000000003</c:v>
                </c:pt>
                <c:pt idx="8089">
                  <c:v>164.60000000000002</c:v>
                </c:pt>
                <c:pt idx="8090">
                  <c:v>164.4</c:v>
                </c:pt>
                <c:pt idx="8091">
                  <c:v>164.30000000000004</c:v>
                </c:pt>
                <c:pt idx="8092">
                  <c:v>164.2</c:v>
                </c:pt>
                <c:pt idx="8093">
                  <c:v>164.19999999999996</c:v>
                </c:pt>
                <c:pt idx="8094">
                  <c:v>164</c:v>
                </c:pt>
                <c:pt idx="8095">
                  <c:v>163.89999999999998</c:v>
                </c:pt>
                <c:pt idx="8096">
                  <c:v>163.50000000000003</c:v>
                </c:pt>
                <c:pt idx="8097">
                  <c:v>163.50000000000003</c:v>
                </c:pt>
                <c:pt idx="8098">
                  <c:v>163.4</c:v>
                </c:pt>
                <c:pt idx="8099">
                  <c:v>163.4</c:v>
                </c:pt>
                <c:pt idx="8100">
                  <c:v>163.39999999999998</c:v>
                </c:pt>
                <c:pt idx="8101">
                  <c:v>163.00000000000006</c:v>
                </c:pt>
                <c:pt idx="8102">
                  <c:v>162.99999999999997</c:v>
                </c:pt>
                <c:pt idx="8103">
                  <c:v>162.9</c:v>
                </c:pt>
                <c:pt idx="8104">
                  <c:v>162.30000000000001</c:v>
                </c:pt>
                <c:pt idx="8105">
                  <c:v>162.1</c:v>
                </c:pt>
                <c:pt idx="8106">
                  <c:v>161.6</c:v>
                </c:pt>
                <c:pt idx="8107">
                  <c:v>161.4</c:v>
                </c:pt>
                <c:pt idx="8108">
                  <c:v>161.30000000000001</c:v>
                </c:pt>
                <c:pt idx="8109">
                  <c:v>161.19999999999999</c:v>
                </c:pt>
                <c:pt idx="8110">
                  <c:v>160.89999999999995</c:v>
                </c:pt>
                <c:pt idx="8111">
                  <c:v>160.79999999999998</c:v>
                </c:pt>
                <c:pt idx="8112">
                  <c:v>160.70000000000002</c:v>
                </c:pt>
                <c:pt idx="8113">
                  <c:v>160.1</c:v>
                </c:pt>
                <c:pt idx="8114">
                  <c:v>160.1</c:v>
                </c:pt>
                <c:pt idx="8115">
                  <c:v>159.69999999999999</c:v>
                </c:pt>
                <c:pt idx="8116">
                  <c:v>159.39999999999998</c:v>
                </c:pt>
                <c:pt idx="8117">
                  <c:v>159.19999999999996</c:v>
                </c:pt>
                <c:pt idx="8118">
                  <c:v>159.10000000000002</c:v>
                </c:pt>
                <c:pt idx="8119">
                  <c:v>158.9</c:v>
                </c:pt>
                <c:pt idx="8120">
                  <c:v>158.70000000000002</c:v>
                </c:pt>
                <c:pt idx="8121">
                  <c:v>158.69999999999996</c:v>
                </c:pt>
                <c:pt idx="8122">
                  <c:v>158.5</c:v>
                </c:pt>
                <c:pt idx="8123">
                  <c:v>158.00000000000003</c:v>
                </c:pt>
                <c:pt idx="8124">
                  <c:v>157.39999999999998</c:v>
                </c:pt>
                <c:pt idx="8125">
                  <c:v>157.1</c:v>
                </c:pt>
                <c:pt idx="8126">
                  <c:v>156.90000000000003</c:v>
                </c:pt>
                <c:pt idx="8127">
                  <c:v>156.89999999999998</c:v>
                </c:pt>
                <c:pt idx="8128">
                  <c:v>156.89999999999998</c:v>
                </c:pt>
                <c:pt idx="8129">
                  <c:v>156.69999999999996</c:v>
                </c:pt>
                <c:pt idx="8130">
                  <c:v>156.4</c:v>
                </c:pt>
                <c:pt idx="8131">
                  <c:v>156.39999999999998</c:v>
                </c:pt>
                <c:pt idx="8132">
                  <c:v>156.29999999999998</c:v>
                </c:pt>
                <c:pt idx="8133">
                  <c:v>156.20000000000005</c:v>
                </c:pt>
                <c:pt idx="8134">
                  <c:v>156.19999999999999</c:v>
                </c:pt>
                <c:pt idx="8135">
                  <c:v>155.49999999999997</c:v>
                </c:pt>
                <c:pt idx="8136">
                  <c:v>155.4</c:v>
                </c:pt>
                <c:pt idx="8137">
                  <c:v>155.20000000000002</c:v>
                </c:pt>
                <c:pt idx="8138">
                  <c:v>155.19999999999999</c:v>
                </c:pt>
                <c:pt idx="8139">
                  <c:v>155.09999999999997</c:v>
                </c:pt>
                <c:pt idx="8140">
                  <c:v>154.80000000000004</c:v>
                </c:pt>
                <c:pt idx="8141">
                  <c:v>154.20000000000002</c:v>
                </c:pt>
                <c:pt idx="8142">
                  <c:v>154.19999999999999</c:v>
                </c:pt>
                <c:pt idx="8143">
                  <c:v>154.1</c:v>
                </c:pt>
                <c:pt idx="8144">
                  <c:v>153.9</c:v>
                </c:pt>
                <c:pt idx="8145">
                  <c:v>153.29999999999998</c:v>
                </c:pt>
                <c:pt idx="8146">
                  <c:v>152.9</c:v>
                </c:pt>
                <c:pt idx="8147">
                  <c:v>152.6</c:v>
                </c:pt>
                <c:pt idx="8148">
                  <c:v>152.30000000000001</c:v>
                </c:pt>
                <c:pt idx="8149">
                  <c:v>152.29999999999998</c:v>
                </c:pt>
                <c:pt idx="8150">
                  <c:v>152.1</c:v>
                </c:pt>
                <c:pt idx="8151">
                  <c:v>151.80000000000001</c:v>
                </c:pt>
                <c:pt idx="8152">
                  <c:v>151.6</c:v>
                </c:pt>
                <c:pt idx="8153">
                  <c:v>151.4</c:v>
                </c:pt>
                <c:pt idx="8154">
                  <c:v>151.4</c:v>
                </c:pt>
                <c:pt idx="8155">
                  <c:v>151.29999999999998</c:v>
                </c:pt>
                <c:pt idx="8156">
                  <c:v>151.1</c:v>
                </c:pt>
                <c:pt idx="8157">
                  <c:v>151</c:v>
                </c:pt>
                <c:pt idx="8158">
                  <c:v>150.69999999999999</c:v>
                </c:pt>
                <c:pt idx="8159">
                  <c:v>150.50000000000003</c:v>
                </c:pt>
                <c:pt idx="8160">
                  <c:v>150.39999999999998</c:v>
                </c:pt>
                <c:pt idx="8161">
                  <c:v>150.20000000000002</c:v>
                </c:pt>
                <c:pt idx="8162">
                  <c:v>150.20000000000002</c:v>
                </c:pt>
                <c:pt idx="8163">
                  <c:v>149.99999999999997</c:v>
                </c:pt>
                <c:pt idx="8164">
                  <c:v>149.90000000000003</c:v>
                </c:pt>
                <c:pt idx="8165">
                  <c:v>149.89999999999998</c:v>
                </c:pt>
                <c:pt idx="8166">
                  <c:v>149.5</c:v>
                </c:pt>
                <c:pt idx="8167">
                  <c:v>149.5</c:v>
                </c:pt>
                <c:pt idx="8168">
                  <c:v>149.4</c:v>
                </c:pt>
                <c:pt idx="8169">
                  <c:v>149.39999999999998</c:v>
                </c:pt>
                <c:pt idx="8170">
                  <c:v>149.1</c:v>
                </c:pt>
                <c:pt idx="8171">
                  <c:v>148.99999999999997</c:v>
                </c:pt>
                <c:pt idx="8172">
                  <c:v>148.70000000000002</c:v>
                </c:pt>
                <c:pt idx="8173">
                  <c:v>148.69999999999999</c:v>
                </c:pt>
                <c:pt idx="8174">
                  <c:v>148.59999999999997</c:v>
                </c:pt>
                <c:pt idx="8175">
                  <c:v>148.39999999999998</c:v>
                </c:pt>
                <c:pt idx="8176">
                  <c:v>148.29999999999998</c:v>
                </c:pt>
                <c:pt idx="8177">
                  <c:v>148.1</c:v>
                </c:pt>
                <c:pt idx="8178">
                  <c:v>147.89999999999998</c:v>
                </c:pt>
                <c:pt idx="8179">
                  <c:v>147.80000000000001</c:v>
                </c:pt>
                <c:pt idx="8180">
                  <c:v>147.6</c:v>
                </c:pt>
                <c:pt idx="8181">
                  <c:v>147.6</c:v>
                </c:pt>
                <c:pt idx="8182">
                  <c:v>147.5</c:v>
                </c:pt>
                <c:pt idx="8183">
                  <c:v>147.4</c:v>
                </c:pt>
                <c:pt idx="8184">
                  <c:v>147.30000000000001</c:v>
                </c:pt>
                <c:pt idx="8185">
                  <c:v>147.1</c:v>
                </c:pt>
                <c:pt idx="8186">
                  <c:v>146.9</c:v>
                </c:pt>
                <c:pt idx="8187">
                  <c:v>146.9</c:v>
                </c:pt>
                <c:pt idx="8188">
                  <c:v>146.69999999999996</c:v>
                </c:pt>
                <c:pt idx="8189">
                  <c:v>146.5</c:v>
                </c:pt>
                <c:pt idx="8190">
                  <c:v>146.5</c:v>
                </c:pt>
                <c:pt idx="8191">
                  <c:v>146.30000000000001</c:v>
                </c:pt>
                <c:pt idx="8192">
                  <c:v>145.6</c:v>
                </c:pt>
                <c:pt idx="8193">
                  <c:v>145.5</c:v>
                </c:pt>
                <c:pt idx="8194">
                  <c:v>144.9</c:v>
                </c:pt>
                <c:pt idx="8195">
                  <c:v>144.9</c:v>
                </c:pt>
                <c:pt idx="8196">
                  <c:v>144.70000000000002</c:v>
                </c:pt>
                <c:pt idx="8197">
                  <c:v>143.9</c:v>
                </c:pt>
                <c:pt idx="8198">
                  <c:v>143.9</c:v>
                </c:pt>
                <c:pt idx="8199">
                  <c:v>143.89999999999998</c:v>
                </c:pt>
                <c:pt idx="8200">
                  <c:v>143.79999999999998</c:v>
                </c:pt>
                <c:pt idx="8201">
                  <c:v>143.69999999999996</c:v>
                </c:pt>
                <c:pt idx="8202">
                  <c:v>143.6</c:v>
                </c:pt>
                <c:pt idx="8203">
                  <c:v>143.6</c:v>
                </c:pt>
                <c:pt idx="8204">
                  <c:v>143.29999999999998</c:v>
                </c:pt>
                <c:pt idx="8205">
                  <c:v>143.09999999999997</c:v>
                </c:pt>
                <c:pt idx="8206">
                  <c:v>142.80000000000001</c:v>
                </c:pt>
                <c:pt idx="8207">
                  <c:v>142.40000000000006</c:v>
                </c:pt>
                <c:pt idx="8208">
                  <c:v>142.10000000000002</c:v>
                </c:pt>
                <c:pt idx="8209">
                  <c:v>141.79999999999998</c:v>
                </c:pt>
                <c:pt idx="8210">
                  <c:v>141.69999999999999</c:v>
                </c:pt>
                <c:pt idx="8211">
                  <c:v>141.39999999999998</c:v>
                </c:pt>
                <c:pt idx="8212">
                  <c:v>141.1</c:v>
                </c:pt>
                <c:pt idx="8213">
                  <c:v>140.9</c:v>
                </c:pt>
                <c:pt idx="8214">
                  <c:v>140.70000000000002</c:v>
                </c:pt>
                <c:pt idx="8215">
                  <c:v>140.5</c:v>
                </c:pt>
                <c:pt idx="8216">
                  <c:v>140.40000000000003</c:v>
                </c:pt>
                <c:pt idx="8217">
                  <c:v>139.5</c:v>
                </c:pt>
                <c:pt idx="8218">
                  <c:v>139.39999999999998</c:v>
                </c:pt>
                <c:pt idx="8219">
                  <c:v>139.29999999999998</c:v>
                </c:pt>
                <c:pt idx="8220">
                  <c:v>138</c:v>
                </c:pt>
                <c:pt idx="8221">
                  <c:v>137.5</c:v>
                </c:pt>
                <c:pt idx="8222">
                  <c:v>137.4</c:v>
                </c:pt>
                <c:pt idx="8223">
                  <c:v>136.99999999999997</c:v>
                </c:pt>
                <c:pt idx="8224">
                  <c:v>136.69999999999999</c:v>
                </c:pt>
                <c:pt idx="8225">
                  <c:v>136.5</c:v>
                </c:pt>
                <c:pt idx="8226">
                  <c:v>136.4</c:v>
                </c:pt>
                <c:pt idx="8227">
                  <c:v>136.39999999999998</c:v>
                </c:pt>
                <c:pt idx="8228">
                  <c:v>136.1</c:v>
                </c:pt>
                <c:pt idx="8229">
                  <c:v>136</c:v>
                </c:pt>
                <c:pt idx="8230">
                  <c:v>135.90000000000003</c:v>
                </c:pt>
                <c:pt idx="8231">
                  <c:v>135.9</c:v>
                </c:pt>
                <c:pt idx="8232">
                  <c:v>135.80000000000001</c:v>
                </c:pt>
                <c:pt idx="8233">
                  <c:v>135.79999999999998</c:v>
                </c:pt>
                <c:pt idx="8234">
                  <c:v>135.10000000000002</c:v>
                </c:pt>
                <c:pt idx="8235">
                  <c:v>135</c:v>
                </c:pt>
                <c:pt idx="8236">
                  <c:v>135</c:v>
                </c:pt>
                <c:pt idx="8237">
                  <c:v>134.9</c:v>
                </c:pt>
                <c:pt idx="8238">
                  <c:v>134.79999999999998</c:v>
                </c:pt>
                <c:pt idx="8239">
                  <c:v>134.79999999999998</c:v>
                </c:pt>
                <c:pt idx="8240">
                  <c:v>134.70000000000002</c:v>
                </c:pt>
                <c:pt idx="8241">
                  <c:v>134.69999999999999</c:v>
                </c:pt>
                <c:pt idx="8242">
                  <c:v>134.5</c:v>
                </c:pt>
                <c:pt idx="8243">
                  <c:v>134.5</c:v>
                </c:pt>
                <c:pt idx="8244">
                  <c:v>134.39999999999998</c:v>
                </c:pt>
                <c:pt idx="8245">
                  <c:v>134.30000000000001</c:v>
                </c:pt>
                <c:pt idx="8246">
                  <c:v>134.20000000000002</c:v>
                </c:pt>
                <c:pt idx="8247">
                  <c:v>133.89999999999998</c:v>
                </c:pt>
                <c:pt idx="8248">
                  <c:v>133.80000000000001</c:v>
                </c:pt>
                <c:pt idx="8249">
                  <c:v>133.5</c:v>
                </c:pt>
                <c:pt idx="8250">
                  <c:v>133.30000000000001</c:v>
                </c:pt>
                <c:pt idx="8251">
                  <c:v>133.20000000000002</c:v>
                </c:pt>
                <c:pt idx="8252">
                  <c:v>132.99999999999997</c:v>
                </c:pt>
                <c:pt idx="8253">
                  <c:v>132.70000000000002</c:v>
                </c:pt>
                <c:pt idx="8254">
                  <c:v>132.1</c:v>
                </c:pt>
                <c:pt idx="8255">
                  <c:v>132.1</c:v>
                </c:pt>
                <c:pt idx="8256">
                  <c:v>131.39999999999998</c:v>
                </c:pt>
                <c:pt idx="8257">
                  <c:v>131.19999999999999</c:v>
                </c:pt>
                <c:pt idx="8258">
                  <c:v>131.1</c:v>
                </c:pt>
                <c:pt idx="8259">
                  <c:v>130.89999999999998</c:v>
                </c:pt>
                <c:pt idx="8260">
                  <c:v>130.80000000000001</c:v>
                </c:pt>
                <c:pt idx="8261">
                  <c:v>130.80000000000001</c:v>
                </c:pt>
                <c:pt idx="8262">
                  <c:v>130.79999999999998</c:v>
                </c:pt>
                <c:pt idx="8263">
                  <c:v>130.5</c:v>
                </c:pt>
                <c:pt idx="8264">
                  <c:v>130.30000000000001</c:v>
                </c:pt>
                <c:pt idx="8265">
                  <c:v>130.29999999999998</c:v>
                </c:pt>
                <c:pt idx="8266">
                  <c:v>130.29999999999998</c:v>
                </c:pt>
                <c:pt idx="8267">
                  <c:v>130</c:v>
                </c:pt>
                <c:pt idx="8268">
                  <c:v>129.6</c:v>
                </c:pt>
                <c:pt idx="8269">
                  <c:v>129.4</c:v>
                </c:pt>
                <c:pt idx="8270">
                  <c:v>129.1</c:v>
                </c:pt>
                <c:pt idx="8271">
                  <c:v>129</c:v>
                </c:pt>
                <c:pt idx="8272">
                  <c:v>128.89999999999995</c:v>
                </c:pt>
                <c:pt idx="8273">
                  <c:v>128.79999999999998</c:v>
                </c:pt>
                <c:pt idx="8274">
                  <c:v>128.70000000000002</c:v>
                </c:pt>
                <c:pt idx="8275">
                  <c:v>128.70000000000002</c:v>
                </c:pt>
                <c:pt idx="8276">
                  <c:v>128.19999999999999</c:v>
                </c:pt>
                <c:pt idx="8277">
                  <c:v>128.1</c:v>
                </c:pt>
                <c:pt idx="8278">
                  <c:v>127.99999999999999</c:v>
                </c:pt>
                <c:pt idx="8279">
                  <c:v>127.79999999999998</c:v>
                </c:pt>
                <c:pt idx="8280">
                  <c:v>127</c:v>
                </c:pt>
                <c:pt idx="8281">
                  <c:v>127</c:v>
                </c:pt>
                <c:pt idx="8282">
                  <c:v>126.7</c:v>
                </c:pt>
                <c:pt idx="8283">
                  <c:v>126.29999999999997</c:v>
                </c:pt>
                <c:pt idx="8284">
                  <c:v>126.2</c:v>
                </c:pt>
                <c:pt idx="8285">
                  <c:v>126.1</c:v>
                </c:pt>
                <c:pt idx="8286">
                  <c:v>125.9</c:v>
                </c:pt>
                <c:pt idx="8287">
                  <c:v>125.89999999999999</c:v>
                </c:pt>
                <c:pt idx="8288">
                  <c:v>125.7</c:v>
                </c:pt>
                <c:pt idx="8289">
                  <c:v>125.5</c:v>
                </c:pt>
                <c:pt idx="8290">
                  <c:v>124.89999999999999</c:v>
                </c:pt>
                <c:pt idx="8291">
                  <c:v>124.39999999999996</c:v>
                </c:pt>
                <c:pt idx="8292">
                  <c:v>124.20000000000002</c:v>
                </c:pt>
                <c:pt idx="8293">
                  <c:v>123.09999999999998</c:v>
                </c:pt>
                <c:pt idx="8294">
                  <c:v>123</c:v>
                </c:pt>
                <c:pt idx="8295">
                  <c:v>122.90000000000002</c:v>
                </c:pt>
                <c:pt idx="8296">
                  <c:v>122.8</c:v>
                </c:pt>
                <c:pt idx="8297">
                  <c:v>122.2</c:v>
                </c:pt>
                <c:pt idx="8298">
                  <c:v>122.09999999999998</c:v>
                </c:pt>
                <c:pt idx="8299">
                  <c:v>122</c:v>
                </c:pt>
                <c:pt idx="8300">
                  <c:v>121.8</c:v>
                </c:pt>
                <c:pt idx="8301">
                  <c:v>121.39999999999999</c:v>
                </c:pt>
                <c:pt idx="8302">
                  <c:v>121.19999999999999</c:v>
                </c:pt>
                <c:pt idx="8303">
                  <c:v>121.1</c:v>
                </c:pt>
                <c:pt idx="8304">
                  <c:v>121</c:v>
                </c:pt>
                <c:pt idx="8305">
                  <c:v>120.8</c:v>
                </c:pt>
                <c:pt idx="8306">
                  <c:v>120.39999999999998</c:v>
                </c:pt>
                <c:pt idx="8307">
                  <c:v>119.99999999999997</c:v>
                </c:pt>
                <c:pt idx="8308">
                  <c:v>119.89999999999999</c:v>
                </c:pt>
                <c:pt idx="8309">
                  <c:v>119.4</c:v>
                </c:pt>
                <c:pt idx="8310">
                  <c:v>119.20000000000002</c:v>
                </c:pt>
                <c:pt idx="8311">
                  <c:v>118.8</c:v>
                </c:pt>
                <c:pt idx="8312">
                  <c:v>118.7</c:v>
                </c:pt>
                <c:pt idx="8313">
                  <c:v>118.69999999999999</c:v>
                </c:pt>
                <c:pt idx="8314">
                  <c:v>118.60000000000001</c:v>
                </c:pt>
                <c:pt idx="8315">
                  <c:v>118.5</c:v>
                </c:pt>
                <c:pt idx="8316">
                  <c:v>118.49999999999999</c:v>
                </c:pt>
                <c:pt idx="8317">
                  <c:v>117.99999999999999</c:v>
                </c:pt>
                <c:pt idx="8318">
                  <c:v>117.30000000000001</c:v>
                </c:pt>
                <c:pt idx="8319">
                  <c:v>117.3</c:v>
                </c:pt>
                <c:pt idx="8320">
                  <c:v>117.1</c:v>
                </c:pt>
                <c:pt idx="8321">
                  <c:v>116.8</c:v>
                </c:pt>
                <c:pt idx="8322">
                  <c:v>116.60000000000001</c:v>
                </c:pt>
                <c:pt idx="8323">
                  <c:v>116.60000000000001</c:v>
                </c:pt>
                <c:pt idx="8324">
                  <c:v>116.6</c:v>
                </c:pt>
                <c:pt idx="8325">
                  <c:v>116.19999999999999</c:v>
                </c:pt>
                <c:pt idx="8326">
                  <c:v>116.1</c:v>
                </c:pt>
                <c:pt idx="8327">
                  <c:v>115.9</c:v>
                </c:pt>
                <c:pt idx="8328">
                  <c:v>115.5</c:v>
                </c:pt>
                <c:pt idx="8329">
                  <c:v>115.30000000000001</c:v>
                </c:pt>
                <c:pt idx="8330">
                  <c:v>115.19999999999999</c:v>
                </c:pt>
                <c:pt idx="8331">
                  <c:v>114.99999999999999</c:v>
                </c:pt>
                <c:pt idx="8332">
                  <c:v>114.9</c:v>
                </c:pt>
                <c:pt idx="8333">
                  <c:v>114.8</c:v>
                </c:pt>
                <c:pt idx="8334">
                  <c:v>114.59999999999998</c:v>
                </c:pt>
                <c:pt idx="8335">
                  <c:v>114.5</c:v>
                </c:pt>
                <c:pt idx="8336">
                  <c:v>114.1</c:v>
                </c:pt>
                <c:pt idx="8337">
                  <c:v>113.89999999999999</c:v>
                </c:pt>
                <c:pt idx="8338">
                  <c:v>113.1</c:v>
                </c:pt>
                <c:pt idx="8339">
                  <c:v>112.80000000000001</c:v>
                </c:pt>
                <c:pt idx="8340">
                  <c:v>112.60000000000001</c:v>
                </c:pt>
                <c:pt idx="8341">
                  <c:v>112.3</c:v>
                </c:pt>
                <c:pt idx="8342">
                  <c:v>112.3</c:v>
                </c:pt>
                <c:pt idx="8343">
                  <c:v>112.3</c:v>
                </c:pt>
                <c:pt idx="8344">
                  <c:v>112.10000000000002</c:v>
                </c:pt>
                <c:pt idx="8345">
                  <c:v>111.89999999999999</c:v>
                </c:pt>
                <c:pt idx="8346">
                  <c:v>111.39999999999999</c:v>
                </c:pt>
                <c:pt idx="8347">
                  <c:v>111.1</c:v>
                </c:pt>
                <c:pt idx="8348">
                  <c:v>111.1</c:v>
                </c:pt>
                <c:pt idx="8349">
                  <c:v>111.09999999999998</c:v>
                </c:pt>
                <c:pt idx="8350">
                  <c:v>110.89999999999999</c:v>
                </c:pt>
                <c:pt idx="8351">
                  <c:v>110.60000000000001</c:v>
                </c:pt>
                <c:pt idx="8352">
                  <c:v>110.19999999999999</c:v>
                </c:pt>
                <c:pt idx="8353">
                  <c:v>109.9</c:v>
                </c:pt>
                <c:pt idx="8354">
                  <c:v>109.69999999999999</c:v>
                </c:pt>
                <c:pt idx="8355">
                  <c:v>109.6</c:v>
                </c:pt>
                <c:pt idx="8356">
                  <c:v>109.5</c:v>
                </c:pt>
                <c:pt idx="8357">
                  <c:v>109.19999999999999</c:v>
                </c:pt>
                <c:pt idx="8358">
                  <c:v>108.69999999999999</c:v>
                </c:pt>
                <c:pt idx="8359">
                  <c:v>108.6</c:v>
                </c:pt>
                <c:pt idx="8360">
                  <c:v>108.4</c:v>
                </c:pt>
                <c:pt idx="8361">
                  <c:v>108.29999999999998</c:v>
                </c:pt>
                <c:pt idx="8362">
                  <c:v>108.2</c:v>
                </c:pt>
                <c:pt idx="8363">
                  <c:v>108.1</c:v>
                </c:pt>
                <c:pt idx="8364">
                  <c:v>108</c:v>
                </c:pt>
                <c:pt idx="8365">
                  <c:v>107.70000000000002</c:v>
                </c:pt>
                <c:pt idx="8366">
                  <c:v>107.5</c:v>
                </c:pt>
                <c:pt idx="8367">
                  <c:v>107.49999999999999</c:v>
                </c:pt>
                <c:pt idx="8368">
                  <c:v>107.09999999999998</c:v>
                </c:pt>
                <c:pt idx="8369">
                  <c:v>106.99999999999999</c:v>
                </c:pt>
                <c:pt idx="8370">
                  <c:v>106.9</c:v>
                </c:pt>
                <c:pt idx="8371">
                  <c:v>106.8</c:v>
                </c:pt>
                <c:pt idx="8372">
                  <c:v>106.70000000000002</c:v>
                </c:pt>
                <c:pt idx="8373">
                  <c:v>106.60000000000004</c:v>
                </c:pt>
                <c:pt idx="8374">
                  <c:v>106.5</c:v>
                </c:pt>
                <c:pt idx="8375">
                  <c:v>106.4</c:v>
                </c:pt>
                <c:pt idx="8376">
                  <c:v>106.39999999999999</c:v>
                </c:pt>
                <c:pt idx="8377">
                  <c:v>105.19999999999999</c:v>
                </c:pt>
                <c:pt idx="8378">
                  <c:v>105.1</c:v>
                </c:pt>
                <c:pt idx="8379">
                  <c:v>104.90000000000002</c:v>
                </c:pt>
                <c:pt idx="8380">
                  <c:v>104.5</c:v>
                </c:pt>
                <c:pt idx="8381">
                  <c:v>103.7</c:v>
                </c:pt>
                <c:pt idx="8382">
                  <c:v>103.7</c:v>
                </c:pt>
                <c:pt idx="8383">
                  <c:v>103.6</c:v>
                </c:pt>
                <c:pt idx="8384">
                  <c:v>103.6</c:v>
                </c:pt>
                <c:pt idx="8385">
                  <c:v>103.10000000000002</c:v>
                </c:pt>
                <c:pt idx="8386">
                  <c:v>102.7</c:v>
                </c:pt>
                <c:pt idx="8387">
                  <c:v>102.60000000000001</c:v>
                </c:pt>
                <c:pt idx="8388">
                  <c:v>102.3</c:v>
                </c:pt>
                <c:pt idx="8389">
                  <c:v>102.2</c:v>
                </c:pt>
                <c:pt idx="8390">
                  <c:v>102.19999999999999</c:v>
                </c:pt>
                <c:pt idx="8391">
                  <c:v>102.10000000000002</c:v>
                </c:pt>
                <c:pt idx="8392">
                  <c:v>101.99999999999999</c:v>
                </c:pt>
                <c:pt idx="8393">
                  <c:v>101.69999999999999</c:v>
                </c:pt>
                <c:pt idx="8394">
                  <c:v>101.2</c:v>
                </c:pt>
                <c:pt idx="8395">
                  <c:v>101.19999999999996</c:v>
                </c:pt>
                <c:pt idx="8396">
                  <c:v>100.7</c:v>
                </c:pt>
                <c:pt idx="8397">
                  <c:v>100.4</c:v>
                </c:pt>
                <c:pt idx="8398">
                  <c:v>100.10000000000002</c:v>
                </c:pt>
                <c:pt idx="8399">
                  <c:v>100.10000000000001</c:v>
                </c:pt>
                <c:pt idx="8400">
                  <c:v>100</c:v>
                </c:pt>
                <c:pt idx="8401">
                  <c:v>99.600000000000009</c:v>
                </c:pt>
                <c:pt idx="8402">
                  <c:v>99.6</c:v>
                </c:pt>
                <c:pt idx="8403">
                  <c:v>99.100000000000009</c:v>
                </c:pt>
                <c:pt idx="8404">
                  <c:v>99</c:v>
                </c:pt>
                <c:pt idx="8405">
                  <c:v>99</c:v>
                </c:pt>
                <c:pt idx="8406">
                  <c:v>98.8</c:v>
                </c:pt>
                <c:pt idx="8407">
                  <c:v>98.5</c:v>
                </c:pt>
                <c:pt idx="8408">
                  <c:v>98.399999999999991</c:v>
                </c:pt>
                <c:pt idx="8409">
                  <c:v>98.1</c:v>
                </c:pt>
                <c:pt idx="8410">
                  <c:v>98.1</c:v>
                </c:pt>
                <c:pt idx="8411">
                  <c:v>98</c:v>
                </c:pt>
                <c:pt idx="8412">
                  <c:v>98</c:v>
                </c:pt>
                <c:pt idx="8413">
                  <c:v>97.799999999999983</c:v>
                </c:pt>
                <c:pt idx="8414">
                  <c:v>97.100000000000009</c:v>
                </c:pt>
                <c:pt idx="8415">
                  <c:v>97.099999999999966</c:v>
                </c:pt>
                <c:pt idx="8416">
                  <c:v>96.8</c:v>
                </c:pt>
                <c:pt idx="8417">
                  <c:v>96.7</c:v>
                </c:pt>
                <c:pt idx="8418">
                  <c:v>96.600000000000023</c:v>
                </c:pt>
                <c:pt idx="8419">
                  <c:v>96.6</c:v>
                </c:pt>
                <c:pt idx="8420">
                  <c:v>96.6</c:v>
                </c:pt>
                <c:pt idx="8421">
                  <c:v>96.299999999999983</c:v>
                </c:pt>
                <c:pt idx="8422">
                  <c:v>96.1</c:v>
                </c:pt>
                <c:pt idx="8423">
                  <c:v>96</c:v>
                </c:pt>
                <c:pt idx="8424">
                  <c:v>95.700000000000017</c:v>
                </c:pt>
                <c:pt idx="8425">
                  <c:v>95.699999999999989</c:v>
                </c:pt>
                <c:pt idx="8426">
                  <c:v>95.600000000000009</c:v>
                </c:pt>
                <c:pt idx="8427">
                  <c:v>95.399999999999991</c:v>
                </c:pt>
                <c:pt idx="8428">
                  <c:v>95.3</c:v>
                </c:pt>
                <c:pt idx="8429">
                  <c:v>95.2</c:v>
                </c:pt>
                <c:pt idx="8430">
                  <c:v>94.7</c:v>
                </c:pt>
                <c:pt idx="8431">
                  <c:v>94.6</c:v>
                </c:pt>
                <c:pt idx="8432">
                  <c:v>94.399999999999991</c:v>
                </c:pt>
                <c:pt idx="8433">
                  <c:v>94.3</c:v>
                </c:pt>
                <c:pt idx="8434">
                  <c:v>93.999999999999986</c:v>
                </c:pt>
                <c:pt idx="8435">
                  <c:v>93.9</c:v>
                </c:pt>
                <c:pt idx="8436">
                  <c:v>93.700000000000017</c:v>
                </c:pt>
                <c:pt idx="8437">
                  <c:v>93.2</c:v>
                </c:pt>
                <c:pt idx="8438">
                  <c:v>93.1</c:v>
                </c:pt>
                <c:pt idx="8439">
                  <c:v>92.9</c:v>
                </c:pt>
                <c:pt idx="8440">
                  <c:v>92.7</c:v>
                </c:pt>
                <c:pt idx="8441">
                  <c:v>92.59999999999998</c:v>
                </c:pt>
                <c:pt idx="8442">
                  <c:v>92.499999999999986</c:v>
                </c:pt>
                <c:pt idx="8443">
                  <c:v>92.399999999999977</c:v>
                </c:pt>
                <c:pt idx="8444">
                  <c:v>92.2</c:v>
                </c:pt>
                <c:pt idx="8445">
                  <c:v>91.9</c:v>
                </c:pt>
                <c:pt idx="8446">
                  <c:v>91.8</c:v>
                </c:pt>
                <c:pt idx="8447">
                  <c:v>91.8</c:v>
                </c:pt>
                <c:pt idx="8448">
                  <c:v>91.700000000000017</c:v>
                </c:pt>
                <c:pt idx="8449">
                  <c:v>91.59999999999998</c:v>
                </c:pt>
                <c:pt idx="8450">
                  <c:v>91.500000000000014</c:v>
                </c:pt>
                <c:pt idx="8451">
                  <c:v>91.5</c:v>
                </c:pt>
                <c:pt idx="8452">
                  <c:v>91.09999999999998</c:v>
                </c:pt>
                <c:pt idx="8453">
                  <c:v>90.7</c:v>
                </c:pt>
                <c:pt idx="8454">
                  <c:v>90.6</c:v>
                </c:pt>
                <c:pt idx="8455">
                  <c:v>90.6</c:v>
                </c:pt>
                <c:pt idx="8456">
                  <c:v>90.5</c:v>
                </c:pt>
                <c:pt idx="8457">
                  <c:v>90</c:v>
                </c:pt>
                <c:pt idx="8458">
                  <c:v>89.999999999999986</c:v>
                </c:pt>
                <c:pt idx="8459">
                  <c:v>89.6</c:v>
                </c:pt>
                <c:pt idx="8460">
                  <c:v>89.5</c:v>
                </c:pt>
                <c:pt idx="8461">
                  <c:v>89.199999999999989</c:v>
                </c:pt>
                <c:pt idx="8462">
                  <c:v>87.8</c:v>
                </c:pt>
                <c:pt idx="8463">
                  <c:v>87.7</c:v>
                </c:pt>
                <c:pt idx="8464">
                  <c:v>87.6</c:v>
                </c:pt>
                <c:pt idx="8465">
                  <c:v>87.399999999999991</c:v>
                </c:pt>
                <c:pt idx="8466">
                  <c:v>87.3</c:v>
                </c:pt>
                <c:pt idx="8467">
                  <c:v>87.09999999999998</c:v>
                </c:pt>
                <c:pt idx="8468">
                  <c:v>87.09999999999998</c:v>
                </c:pt>
                <c:pt idx="8469">
                  <c:v>86.3</c:v>
                </c:pt>
                <c:pt idx="8470">
                  <c:v>85.6</c:v>
                </c:pt>
                <c:pt idx="8471">
                  <c:v>85.5</c:v>
                </c:pt>
                <c:pt idx="8472">
                  <c:v>85.499999999999986</c:v>
                </c:pt>
                <c:pt idx="8473">
                  <c:v>85.100000000000009</c:v>
                </c:pt>
                <c:pt idx="8474">
                  <c:v>85.1</c:v>
                </c:pt>
                <c:pt idx="8475">
                  <c:v>84.9</c:v>
                </c:pt>
                <c:pt idx="8476">
                  <c:v>84.9</c:v>
                </c:pt>
                <c:pt idx="8477">
                  <c:v>84.7</c:v>
                </c:pt>
                <c:pt idx="8478">
                  <c:v>84.699999999999989</c:v>
                </c:pt>
                <c:pt idx="8479">
                  <c:v>84.600000000000009</c:v>
                </c:pt>
                <c:pt idx="8480">
                  <c:v>84.600000000000009</c:v>
                </c:pt>
                <c:pt idx="8481">
                  <c:v>84.6</c:v>
                </c:pt>
                <c:pt idx="8482">
                  <c:v>84.200000000000017</c:v>
                </c:pt>
                <c:pt idx="8483">
                  <c:v>84.2</c:v>
                </c:pt>
                <c:pt idx="8484">
                  <c:v>84.000000000000014</c:v>
                </c:pt>
                <c:pt idx="8485">
                  <c:v>83.90000000000002</c:v>
                </c:pt>
                <c:pt idx="8486">
                  <c:v>83.8</c:v>
                </c:pt>
                <c:pt idx="8487">
                  <c:v>83.7</c:v>
                </c:pt>
                <c:pt idx="8488">
                  <c:v>83.499999999999986</c:v>
                </c:pt>
                <c:pt idx="8489">
                  <c:v>83.2</c:v>
                </c:pt>
                <c:pt idx="8490">
                  <c:v>82.700000000000017</c:v>
                </c:pt>
                <c:pt idx="8491">
                  <c:v>82.5</c:v>
                </c:pt>
                <c:pt idx="8492">
                  <c:v>82.5</c:v>
                </c:pt>
                <c:pt idx="8493">
                  <c:v>82.399999999999991</c:v>
                </c:pt>
                <c:pt idx="8494">
                  <c:v>81.900000000000006</c:v>
                </c:pt>
                <c:pt idx="8495">
                  <c:v>81.800000000000011</c:v>
                </c:pt>
                <c:pt idx="8496">
                  <c:v>81.699999999999989</c:v>
                </c:pt>
                <c:pt idx="8497">
                  <c:v>81.5</c:v>
                </c:pt>
                <c:pt idx="8498">
                  <c:v>81.399999999999991</c:v>
                </c:pt>
                <c:pt idx="8499">
                  <c:v>81.300000000000011</c:v>
                </c:pt>
                <c:pt idx="8500">
                  <c:v>81.2</c:v>
                </c:pt>
                <c:pt idx="8501">
                  <c:v>80.900000000000006</c:v>
                </c:pt>
                <c:pt idx="8502">
                  <c:v>80.59999999999998</c:v>
                </c:pt>
                <c:pt idx="8503">
                  <c:v>80.5</c:v>
                </c:pt>
                <c:pt idx="8504">
                  <c:v>80.400000000000006</c:v>
                </c:pt>
                <c:pt idx="8505">
                  <c:v>80.400000000000006</c:v>
                </c:pt>
                <c:pt idx="8506">
                  <c:v>80.3</c:v>
                </c:pt>
                <c:pt idx="8507">
                  <c:v>80.3</c:v>
                </c:pt>
                <c:pt idx="8508">
                  <c:v>80.3</c:v>
                </c:pt>
                <c:pt idx="8509">
                  <c:v>80.200000000000017</c:v>
                </c:pt>
                <c:pt idx="8510">
                  <c:v>80.100000000000009</c:v>
                </c:pt>
                <c:pt idx="8511">
                  <c:v>79.8</c:v>
                </c:pt>
                <c:pt idx="8512">
                  <c:v>79.7</c:v>
                </c:pt>
                <c:pt idx="8513">
                  <c:v>79.400000000000006</c:v>
                </c:pt>
                <c:pt idx="8514">
                  <c:v>78.999999999999986</c:v>
                </c:pt>
                <c:pt idx="8515">
                  <c:v>78.900000000000006</c:v>
                </c:pt>
                <c:pt idx="8516">
                  <c:v>78.499999999999986</c:v>
                </c:pt>
                <c:pt idx="8517">
                  <c:v>78.299999999999983</c:v>
                </c:pt>
                <c:pt idx="8518">
                  <c:v>78.2</c:v>
                </c:pt>
                <c:pt idx="8519">
                  <c:v>78.2</c:v>
                </c:pt>
                <c:pt idx="8520">
                  <c:v>78</c:v>
                </c:pt>
                <c:pt idx="8521">
                  <c:v>77.7</c:v>
                </c:pt>
                <c:pt idx="8522">
                  <c:v>77.600000000000009</c:v>
                </c:pt>
                <c:pt idx="8523">
                  <c:v>77.300000000000011</c:v>
                </c:pt>
                <c:pt idx="8524">
                  <c:v>77.099999999999994</c:v>
                </c:pt>
                <c:pt idx="8525">
                  <c:v>77.099999999999994</c:v>
                </c:pt>
                <c:pt idx="8526">
                  <c:v>76.500000000000014</c:v>
                </c:pt>
                <c:pt idx="8527">
                  <c:v>76.499999999999986</c:v>
                </c:pt>
                <c:pt idx="8528">
                  <c:v>76.399999999999991</c:v>
                </c:pt>
                <c:pt idx="8529">
                  <c:v>75.899999999999991</c:v>
                </c:pt>
                <c:pt idx="8530">
                  <c:v>75.8</c:v>
                </c:pt>
                <c:pt idx="8531">
                  <c:v>75.7</c:v>
                </c:pt>
                <c:pt idx="8532">
                  <c:v>75.5</c:v>
                </c:pt>
                <c:pt idx="8533">
                  <c:v>75.099999999999994</c:v>
                </c:pt>
                <c:pt idx="8534">
                  <c:v>74.900000000000006</c:v>
                </c:pt>
                <c:pt idx="8535">
                  <c:v>74.600000000000009</c:v>
                </c:pt>
                <c:pt idx="8536">
                  <c:v>74.2</c:v>
                </c:pt>
                <c:pt idx="8537">
                  <c:v>74.199999999999989</c:v>
                </c:pt>
                <c:pt idx="8538">
                  <c:v>73.800000000000011</c:v>
                </c:pt>
                <c:pt idx="8539">
                  <c:v>73.699999999999989</c:v>
                </c:pt>
                <c:pt idx="8540">
                  <c:v>73.100000000000009</c:v>
                </c:pt>
                <c:pt idx="8541">
                  <c:v>73</c:v>
                </c:pt>
                <c:pt idx="8542">
                  <c:v>72.5</c:v>
                </c:pt>
                <c:pt idx="8543">
                  <c:v>72.099999999999994</c:v>
                </c:pt>
                <c:pt idx="8544">
                  <c:v>72</c:v>
                </c:pt>
                <c:pt idx="8545">
                  <c:v>71.7</c:v>
                </c:pt>
                <c:pt idx="8546">
                  <c:v>71.400000000000006</c:v>
                </c:pt>
                <c:pt idx="8547">
                  <c:v>70.8</c:v>
                </c:pt>
                <c:pt idx="8548">
                  <c:v>70.7</c:v>
                </c:pt>
                <c:pt idx="8549">
                  <c:v>70.600000000000009</c:v>
                </c:pt>
                <c:pt idx="8550">
                  <c:v>70.2</c:v>
                </c:pt>
                <c:pt idx="8551">
                  <c:v>69.099999999999994</c:v>
                </c:pt>
                <c:pt idx="8552">
                  <c:v>68.799999999999983</c:v>
                </c:pt>
                <c:pt idx="8553">
                  <c:v>68.5</c:v>
                </c:pt>
                <c:pt idx="8554">
                  <c:v>68.5</c:v>
                </c:pt>
                <c:pt idx="8555">
                  <c:v>68.3</c:v>
                </c:pt>
                <c:pt idx="8556">
                  <c:v>67.899999999999991</c:v>
                </c:pt>
                <c:pt idx="8557">
                  <c:v>67.799999999999983</c:v>
                </c:pt>
                <c:pt idx="8558">
                  <c:v>67.3</c:v>
                </c:pt>
                <c:pt idx="8559">
                  <c:v>67.2</c:v>
                </c:pt>
                <c:pt idx="8560">
                  <c:v>67.099999999999994</c:v>
                </c:pt>
                <c:pt idx="8561">
                  <c:v>67</c:v>
                </c:pt>
                <c:pt idx="8562">
                  <c:v>66.800000000000011</c:v>
                </c:pt>
                <c:pt idx="8563">
                  <c:v>66.600000000000009</c:v>
                </c:pt>
                <c:pt idx="8564">
                  <c:v>66.599999999999994</c:v>
                </c:pt>
                <c:pt idx="8565">
                  <c:v>66.3</c:v>
                </c:pt>
                <c:pt idx="8566">
                  <c:v>66.3</c:v>
                </c:pt>
                <c:pt idx="8567">
                  <c:v>65.8</c:v>
                </c:pt>
                <c:pt idx="8568">
                  <c:v>65.8</c:v>
                </c:pt>
                <c:pt idx="8569">
                  <c:v>65.600000000000009</c:v>
                </c:pt>
                <c:pt idx="8570">
                  <c:v>65.5</c:v>
                </c:pt>
                <c:pt idx="8571">
                  <c:v>65.5</c:v>
                </c:pt>
                <c:pt idx="8572">
                  <c:v>64.900000000000006</c:v>
                </c:pt>
                <c:pt idx="8573">
                  <c:v>64.8</c:v>
                </c:pt>
                <c:pt idx="8574">
                  <c:v>64.600000000000009</c:v>
                </c:pt>
                <c:pt idx="8575">
                  <c:v>64.599999999999994</c:v>
                </c:pt>
                <c:pt idx="8576">
                  <c:v>64.2</c:v>
                </c:pt>
                <c:pt idx="8577">
                  <c:v>64.000000000000014</c:v>
                </c:pt>
                <c:pt idx="8578">
                  <c:v>64</c:v>
                </c:pt>
                <c:pt idx="8579">
                  <c:v>64</c:v>
                </c:pt>
                <c:pt idx="8580">
                  <c:v>63.9</c:v>
                </c:pt>
                <c:pt idx="8581">
                  <c:v>63.7</c:v>
                </c:pt>
                <c:pt idx="8582">
                  <c:v>63.199999999999996</c:v>
                </c:pt>
                <c:pt idx="8583">
                  <c:v>63</c:v>
                </c:pt>
                <c:pt idx="8584">
                  <c:v>62.9</c:v>
                </c:pt>
                <c:pt idx="8585">
                  <c:v>62.8</c:v>
                </c:pt>
                <c:pt idx="8586">
                  <c:v>62.8</c:v>
                </c:pt>
                <c:pt idx="8587">
                  <c:v>62.7</c:v>
                </c:pt>
                <c:pt idx="8588">
                  <c:v>62.6</c:v>
                </c:pt>
                <c:pt idx="8589">
                  <c:v>62.6</c:v>
                </c:pt>
                <c:pt idx="8590">
                  <c:v>62.300000000000004</c:v>
                </c:pt>
                <c:pt idx="8591">
                  <c:v>60.800000000000004</c:v>
                </c:pt>
                <c:pt idx="8592">
                  <c:v>60.70000000000001</c:v>
                </c:pt>
                <c:pt idx="8593">
                  <c:v>60.6</c:v>
                </c:pt>
                <c:pt idx="8594">
                  <c:v>60.499999999999993</c:v>
                </c:pt>
                <c:pt idx="8595">
                  <c:v>60.4</c:v>
                </c:pt>
                <c:pt idx="8596">
                  <c:v>60.1</c:v>
                </c:pt>
                <c:pt idx="8597">
                  <c:v>60.1</c:v>
                </c:pt>
                <c:pt idx="8598">
                  <c:v>59.699999999999996</c:v>
                </c:pt>
                <c:pt idx="8599">
                  <c:v>59.5</c:v>
                </c:pt>
                <c:pt idx="8600">
                  <c:v>59.499999999999993</c:v>
                </c:pt>
                <c:pt idx="8601">
                  <c:v>58.999999999999993</c:v>
                </c:pt>
                <c:pt idx="8602">
                  <c:v>58.999999999999993</c:v>
                </c:pt>
                <c:pt idx="8603">
                  <c:v>58.300000000000004</c:v>
                </c:pt>
                <c:pt idx="8604">
                  <c:v>57.999999999999993</c:v>
                </c:pt>
                <c:pt idx="8605">
                  <c:v>57.400000000000006</c:v>
                </c:pt>
                <c:pt idx="8606">
                  <c:v>57.400000000000006</c:v>
                </c:pt>
                <c:pt idx="8607">
                  <c:v>57.199999999999989</c:v>
                </c:pt>
                <c:pt idx="8608">
                  <c:v>57.100000000000009</c:v>
                </c:pt>
                <c:pt idx="8609">
                  <c:v>56.499999999999993</c:v>
                </c:pt>
                <c:pt idx="8610">
                  <c:v>56.1</c:v>
                </c:pt>
                <c:pt idx="8611">
                  <c:v>56.099999999999994</c:v>
                </c:pt>
                <c:pt idx="8612">
                  <c:v>55.9</c:v>
                </c:pt>
                <c:pt idx="8613">
                  <c:v>55.9</c:v>
                </c:pt>
                <c:pt idx="8614">
                  <c:v>55.7</c:v>
                </c:pt>
                <c:pt idx="8615">
                  <c:v>55.099999999999994</c:v>
                </c:pt>
                <c:pt idx="8616">
                  <c:v>54.899999999999991</c:v>
                </c:pt>
                <c:pt idx="8617">
                  <c:v>54.8</c:v>
                </c:pt>
                <c:pt idx="8618">
                  <c:v>53.400000000000006</c:v>
                </c:pt>
                <c:pt idx="8619">
                  <c:v>53.400000000000006</c:v>
                </c:pt>
                <c:pt idx="8620">
                  <c:v>53.4</c:v>
                </c:pt>
                <c:pt idx="8621">
                  <c:v>52.6</c:v>
                </c:pt>
                <c:pt idx="8622">
                  <c:v>52.4</c:v>
                </c:pt>
                <c:pt idx="8623">
                  <c:v>52.3</c:v>
                </c:pt>
                <c:pt idx="8624">
                  <c:v>52.100000000000009</c:v>
                </c:pt>
                <c:pt idx="8625">
                  <c:v>52.100000000000009</c:v>
                </c:pt>
                <c:pt idx="8626">
                  <c:v>52.100000000000009</c:v>
                </c:pt>
                <c:pt idx="8627">
                  <c:v>51.9</c:v>
                </c:pt>
                <c:pt idx="8628">
                  <c:v>51.70000000000001</c:v>
                </c:pt>
                <c:pt idx="8629">
                  <c:v>51.300000000000011</c:v>
                </c:pt>
                <c:pt idx="8630">
                  <c:v>51.2</c:v>
                </c:pt>
                <c:pt idx="8631">
                  <c:v>50.8</c:v>
                </c:pt>
                <c:pt idx="8632">
                  <c:v>50.600000000000009</c:v>
                </c:pt>
                <c:pt idx="8633">
                  <c:v>50.5</c:v>
                </c:pt>
                <c:pt idx="8634">
                  <c:v>50.2</c:v>
                </c:pt>
                <c:pt idx="8635">
                  <c:v>49.900000000000006</c:v>
                </c:pt>
                <c:pt idx="8636">
                  <c:v>49.8</c:v>
                </c:pt>
                <c:pt idx="8637">
                  <c:v>49.8</c:v>
                </c:pt>
                <c:pt idx="8638">
                  <c:v>49.5</c:v>
                </c:pt>
                <c:pt idx="8639">
                  <c:v>49.4</c:v>
                </c:pt>
                <c:pt idx="8640">
                  <c:v>49.300000000000004</c:v>
                </c:pt>
                <c:pt idx="8641">
                  <c:v>49.2</c:v>
                </c:pt>
                <c:pt idx="8642">
                  <c:v>48.699999999999996</c:v>
                </c:pt>
                <c:pt idx="8643">
                  <c:v>48.699999999999996</c:v>
                </c:pt>
                <c:pt idx="8644">
                  <c:v>48.499999999999993</c:v>
                </c:pt>
                <c:pt idx="8645">
                  <c:v>48.199999999999996</c:v>
                </c:pt>
                <c:pt idx="8646">
                  <c:v>48.1</c:v>
                </c:pt>
                <c:pt idx="8647">
                  <c:v>48</c:v>
                </c:pt>
                <c:pt idx="8648">
                  <c:v>47.79999999999999</c:v>
                </c:pt>
                <c:pt idx="8649">
                  <c:v>47.7</c:v>
                </c:pt>
                <c:pt idx="8650">
                  <c:v>47.5</c:v>
                </c:pt>
                <c:pt idx="8651">
                  <c:v>47.099999999999994</c:v>
                </c:pt>
                <c:pt idx="8652">
                  <c:v>46.599999999999994</c:v>
                </c:pt>
                <c:pt idx="8653">
                  <c:v>46.300000000000004</c:v>
                </c:pt>
                <c:pt idx="8654">
                  <c:v>46.2</c:v>
                </c:pt>
                <c:pt idx="8655">
                  <c:v>46</c:v>
                </c:pt>
                <c:pt idx="8656">
                  <c:v>46</c:v>
                </c:pt>
                <c:pt idx="8657">
                  <c:v>45.7</c:v>
                </c:pt>
                <c:pt idx="8658">
                  <c:v>45.599999999999994</c:v>
                </c:pt>
                <c:pt idx="8659">
                  <c:v>45.5</c:v>
                </c:pt>
                <c:pt idx="8660">
                  <c:v>45.2</c:v>
                </c:pt>
                <c:pt idx="8661">
                  <c:v>45.1</c:v>
                </c:pt>
                <c:pt idx="8662">
                  <c:v>45.099999999999994</c:v>
                </c:pt>
                <c:pt idx="8663">
                  <c:v>45</c:v>
                </c:pt>
                <c:pt idx="8664">
                  <c:v>44.6</c:v>
                </c:pt>
                <c:pt idx="8665">
                  <c:v>43.6</c:v>
                </c:pt>
                <c:pt idx="8666">
                  <c:v>43.5</c:v>
                </c:pt>
                <c:pt idx="8667">
                  <c:v>43</c:v>
                </c:pt>
                <c:pt idx="8668">
                  <c:v>42.7</c:v>
                </c:pt>
                <c:pt idx="8669">
                  <c:v>42.6</c:v>
                </c:pt>
                <c:pt idx="8670">
                  <c:v>42.499999999999993</c:v>
                </c:pt>
                <c:pt idx="8671">
                  <c:v>42.400000000000006</c:v>
                </c:pt>
                <c:pt idx="8672">
                  <c:v>42.4</c:v>
                </c:pt>
                <c:pt idx="8673">
                  <c:v>42.29999999999999</c:v>
                </c:pt>
                <c:pt idx="8674">
                  <c:v>42</c:v>
                </c:pt>
                <c:pt idx="8675">
                  <c:v>42</c:v>
                </c:pt>
                <c:pt idx="8676">
                  <c:v>41.9</c:v>
                </c:pt>
                <c:pt idx="8677">
                  <c:v>41.8</c:v>
                </c:pt>
                <c:pt idx="8678">
                  <c:v>41.300000000000004</c:v>
                </c:pt>
                <c:pt idx="8679">
                  <c:v>41.1</c:v>
                </c:pt>
                <c:pt idx="8680">
                  <c:v>40.800000000000004</c:v>
                </c:pt>
                <c:pt idx="8681">
                  <c:v>40.799999999999997</c:v>
                </c:pt>
                <c:pt idx="8682">
                  <c:v>40.400000000000006</c:v>
                </c:pt>
                <c:pt idx="8683">
                  <c:v>40.299999999999997</c:v>
                </c:pt>
                <c:pt idx="8684">
                  <c:v>40.200000000000003</c:v>
                </c:pt>
                <c:pt idx="8685">
                  <c:v>39.899999999999991</c:v>
                </c:pt>
                <c:pt idx="8686">
                  <c:v>39.799999999999997</c:v>
                </c:pt>
                <c:pt idx="8687">
                  <c:v>39.700000000000003</c:v>
                </c:pt>
                <c:pt idx="8688">
                  <c:v>39.5</c:v>
                </c:pt>
                <c:pt idx="8689">
                  <c:v>39.1</c:v>
                </c:pt>
                <c:pt idx="8690">
                  <c:v>38.700000000000003</c:v>
                </c:pt>
                <c:pt idx="8691">
                  <c:v>38.5</c:v>
                </c:pt>
                <c:pt idx="8692">
                  <c:v>38.5</c:v>
                </c:pt>
                <c:pt idx="8693">
                  <c:v>38.4</c:v>
                </c:pt>
                <c:pt idx="8694">
                  <c:v>38.300000000000004</c:v>
                </c:pt>
                <c:pt idx="8695">
                  <c:v>37.900000000000006</c:v>
                </c:pt>
                <c:pt idx="8696">
                  <c:v>37.6</c:v>
                </c:pt>
                <c:pt idx="8697">
                  <c:v>37.4</c:v>
                </c:pt>
                <c:pt idx="8698">
                  <c:v>37.4</c:v>
                </c:pt>
                <c:pt idx="8699">
                  <c:v>36.699999999999996</c:v>
                </c:pt>
                <c:pt idx="8700">
                  <c:v>36.400000000000006</c:v>
                </c:pt>
                <c:pt idx="8701">
                  <c:v>36.300000000000004</c:v>
                </c:pt>
                <c:pt idx="8702">
                  <c:v>35.900000000000006</c:v>
                </c:pt>
                <c:pt idx="8703">
                  <c:v>35.5</c:v>
                </c:pt>
                <c:pt idx="8704">
                  <c:v>35.4</c:v>
                </c:pt>
                <c:pt idx="8705">
                  <c:v>35.4</c:v>
                </c:pt>
                <c:pt idx="8706">
                  <c:v>35.1</c:v>
                </c:pt>
                <c:pt idx="8707">
                  <c:v>35</c:v>
                </c:pt>
                <c:pt idx="8708">
                  <c:v>35</c:v>
                </c:pt>
                <c:pt idx="8709">
                  <c:v>34.5</c:v>
                </c:pt>
                <c:pt idx="8710">
                  <c:v>34.300000000000004</c:v>
                </c:pt>
                <c:pt idx="8711">
                  <c:v>34</c:v>
                </c:pt>
                <c:pt idx="8712">
                  <c:v>33.799999999999997</c:v>
                </c:pt>
                <c:pt idx="8713">
                  <c:v>33.6</c:v>
                </c:pt>
                <c:pt idx="8714">
                  <c:v>33.6</c:v>
                </c:pt>
                <c:pt idx="8715">
                  <c:v>33.1</c:v>
                </c:pt>
                <c:pt idx="8716">
                  <c:v>32.799999999999997</c:v>
                </c:pt>
                <c:pt idx="8717">
                  <c:v>32.199999999999996</c:v>
                </c:pt>
                <c:pt idx="8718">
                  <c:v>32.1</c:v>
                </c:pt>
                <c:pt idx="8719">
                  <c:v>32.000000000000007</c:v>
                </c:pt>
                <c:pt idx="8720">
                  <c:v>32</c:v>
                </c:pt>
                <c:pt idx="8721">
                  <c:v>32</c:v>
                </c:pt>
                <c:pt idx="8722">
                  <c:v>31.299999999999997</c:v>
                </c:pt>
                <c:pt idx="8723">
                  <c:v>31.199999999999996</c:v>
                </c:pt>
                <c:pt idx="8724">
                  <c:v>31.1</c:v>
                </c:pt>
                <c:pt idx="8725">
                  <c:v>30.8</c:v>
                </c:pt>
                <c:pt idx="8726">
                  <c:v>30.5</c:v>
                </c:pt>
                <c:pt idx="8727">
                  <c:v>30.3</c:v>
                </c:pt>
                <c:pt idx="8728">
                  <c:v>29.900000000000002</c:v>
                </c:pt>
                <c:pt idx="8729">
                  <c:v>29.9</c:v>
                </c:pt>
                <c:pt idx="8730">
                  <c:v>29.5</c:v>
                </c:pt>
                <c:pt idx="8731">
                  <c:v>29.400000000000002</c:v>
                </c:pt>
                <c:pt idx="8732">
                  <c:v>27.400000000000002</c:v>
                </c:pt>
                <c:pt idx="8733">
                  <c:v>26.7</c:v>
                </c:pt>
                <c:pt idx="8734">
                  <c:v>26.1</c:v>
                </c:pt>
                <c:pt idx="8735">
                  <c:v>25.7</c:v>
                </c:pt>
                <c:pt idx="8736">
                  <c:v>25.5</c:v>
                </c:pt>
                <c:pt idx="8737">
                  <c:v>25.099999999999998</c:v>
                </c:pt>
                <c:pt idx="8738">
                  <c:v>24.799999999999997</c:v>
                </c:pt>
                <c:pt idx="8739">
                  <c:v>23</c:v>
                </c:pt>
                <c:pt idx="8740">
                  <c:v>22.200000000000003</c:v>
                </c:pt>
                <c:pt idx="8741">
                  <c:v>21.700000000000003</c:v>
                </c:pt>
                <c:pt idx="8742">
                  <c:v>21.6</c:v>
                </c:pt>
                <c:pt idx="8743">
                  <c:v>21.3</c:v>
                </c:pt>
                <c:pt idx="8744">
                  <c:v>20</c:v>
                </c:pt>
                <c:pt idx="8745">
                  <c:v>19.499999999999996</c:v>
                </c:pt>
                <c:pt idx="8746">
                  <c:v>18.899999999999999</c:v>
                </c:pt>
                <c:pt idx="8747">
                  <c:v>18.499999999999996</c:v>
                </c:pt>
                <c:pt idx="8748">
                  <c:v>17.899999999999999</c:v>
                </c:pt>
                <c:pt idx="8749">
                  <c:v>17.7</c:v>
                </c:pt>
                <c:pt idx="8750">
                  <c:v>17.5</c:v>
                </c:pt>
                <c:pt idx="8751">
                  <c:v>17.2</c:v>
                </c:pt>
                <c:pt idx="8752">
                  <c:v>17</c:v>
                </c:pt>
                <c:pt idx="8753">
                  <c:v>16.899999999999999</c:v>
                </c:pt>
                <c:pt idx="8754">
                  <c:v>16.400000000000002</c:v>
                </c:pt>
                <c:pt idx="8755">
                  <c:v>16</c:v>
                </c:pt>
                <c:pt idx="8756">
                  <c:v>15.5</c:v>
                </c:pt>
                <c:pt idx="8757">
                  <c:v>15.4</c:v>
                </c:pt>
                <c:pt idx="8758">
                  <c:v>15.000000000000002</c:v>
                </c:pt>
                <c:pt idx="8759">
                  <c:v>14.799999999999999</c:v>
                </c:pt>
                <c:pt idx="8760">
                  <c:v>14.799999999999999</c:v>
                </c:pt>
                <c:pt idx="8761">
                  <c:v>14.7</c:v>
                </c:pt>
                <c:pt idx="8762">
                  <c:v>14</c:v>
                </c:pt>
                <c:pt idx="8763">
                  <c:v>13.5</c:v>
                </c:pt>
                <c:pt idx="8764">
                  <c:v>13.3</c:v>
                </c:pt>
                <c:pt idx="8765">
                  <c:v>13.2</c:v>
                </c:pt>
                <c:pt idx="8766">
                  <c:v>13</c:v>
                </c:pt>
                <c:pt idx="8767">
                  <c:v>12.6</c:v>
                </c:pt>
                <c:pt idx="8768">
                  <c:v>11.8</c:v>
                </c:pt>
                <c:pt idx="8769">
                  <c:v>11.6</c:v>
                </c:pt>
                <c:pt idx="8770">
                  <c:v>11.4</c:v>
                </c:pt>
                <c:pt idx="8771">
                  <c:v>10.299999999999999</c:v>
                </c:pt>
                <c:pt idx="8772">
                  <c:v>9.3000000000000007</c:v>
                </c:pt>
                <c:pt idx="8773">
                  <c:v>9.1999999999999993</c:v>
                </c:pt>
                <c:pt idx="8774">
                  <c:v>8.8000000000000007</c:v>
                </c:pt>
                <c:pt idx="8775">
                  <c:v>6.4</c:v>
                </c:pt>
                <c:pt idx="8776">
                  <c:v>6.1999999999999993</c:v>
                </c:pt>
                <c:pt idx="8777">
                  <c:v>6</c:v>
                </c:pt>
                <c:pt idx="8778">
                  <c:v>5.8999999999999995</c:v>
                </c:pt>
                <c:pt idx="8779">
                  <c:v>5.8</c:v>
                </c:pt>
                <c:pt idx="8780">
                  <c:v>5.6</c:v>
                </c:pt>
                <c:pt idx="8781">
                  <c:v>5.3</c:v>
                </c:pt>
                <c:pt idx="8782">
                  <c:v>5</c:v>
                </c:pt>
                <c:pt idx="8783">
                  <c:v>4.2</c:v>
                </c:pt>
                <c:pt idx="8784">
                  <c:v>4.0999999999999996</c:v>
                </c:pt>
                <c:pt idx="8785">
                  <c:v>3.8</c:v>
                </c:pt>
                <c:pt idx="8786">
                  <c:v>2.9</c:v>
                </c:pt>
                <c:pt idx="8787">
                  <c:v>2.7</c:v>
                </c:pt>
                <c:pt idx="8788">
                  <c:v>1.4</c:v>
                </c:pt>
                <c:pt idx="8789">
                  <c:v>0</c:v>
                </c:pt>
              </c:numCache>
            </c:numRef>
          </c:yVal>
          <c:smooth val="0"/>
        </c:ser>
        <c:ser>
          <c:idx val="4"/>
          <c:order val="2"/>
          <c:tx>
            <c:v>2018 Profiles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"/>
            <c:spPr>
              <a:solidFill>
                <a:srgbClr val="FF8200"/>
              </a:solidFill>
              <a:ln w="9525">
                <a:solidFill>
                  <a:srgbClr val="FF8200"/>
                </a:solidFill>
              </a:ln>
              <a:effectLst/>
            </c:spPr>
          </c:marker>
          <c:yVal>
            <c:numRef>
              <c:f>'sum duration curve data'!$G$2:$G$8791</c:f>
              <c:numCache>
                <c:formatCode>General</c:formatCode>
                <c:ptCount val="8790"/>
                <c:pt idx="0">
                  <c:v>2857.5</c:v>
                </c:pt>
                <c:pt idx="1">
                  <c:v>2847.7000000000003</c:v>
                </c:pt>
                <c:pt idx="2">
                  <c:v>2839.3000000000006</c:v>
                </c:pt>
                <c:pt idx="3">
                  <c:v>2839.3</c:v>
                </c:pt>
                <c:pt idx="4">
                  <c:v>2826.8000000000011</c:v>
                </c:pt>
                <c:pt idx="5">
                  <c:v>2818.2999999999997</c:v>
                </c:pt>
                <c:pt idx="6">
                  <c:v>2814.3999999999992</c:v>
                </c:pt>
                <c:pt idx="7">
                  <c:v>2809.7999999999997</c:v>
                </c:pt>
                <c:pt idx="8">
                  <c:v>2804.8000000000006</c:v>
                </c:pt>
                <c:pt idx="9">
                  <c:v>2800.6000000000008</c:v>
                </c:pt>
                <c:pt idx="10">
                  <c:v>2791.2999999999997</c:v>
                </c:pt>
                <c:pt idx="11">
                  <c:v>2783.2</c:v>
                </c:pt>
                <c:pt idx="12">
                  <c:v>2765.2999999999997</c:v>
                </c:pt>
                <c:pt idx="13">
                  <c:v>2761.4</c:v>
                </c:pt>
                <c:pt idx="14">
                  <c:v>2761.2000000000003</c:v>
                </c:pt>
                <c:pt idx="15">
                  <c:v>2760.0000000000005</c:v>
                </c:pt>
                <c:pt idx="16">
                  <c:v>2755.9000000000005</c:v>
                </c:pt>
                <c:pt idx="17">
                  <c:v>2754.1000000000004</c:v>
                </c:pt>
                <c:pt idx="18">
                  <c:v>2750.9</c:v>
                </c:pt>
                <c:pt idx="19">
                  <c:v>2746.8</c:v>
                </c:pt>
                <c:pt idx="20">
                  <c:v>2746.2999999999997</c:v>
                </c:pt>
                <c:pt idx="21">
                  <c:v>2744.6000000000004</c:v>
                </c:pt>
                <c:pt idx="22">
                  <c:v>2742.7</c:v>
                </c:pt>
                <c:pt idx="23">
                  <c:v>2738.8</c:v>
                </c:pt>
                <c:pt idx="24">
                  <c:v>2738.3</c:v>
                </c:pt>
                <c:pt idx="25">
                  <c:v>2735.5000000000005</c:v>
                </c:pt>
                <c:pt idx="26">
                  <c:v>2731.1000000000008</c:v>
                </c:pt>
                <c:pt idx="27">
                  <c:v>2724.1</c:v>
                </c:pt>
                <c:pt idx="28">
                  <c:v>2723.6000000000004</c:v>
                </c:pt>
                <c:pt idx="29">
                  <c:v>2719.4</c:v>
                </c:pt>
                <c:pt idx="30">
                  <c:v>2716.8999999999996</c:v>
                </c:pt>
                <c:pt idx="31">
                  <c:v>2705.3999999999996</c:v>
                </c:pt>
                <c:pt idx="32">
                  <c:v>2704.1999999999994</c:v>
                </c:pt>
                <c:pt idx="33">
                  <c:v>2703.7999999999997</c:v>
                </c:pt>
                <c:pt idx="34">
                  <c:v>2700.7999999999997</c:v>
                </c:pt>
                <c:pt idx="35">
                  <c:v>2700.6000000000004</c:v>
                </c:pt>
                <c:pt idx="36">
                  <c:v>2696.7000000000003</c:v>
                </c:pt>
                <c:pt idx="37">
                  <c:v>2695.8999999999992</c:v>
                </c:pt>
                <c:pt idx="38">
                  <c:v>2694.9999999999991</c:v>
                </c:pt>
                <c:pt idx="39">
                  <c:v>2694.7</c:v>
                </c:pt>
                <c:pt idx="40">
                  <c:v>2694.4</c:v>
                </c:pt>
                <c:pt idx="41">
                  <c:v>2693.8000000000006</c:v>
                </c:pt>
                <c:pt idx="42">
                  <c:v>2693.7000000000007</c:v>
                </c:pt>
                <c:pt idx="43">
                  <c:v>2690.7999999999997</c:v>
                </c:pt>
                <c:pt idx="44">
                  <c:v>2686.6</c:v>
                </c:pt>
                <c:pt idx="45">
                  <c:v>2686</c:v>
                </c:pt>
                <c:pt idx="46">
                  <c:v>2684.0999999999995</c:v>
                </c:pt>
                <c:pt idx="47">
                  <c:v>2682.8999999999992</c:v>
                </c:pt>
                <c:pt idx="48">
                  <c:v>2682.6</c:v>
                </c:pt>
                <c:pt idx="49">
                  <c:v>2679.099999999999</c:v>
                </c:pt>
                <c:pt idx="50">
                  <c:v>2676.0000000000005</c:v>
                </c:pt>
                <c:pt idx="51">
                  <c:v>2675.7</c:v>
                </c:pt>
                <c:pt idx="52">
                  <c:v>2674.7000000000003</c:v>
                </c:pt>
                <c:pt idx="53">
                  <c:v>2673.7000000000003</c:v>
                </c:pt>
                <c:pt idx="54">
                  <c:v>2673.6999999999994</c:v>
                </c:pt>
                <c:pt idx="55">
                  <c:v>2670.2999999999997</c:v>
                </c:pt>
                <c:pt idx="56">
                  <c:v>2670.1</c:v>
                </c:pt>
                <c:pt idx="57">
                  <c:v>2669.6</c:v>
                </c:pt>
                <c:pt idx="58">
                  <c:v>2668.8999999999996</c:v>
                </c:pt>
                <c:pt idx="59">
                  <c:v>2668.2000000000003</c:v>
                </c:pt>
                <c:pt idx="60">
                  <c:v>2666</c:v>
                </c:pt>
                <c:pt idx="61">
                  <c:v>2665.4999999999995</c:v>
                </c:pt>
                <c:pt idx="62">
                  <c:v>2664.2000000000003</c:v>
                </c:pt>
                <c:pt idx="63">
                  <c:v>2656.2</c:v>
                </c:pt>
                <c:pt idx="64">
                  <c:v>2655.7000000000003</c:v>
                </c:pt>
                <c:pt idx="65">
                  <c:v>2655.6</c:v>
                </c:pt>
                <c:pt idx="66">
                  <c:v>2655.1</c:v>
                </c:pt>
                <c:pt idx="67">
                  <c:v>2654.7000000000003</c:v>
                </c:pt>
                <c:pt idx="68">
                  <c:v>2653.5</c:v>
                </c:pt>
                <c:pt idx="69">
                  <c:v>2651.4000000000005</c:v>
                </c:pt>
                <c:pt idx="70">
                  <c:v>2649.1999999999994</c:v>
                </c:pt>
                <c:pt idx="71">
                  <c:v>2648.1999999999994</c:v>
                </c:pt>
                <c:pt idx="72">
                  <c:v>2646.3999999999992</c:v>
                </c:pt>
                <c:pt idx="73">
                  <c:v>2644.4</c:v>
                </c:pt>
                <c:pt idx="74">
                  <c:v>2644.4</c:v>
                </c:pt>
                <c:pt idx="75">
                  <c:v>2643.1000000000004</c:v>
                </c:pt>
                <c:pt idx="76">
                  <c:v>2642.2</c:v>
                </c:pt>
                <c:pt idx="77">
                  <c:v>2640.7</c:v>
                </c:pt>
                <c:pt idx="78">
                  <c:v>2638.9999999999995</c:v>
                </c:pt>
                <c:pt idx="79">
                  <c:v>2636.9999999999995</c:v>
                </c:pt>
                <c:pt idx="80">
                  <c:v>2636</c:v>
                </c:pt>
                <c:pt idx="81">
                  <c:v>2632.7000000000003</c:v>
                </c:pt>
                <c:pt idx="82">
                  <c:v>2631.7000000000003</c:v>
                </c:pt>
                <c:pt idx="83">
                  <c:v>2630.4</c:v>
                </c:pt>
                <c:pt idx="84">
                  <c:v>2630.1</c:v>
                </c:pt>
                <c:pt idx="85">
                  <c:v>2629.5</c:v>
                </c:pt>
                <c:pt idx="86">
                  <c:v>2629.4</c:v>
                </c:pt>
                <c:pt idx="87">
                  <c:v>2628.5000000000005</c:v>
                </c:pt>
                <c:pt idx="88">
                  <c:v>2627.9</c:v>
                </c:pt>
                <c:pt idx="89">
                  <c:v>2619.099999999999</c:v>
                </c:pt>
                <c:pt idx="90">
                  <c:v>2615.3999999999996</c:v>
                </c:pt>
                <c:pt idx="91">
                  <c:v>2615.1999999999998</c:v>
                </c:pt>
                <c:pt idx="92">
                  <c:v>2609.7999999999997</c:v>
                </c:pt>
                <c:pt idx="93">
                  <c:v>2608.6999999999994</c:v>
                </c:pt>
                <c:pt idx="94">
                  <c:v>2605.7000000000007</c:v>
                </c:pt>
                <c:pt idx="95">
                  <c:v>2601</c:v>
                </c:pt>
                <c:pt idx="96">
                  <c:v>2600.4999999999995</c:v>
                </c:pt>
                <c:pt idx="97">
                  <c:v>2593.4000000000005</c:v>
                </c:pt>
                <c:pt idx="98">
                  <c:v>2592.7000000000003</c:v>
                </c:pt>
                <c:pt idx="99">
                  <c:v>2590.6</c:v>
                </c:pt>
                <c:pt idx="100">
                  <c:v>2589.7000000000003</c:v>
                </c:pt>
                <c:pt idx="101">
                  <c:v>2589.2000000000003</c:v>
                </c:pt>
                <c:pt idx="102">
                  <c:v>2588.4999999999995</c:v>
                </c:pt>
                <c:pt idx="103">
                  <c:v>2587.0999999999995</c:v>
                </c:pt>
                <c:pt idx="104">
                  <c:v>2586.8000000000002</c:v>
                </c:pt>
                <c:pt idx="105">
                  <c:v>2586.7999999999993</c:v>
                </c:pt>
                <c:pt idx="106">
                  <c:v>2585.9</c:v>
                </c:pt>
                <c:pt idx="107">
                  <c:v>2584.5999999999995</c:v>
                </c:pt>
                <c:pt idx="108">
                  <c:v>2583.4000000000005</c:v>
                </c:pt>
                <c:pt idx="109">
                  <c:v>2582.9</c:v>
                </c:pt>
                <c:pt idx="110">
                  <c:v>2582.2999999999997</c:v>
                </c:pt>
                <c:pt idx="111">
                  <c:v>2581.7999999999993</c:v>
                </c:pt>
                <c:pt idx="112">
                  <c:v>2581.1000000000004</c:v>
                </c:pt>
                <c:pt idx="113">
                  <c:v>2580.2999999999997</c:v>
                </c:pt>
                <c:pt idx="114">
                  <c:v>2580.2999999999997</c:v>
                </c:pt>
                <c:pt idx="115">
                  <c:v>2577.6999999999998</c:v>
                </c:pt>
                <c:pt idx="116">
                  <c:v>2577</c:v>
                </c:pt>
                <c:pt idx="117">
                  <c:v>2576.5999999999995</c:v>
                </c:pt>
                <c:pt idx="118">
                  <c:v>2576.4</c:v>
                </c:pt>
                <c:pt idx="119">
                  <c:v>2575.6999999999998</c:v>
                </c:pt>
                <c:pt idx="120">
                  <c:v>2572</c:v>
                </c:pt>
                <c:pt idx="121">
                  <c:v>2571.3000000000006</c:v>
                </c:pt>
                <c:pt idx="122">
                  <c:v>2568.4999999999995</c:v>
                </c:pt>
                <c:pt idx="123">
                  <c:v>2568.3999999999996</c:v>
                </c:pt>
                <c:pt idx="124">
                  <c:v>2568.3999999999996</c:v>
                </c:pt>
                <c:pt idx="125">
                  <c:v>2568.2999999999997</c:v>
                </c:pt>
                <c:pt idx="126">
                  <c:v>2567.9000000000005</c:v>
                </c:pt>
                <c:pt idx="127">
                  <c:v>2566.2000000000007</c:v>
                </c:pt>
                <c:pt idx="128">
                  <c:v>2565.9999999999995</c:v>
                </c:pt>
                <c:pt idx="129">
                  <c:v>2565.6000000000004</c:v>
                </c:pt>
                <c:pt idx="130">
                  <c:v>2564.6</c:v>
                </c:pt>
                <c:pt idx="131">
                  <c:v>2564.1999999999998</c:v>
                </c:pt>
                <c:pt idx="132">
                  <c:v>2564.0000000000005</c:v>
                </c:pt>
                <c:pt idx="133">
                  <c:v>2562.5999999999995</c:v>
                </c:pt>
                <c:pt idx="134">
                  <c:v>2560.9999999999991</c:v>
                </c:pt>
                <c:pt idx="135">
                  <c:v>2560.0999999999995</c:v>
                </c:pt>
                <c:pt idx="136">
                  <c:v>2558.7999999999997</c:v>
                </c:pt>
                <c:pt idx="137">
                  <c:v>2558.5</c:v>
                </c:pt>
                <c:pt idx="138">
                  <c:v>2557.7999999999988</c:v>
                </c:pt>
                <c:pt idx="139">
                  <c:v>2556.6999999999998</c:v>
                </c:pt>
                <c:pt idx="140">
                  <c:v>2553.6000000000008</c:v>
                </c:pt>
                <c:pt idx="141">
                  <c:v>2551.2999999999997</c:v>
                </c:pt>
                <c:pt idx="142">
                  <c:v>2549.1000000000004</c:v>
                </c:pt>
                <c:pt idx="143">
                  <c:v>2548.3000000000002</c:v>
                </c:pt>
                <c:pt idx="144">
                  <c:v>2544.7999999999997</c:v>
                </c:pt>
                <c:pt idx="145">
                  <c:v>2542.3000000000002</c:v>
                </c:pt>
                <c:pt idx="146">
                  <c:v>2541.6000000000004</c:v>
                </c:pt>
                <c:pt idx="147">
                  <c:v>2540.5999999999995</c:v>
                </c:pt>
                <c:pt idx="148">
                  <c:v>2539.6999999999994</c:v>
                </c:pt>
                <c:pt idx="149">
                  <c:v>2539.1000000000004</c:v>
                </c:pt>
                <c:pt idx="150">
                  <c:v>2538.8000000000002</c:v>
                </c:pt>
                <c:pt idx="151">
                  <c:v>2538</c:v>
                </c:pt>
                <c:pt idx="152">
                  <c:v>2537.8000000000002</c:v>
                </c:pt>
                <c:pt idx="153">
                  <c:v>2537.2999999999997</c:v>
                </c:pt>
                <c:pt idx="154">
                  <c:v>2536.5000000000005</c:v>
                </c:pt>
                <c:pt idx="155">
                  <c:v>2536.3999999999996</c:v>
                </c:pt>
                <c:pt idx="156">
                  <c:v>2535.2000000000003</c:v>
                </c:pt>
                <c:pt idx="157">
                  <c:v>2534.8000000000006</c:v>
                </c:pt>
                <c:pt idx="158">
                  <c:v>2534.1999999999994</c:v>
                </c:pt>
                <c:pt idx="159">
                  <c:v>2532.8000000000002</c:v>
                </c:pt>
                <c:pt idx="160">
                  <c:v>2530.3000000000002</c:v>
                </c:pt>
                <c:pt idx="161">
                  <c:v>2529.7000000000003</c:v>
                </c:pt>
                <c:pt idx="162">
                  <c:v>2529.0999999999995</c:v>
                </c:pt>
                <c:pt idx="163">
                  <c:v>2528.6999999999998</c:v>
                </c:pt>
                <c:pt idx="164">
                  <c:v>2528.1</c:v>
                </c:pt>
                <c:pt idx="165">
                  <c:v>2527.7000000000003</c:v>
                </c:pt>
                <c:pt idx="166">
                  <c:v>2527.5000000000005</c:v>
                </c:pt>
                <c:pt idx="167">
                  <c:v>2527.3000000000002</c:v>
                </c:pt>
                <c:pt idx="168">
                  <c:v>2526.6</c:v>
                </c:pt>
                <c:pt idx="169">
                  <c:v>2525.0999999999995</c:v>
                </c:pt>
                <c:pt idx="170">
                  <c:v>2523.3000000000002</c:v>
                </c:pt>
                <c:pt idx="171">
                  <c:v>2523.1999999999998</c:v>
                </c:pt>
                <c:pt idx="172">
                  <c:v>2521.9999999999995</c:v>
                </c:pt>
                <c:pt idx="173">
                  <c:v>2520</c:v>
                </c:pt>
                <c:pt idx="174">
                  <c:v>2519</c:v>
                </c:pt>
                <c:pt idx="175">
                  <c:v>2518.1000000000004</c:v>
                </c:pt>
                <c:pt idx="176">
                  <c:v>2517.9999999999995</c:v>
                </c:pt>
                <c:pt idx="177">
                  <c:v>2515.1999999999994</c:v>
                </c:pt>
                <c:pt idx="178">
                  <c:v>2512.8000000000002</c:v>
                </c:pt>
                <c:pt idx="179">
                  <c:v>2512.1000000000004</c:v>
                </c:pt>
                <c:pt idx="180">
                  <c:v>2511.5</c:v>
                </c:pt>
                <c:pt idx="181">
                  <c:v>2509.9000000000005</c:v>
                </c:pt>
                <c:pt idx="182">
                  <c:v>2509.4</c:v>
                </c:pt>
                <c:pt idx="183">
                  <c:v>2509.2000000000003</c:v>
                </c:pt>
                <c:pt idx="184">
                  <c:v>2507.6999999999994</c:v>
                </c:pt>
                <c:pt idx="185">
                  <c:v>2506.4000000000005</c:v>
                </c:pt>
                <c:pt idx="186">
                  <c:v>2506</c:v>
                </c:pt>
                <c:pt idx="187">
                  <c:v>2504.1000000000004</c:v>
                </c:pt>
                <c:pt idx="188">
                  <c:v>2503.5</c:v>
                </c:pt>
                <c:pt idx="189">
                  <c:v>2502.6999999999998</c:v>
                </c:pt>
                <c:pt idx="190">
                  <c:v>2502.2000000000003</c:v>
                </c:pt>
                <c:pt idx="191">
                  <c:v>2502.0000000000009</c:v>
                </c:pt>
                <c:pt idx="192">
                  <c:v>2501.9000000000005</c:v>
                </c:pt>
                <c:pt idx="193">
                  <c:v>2501.6000000000004</c:v>
                </c:pt>
                <c:pt idx="194">
                  <c:v>2501.6</c:v>
                </c:pt>
                <c:pt idx="195">
                  <c:v>2501.3000000000006</c:v>
                </c:pt>
                <c:pt idx="196">
                  <c:v>2499.6999999999998</c:v>
                </c:pt>
                <c:pt idx="197">
                  <c:v>2499.6</c:v>
                </c:pt>
                <c:pt idx="198">
                  <c:v>2497.7999999999993</c:v>
                </c:pt>
                <c:pt idx="199">
                  <c:v>2497.6</c:v>
                </c:pt>
                <c:pt idx="200">
                  <c:v>2495.8999999999996</c:v>
                </c:pt>
                <c:pt idx="201">
                  <c:v>2491.2000000000003</c:v>
                </c:pt>
                <c:pt idx="202">
                  <c:v>2491.1999999999998</c:v>
                </c:pt>
                <c:pt idx="203">
                  <c:v>2490.7999999999997</c:v>
                </c:pt>
                <c:pt idx="204">
                  <c:v>2488.1999999999998</c:v>
                </c:pt>
                <c:pt idx="205">
                  <c:v>2486.9</c:v>
                </c:pt>
                <c:pt idx="206">
                  <c:v>2486.3999999999996</c:v>
                </c:pt>
                <c:pt idx="207">
                  <c:v>2484.9</c:v>
                </c:pt>
                <c:pt idx="208">
                  <c:v>2484.1000000000004</c:v>
                </c:pt>
                <c:pt idx="209">
                  <c:v>2484.1</c:v>
                </c:pt>
                <c:pt idx="210">
                  <c:v>2483.8000000000002</c:v>
                </c:pt>
                <c:pt idx="211">
                  <c:v>2482.9999999999995</c:v>
                </c:pt>
                <c:pt idx="212">
                  <c:v>2482.6</c:v>
                </c:pt>
                <c:pt idx="213">
                  <c:v>2482.1999999999998</c:v>
                </c:pt>
                <c:pt idx="214">
                  <c:v>2481.8999999999996</c:v>
                </c:pt>
                <c:pt idx="215">
                  <c:v>2480.6000000000004</c:v>
                </c:pt>
                <c:pt idx="216">
                  <c:v>2480.4</c:v>
                </c:pt>
                <c:pt idx="217">
                  <c:v>2479.9000000000005</c:v>
                </c:pt>
                <c:pt idx="218">
                  <c:v>2479.3000000000002</c:v>
                </c:pt>
                <c:pt idx="219">
                  <c:v>2477.1</c:v>
                </c:pt>
                <c:pt idx="220">
                  <c:v>2476.6</c:v>
                </c:pt>
                <c:pt idx="221">
                  <c:v>2475.6</c:v>
                </c:pt>
                <c:pt idx="222">
                  <c:v>2475.5999999999995</c:v>
                </c:pt>
                <c:pt idx="223">
                  <c:v>2474.1000000000008</c:v>
                </c:pt>
                <c:pt idx="224">
                  <c:v>2472.1999999999998</c:v>
                </c:pt>
                <c:pt idx="225">
                  <c:v>2469.7000000000003</c:v>
                </c:pt>
                <c:pt idx="226">
                  <c:v>2469.6</c:v>
                </c:pt>
                <c:pt idx="227">
                  <c:v>2468.5999999999995</c:v>
                </c:pt>
                <c:pt idx="228">
                  <c:v>2467.8000000000002</c:v>
                </c:pt>
                <c:pt idx="229">
                  <c:v>2467.8000000000002</c:v>
                </c:pt>
                <c:pt idx="230">
                  <c:v>2465.8000000000006</c:v>
                </c:pt>
                <c:pt idx="231">
                  <c:v>2465.8000000000002</c:v>
                </c:pt>
                <c:pt idx="232">
                  <c:v>2465.1999999999998</c:v>
                </c:pt>
                <c:pt idx="233">
                  <c:v>2465.1999999999994</c:v>
                </c:pt>
                <c:pt idx="234">
                  <c:v>2464.4</c:v>
                </c:pt>
                <c:pt idx="235">
                  <c:v>2463.4</c:v>
                </c:pt>
                <c:pt idx="236">
                  <c:v>2462.9</c:v>
                </c:pt>
                <c:pt idx="237">
                  <c:v>2461.5000000000005</c:v>
                </c:pt>
                <c:pt idx="238">
                  <c:v>2460.5000000000005</c:v>
                </c:pt>
                <c:pt idx="239">
                  <c:v>2459.6000000000004</c:v>
                </c:pt>
                <c:pt idx="240">
                  <c:v>2458.4</c:v>
                </c:pt>
                <c:pt idx="241">
                  <c:v>2458.3999999999996</c:v>
                </c:pt>
                <c:pt idx="242">
                  <c:v>2457.9999999999995</c:v>
                </c:pt>
                <c:pt idx="243">
                  <c:v>2455.7999999999997</c:v>
                </c:pt>
                <c:pt idx="244">
                  <c:v>2455.3999999999992</c:v>
                </c:pt>
                <c:pt idx="245">
                  <c:v>2455.2999999999997</c:v>
                </c:pt>
                <c:pt idx="246">
                  <c:v>2454.9</c:v>
                </c:pt>
                <c:pt idx="247">
                  <c:v>2454.9</c:v>
                </c:pt>
                <c:pt idx="248">
                  <c:v>2454.4</c:v>
                </c:pt>
                <c:pt idx="249">
                  <c:v>2454</c:v>
                </c:pt>
                <c:pt idx="250">
                  <c:v>2453.7999999999997</c:v>
                </c:pt>
                <c:pt idx="251">
                  <c:v>2452.2999999999997</c:v>
                </c:pt>
                <c:pt idx="252">
                  <c:v>2451.6999999999998</c:v>
                </c:pt>
                <c:pt idx="253">
                  <c:v>2450.7000000000007</c:v>
                </c:pt>
                <c:pt idx="254">
                  <c:v>2449.9</c:v>
                </c:pt>
                <c:pt idx="255">
                  <c:v>2449.4</c:v>
                </c:pt>
                <c:pt idx="256">
                  <c:v>2449.0000000000005</c:v>
                </c:pt>
                <c:pt idx="257">
                  <c:v>2448.2000000000003</c:v>
                </c:pt>
                <c:pt idx="258">
                  <c:v>2447.3999999999996</c:v>
                </c:pt>
                <c:pt idx="259">
                  <c:v>2446.8000000000006</c:v>
                </c:pt>
                <c:pt idx="260">
                  <c:v>2446.8000000000002</c:v>
                </c:pt>
                <c:pt idx="261">
                  <c:v>2446.6000000000004</c:v>
                </c:pt>
                <c:pt idx="262">
                  <c:v>2446.5</c:v>
                </c:pt>
                <c:pt idx="263">
                  <c:v>2446.3000000000002</c:v>
                </c:pt>
                <c:pt idx="264">
                  <c:v>2446.1999999999998</c:v>
                </c:pt>
                <c:pt idx="265">
                  <c:v>2445.9</c:v>
                </c:pt>
                <c:pt idx="266">
                  <c:v>2445.8000000000002</c:v>
                </c:pt>
                <c:pt idx="267">
                  <c:v>2444.7999999999997</c:v>
                </c:pt>
                <c:pt idx="268">
                  <c:v>2444.6000000000004</c:v>
                </c:pt>
                <c:pt idx="269">
                  <c:v>2442.7999999999997</c:v>
                </c:pt>
                <c:pt idx="270">
                  <c:v>2440.8000000000002</c:v>
                </c:pt>
                <c:pt idx="271">
                  <c:v>2440.0000000000005</c:v>
                </c:pt>
                <c:pt idx="272">
                  <c:v>2438.5999999999995</c:v>
                </c:pt>
                <c:pt idx="273">
                  <c:v>2438.3999999999996</c:v>
                </c:pt>
                <c:pt idx="274">
                  <c:v>2438.2000000000003</c:v>
                </c:pt>
                <c:pt idx="275">
                  <c:v>2437.4</c:v>
                </c:pt>
                <c:pt idx="276">
                  <c:v>2436.9</c:v>
                </c:pt>
                <c:pt idx="277">
                  <c:v>2436.5</c:v>
                </c:pt>
                <c:pt idx="278">
                  <c:v>2435.6</c:v>
                </c:pt>
                <c:pt idx="279">
                  <c:v>2435</c:v>
                </c:pt>
                <c:pt idx="280">
                  <c:v>2433.1000000000004</c:v>
                </c:pt>
                <c:pt idx="281">
                  <c:v>2432.1000000000004</c:v>
                </c:pt>
                <c:pt idx="282">
                  <c:v>2432.1</c:v>
                </c:pt>
                <c:pt idx="283">
                  <c:v>2431.8000000000002</c:v>
                </c:pt>
                <c:pt idx="284">
                  <c:v>2431.8000000000002</c:v>
                </c:pt>
                <c:pt idx="285">
                  <c:v>2431.7999999999997</c:v>
                </c:pt>
                <c:pt idx="286">
                  <c:v>2431.2999999999993</c:v>
                </c:pt>
                <c:pt idx="287">
                  <c:v>2430.9</c:v>
                </c:pt>
                <c:pt idx="288">
                  <c:v>2430.7000000000003</c:v>
                </c:pt>
                <c:pt idx="289">
                  <c:v>2430.1999999999994</c:v>
                </c:pt>
                <c:pt idx="290">
                  <c:v>2429.8000000000002</c:v>
                </c:pt>
                <c:pt idx="291">
                  <c:v>2428.8000000000002</c:v>
                </c:pt>
                <c:pt idx="292">
                  <c:v>2428.3999999999996</c:v>
                </c:pt>
                <c:pt idx="293">
                  <c:v>2427.6999999999994</c:v>
                </c:pt>
                <c:pt idx="294">
                  <c:v>2427.5</c:v>
                </c:pt>
                <c:pt idx="295">
                  <c:v>2427.4</c:v>
                </c:pt>
                <c:pt idx="296">
                  <c:v>2427</c:v>
                </c:pt>
                <c:pt idx="297">
                  <c:v>2425.0999999999995</c:v>
                </c:pt>
                <c:pt idx="298">
                  <c:v>2424.7000000000003</c:v>
                </c:pt>
                <c:pt idx="299">
                  <c:v>2423.6999999999998</c:v>
                </c:pt>
                <c:pt idx="300">
                  <c:v>2422.5</c:v>
                </c:pt>
                <c:pt idx="301">
                  <c:v>2422.2999999999997</c:v>
                </c:pt>
                <c:pt idx="302">
                  <c:v>2421.5999999999995</c:v>
                </c:pt>
                <c:pt idx="303">
                  <c:v>2421.5000000000005</c:v>
                </c:pt>
                <c:pt idx="304">
                  <c:v>2420.9</c:v>
                </c:pt>
                <c:pt idx="305">
                  <c:v>2419.4</c:v>
                </c:pt>
                <c:pt idx="306">
                  <c:v>2419.3000000000002</c:v>
                </c:pt>
                <c:pt idx="307">
                  <c:v>2418.0000000000005</c:v>
                </c:pt>
                <c:pt idx="308">
                  <c:v>2417.8000000000002</c:v>
                </c:pt>
                <c:pt idx="309">
                  <c:v>2417.6</c:v>
                </c:pt>
                <c:pt idx="310">
                  <c:v>2417</c:v>
                </c:pt>
                <c:pt idx="311">
                  <c:v>2416.7999999999997</c:v>
                </c:pt>
                <c:pt idx="312">
                  <c:v>2415.4000000000005</c:v>
                </c:pt>
                <c:pt idx="313">
                  <c:v>2415.4</c:v>
                </c:pt>
                <c:pt idx="314">
                  <c:v>2415.2999999999997</c:v>
                </c:pt>
                <c:pt idx="315">
                  <c:v>2415.1000000000004</c:v>
                </c:pt>
                <c:pt idx="316">
                  <c:v>2414.900000000001</c:v>
                </c:pt>
                <c:pt idx="317">
                  <c:v>2414.2999999999997</c:v>
                </c:pt>
                <c:pt idx="318">
                  <c:v>2413.7999999999997</c:v>
                </c:pt>
                <c:pt idx="319">
                  <c:v>2413.4999999999995</c:v>
                </c:pt>
                <c:pt idx="320">
                  <c:v>2412.7000000000007</c:v>
                </c:pt>
                <c:pt idx="321">
                  <c:v>2412.5</c:v>
                </c:pt>
                <c:pt idx="322">
                  <c:v>2411.7999999999997</c:v>
                </c:pt>
                <c:pt idx="323">
                  <c:v>2410.2999999999997</c:v>
                </c:pt>
                <c:pt idx="324">
                  <c:v>2407.7000000000003</c:v>
                </c:pt>
                <c:pt idx="325">
                  <c:v>2406.7000000000003</c:v>
                </c:pt>
                <c:pt idx="326">
                  <c:v>2406.1999999999994</c:v>
                </c:pt>
                <c:pt idx="327">
                  <c:v>2405.6999999999998</c:v>
                </c:pt>
                <c:pt idx="328">
                  <c:v>2403.6</c:v>
                </c:pt>
                <c:pt idx="329">
                  <c:v>2403.0000000000005</c:v>
                </c:pt>
                <c:pt idx="330">
                  <c:v>2402.2000000000007</c:v>
                </c:pt>
                <c:pt idx="331">
                  <c:v>2401</c:v>
                </c:pt>
                <c:pt idx="332">
                  <c:v>2400.9</c:v>
                </c:pt>
                <c:pt idx="333">
                  <c:v>2400.7000000000003</c:v>
                </c:pt>
                <c:pt idx="334">
                  <c:v>2400.7000000000003</c:v>
                </c:pt>
                <c:pt idx="335">
                  <c:v>2399.8000000000002</c:v>
                </c:pt>
                <c:pt idx="336">
                  <c:v>2399.3999999999996</c:v>
                </c:pt>
                <c:pt idx="337">
                  <c:v>2398</c:v>
                </c:pt>
                <c:pt idx="338">
                  <c:v>2398</c:v>
                </c:pt>
                <c:pt idx="339">
                  <c:v>2395.7000000000003</c:v>
                </c:pt>
                <c:pt idx="340">
                  <c:v>2393.9</c:v>
                </c:pt>
                <c:pt idx="341">
                  <c:v>2393</c:v>
                </c:pt>
                <c:pt idx="342">
                  <c:v>2392.5999999999995</c:v>
                </c:pt>
                <c:pt idx="343">
                  <c:v>2391.1</c:v>
                </c:pt>
                <c:pt idx="344">
                  <c:v>2390.7999999999997</c:v>
                </c:pt>
                <c:pt idx="345">
                  <c:v>2390.5000000000005</c:v>
                </c:pt>
                <c:pt idx="346">
                  <c:v>2389.6999999999998</c:v>
                </c:pt>
                <c:pt idx="347">
                  <c:v>2389.5</c:v>
                </c:pt>
                <c:pt idx="348">
                  <c:v>2388.2999999999997</c:v>
                </c:pt>
                <c:pt idx="349">
                  <c:v>2388.2999999999997</c:v>
                </c:pt>
                <c:pt idx="350">
                  <c:v>2387.6999999999998</c:v>
                </c:pt>
                <c:pt idx="351">
                  <c:v>2386.9</c:v>
                </c:pt>
                <c:pt idx="352">
                  <c:v>2386.5000000000005</c:v>
                </c:pt>
                <c:pt idx="353">
                  <c:v>2385.1999999999994</c:v>
                </c:pt>
                <c:pt idx="354">
                  <c:v>2385.0000000000009</c:v>
                </c:pt>
                <c:pt idx="355">
                  <c:v>2384.6999999999998</c:v>
                </c:pt>
                <c:pt idx="356">
                  <c:v>2383.7999999999997</c:v>
                </c:pt>
                <c:pt idx="357">
                  <c:v>2383.5</c:v>
                </c:pt>
                <c:pt idx="358">
                  <c:v>2382.9</c:v>
                </c:pt>
                <c:pt idx="359">
                  <c:v>2382.5999999999995</c:v>
                </c:pt>
                <c:pt idx="360">
                  <c:v>2382.1999999999998</c:v>
                </c:pt>
                <c:pt idx="361">
                  <c:v>2381.9</c:v>
                </c:pt>
                <c:pt idx="362">
                  <c:v>2380.4</c:v>
                </c:pt>
                <c:pt idx="363">
                  <c:v>2380.0000000000005</c:v>
                </c:pt>
                <c:pt idx="364">
                  <c:v>2380.0000000000005</c:v>
                </c:pt>
                <c:pt idx="365">
                  <c:v>2379.4000000000005</c:v>
                </c:pt>
                <c:pt idx="366">
                  <c:v>2379</c:v>
                </c:pt>
                <c:pt idx="367">
                  <c:v>2378.7999999999997</c:v>
                </c:pt>
                <c:pt idx="368">
                  <c:v>2376.8999999999996</c:v>
                </c:pt>
                <c:pt idx="369">
                  <c:v>2376.2000000000003</c:v>
                </c:pt>
                <c:pt idx="370">
                  <c:v>2375.6999999999998</c:v>
                </c:pt>
                <c:pt idx="371">
                  <c:v>2375.1</c:v>
                </c:pt>
                <c:pt idx="372">
                  <c:v>2374.7999999999997</c:v>
                </c:pt>
                <c:pt idx="373">
                  <c:v>2373.8999999999992</c:v>
                </c:pt>
                <c:pt idx="374">
                  <c:v>2373.6</c:v>
                </c:pt>
                <c:pt idx="375">
                  <c:v>2373.1999999999998</c:v>
                </c:pt>
                <c:pt idx="376">
                  <c:v>2371.4</c:v>
                </c:pt>
                <c:pt idx="377">
                  <c:v>2371.2000000000003</c:v>
                </c:pt>
                <c:pt idx="378">
                  <c:v>2371.2000000000003</c:v>
                </c:pt>
                <c:pt idx="379">
                  <c:v>2371.1</c:v>
                </c:pt>
                <c:pt idx="380">
                  <c:v>2370.1999999999994</c:v>
                </c:pt>
                <c:pt idx="381">
                  <c:v>2369.7000000000003</c:v>
                </c:pt>
                <c:pt idx="382">
                  <c:v>2369.6999999999998</c:v>
                </c:pt>
                <c:pt idx="383">
                  <c:v>2369.0000000000005</c:v>
                </c:pt>
                <c:pt idx="384">
                  <c:v>2367.9</c:v>
                </c:pt>
                <c:pt idx="385">
                  <c:v>2367.4</c:v>
                </c:pt>
                <c:pt idx="386">
                  <c:v>2366.7999999999997</c:v>
                </c:pt>
                <c:pt idx="387">
                  <c:v>2365.8000000000002</c:v>
                </c:pt>
                <c:pt idx="388">
                  <c:v>2365.2000000000003</c:v>
                </c:pt>
                <c:pt idx="389">
                  <c:v>2365.1</c:v>
                </c:pt>
                <c:pt idx="390">
                  <c:v>2364.1000000000004</c:v>
                </c:pt>
                <c:pt idx="391">
                  <c:v>2363.1999999999994</c:v>
                </c:pt>
                <c:pt idx="392">
                  <c:v>2362</c:v>
                </c:pt>
                <c:pt idx="393">
                  <c:v>2361.9</c:v>
                </c:pt>
                <c:pt idx="394">
                  <c:v>2360.9</c:v>
                </c:pt>
                <c:pt idx="395">
                  <c:v>2360.9</c:v>
                </c:pt>
                <c:pt idx="396">
                  <c:v>2360.3000000000002</c:v>
                </c:pt>
                <c:pt idx="397">
                  <c:v>2359.9</c:v>
                </c:pt>
                <c:pt idx="398">
                  <c:v>2359.3999999999996</c:v>
                </c:pt>
                <c:pt idx="399">
                  <c:v>2359.2999999999997</c:v>
                </c:pt>
                <c:pt idx="400">
                  <c:v>2357.9000000000005</c:v>
                </c:pt>
                <c:pt idx="401">
                  <c:v>2357.4</c:v>
                </c:pt>
                <c:pt idx="402">
                  <c:v>2357.3999999999996</c:v>
                </c:pt>
                <c:pt idx="403">
                  <c:v>2357.099999999999</c:v>
                </c:pt>
                <c:pt idx="404">
                  <c:v>2357</c:v>
                </c:pt>
                <c:pt idx="405">
                  <c:v>2357</c:v>
                </c:pt>
                <c:pt idx="406">
                  <c:v>2356.5</c:v>
                </c:pt>
                <c:pt idx="407">
                  <c:v>2356.4999999999995</c:v>
                </c:pt>
                <c:pt idx="408">
                  <c:v>2356.1</c:v>
                </c:pt>
                <c:pt idx="409">
                  <c:v>2355.8000000000006</c:v>
                </c:pt>
                <c:pt idx="410">
                  <c:v>2355.5</c:v>
                </c:pt>
                <c:pt idx="411">
                  <c:v>2354.7999999999997</c:v>
                </c:pt>
                <c:pt idx="412">
                  <c:v>2354.6</c:v>
                </c:pt>
                <c:pt idx="413">
                  <c:v>2353.4999999999995</c:v>
                </c:pt>
                <c:pt idx="414">
                  <c:v>2351.3999999999996</c:v>
                </c:pt>
                <c:pt idx="415">
                  <c:v>2351.2000000000003</c:v>
                </c:pt>
                <c:pt idx="416">
                  <c:v>2350.6</c:v>
                </c:pt>
                <c:pt idx="417">
                  <c:v>2350.5000000000005</c:v>
                </c:pt>
                <c:pt idx="418">
                  <c:v>2349.7999999999997</c:v>
                </c:pt>
                <c:pt idx="419">
                  <c:v>2349.4</c:v>
                </c:pt>
                <c:pt idx="420">
                  <c:v>2349.0000000000005</c:v>
                </c:pt>
                <c:pt idx="421">
                  <c:v>2348.2000000000003</c:v>
                </c:pt>
                <c:pt idx="422">
                  <c:v>2348.1000000000004</c:v>
                </c:pt>
                <c:pt idx="423">
                  <c:v>2347.1999999999998</c:v>
                </c:pt>
                <c:pt idx="424">
                  <c:v>2347.1999999999994</c:v>
                </c:pt>
                <c:pt idx="425">
                  <c:v>2346.7000000000003</c:v>
                </c:pt>
                <c:pt idx="426">
                  <c:v>2346.4000000000005</c:v>
                </c:pt>
                <c:pt idx="427">
                  <c:v>2346.2999999999997</c:v>
                </c:pt>
                <c:pt idx="428">
                  <c:v>2346.0000000000005</c:v>
                </c:pt>
                <c:pt idx="429">
                  <c:v>2345.6</c:v>
                </c:pt>
                <c:pt idx="430">
                  <c:v>2344.2999999999997</c:v>
                </c:pt>
                <c:pt idx="431">
                  <c:v>2344.2000000000007</c:v>
                </c:pt>
                <c:pt idx="432">
                  <c:v>2343.4000000000005</c:v>
                </c:pt>
                <c:pt idx="433">
                  <c:v>2342.6999999999998</c:v>
                </c:pt>
                <c:pt idx="434">
                  <c:v>2342.6999999999998</c:v>
                </c:pt>
                <c:pt idx="435">
                  <c:v>2342.3999999999996</c:v>
                </c:pt>
                <c:pt idx="436">
                  <c:v>2342.3000000000002</c:v>
                </c:pt>
                <c:pt idx="437">
                  <c:v>2341.9</c:v>
                </c:pt>
                <c:pt idx="438">
                  <c:v>2341.6</c:v>
                </c:pt>
                <c:pt idx="439">
                  <c:v>2340.9</c:v>
                </c:pt>
                <c:pt idx="440">
                  <c:v>2340.8000000000002</c:v>
                </c:pt>
                <c:pt idx="441">
                  <c:v>2340.5</c:v>
                </c:pt>
                <c:pt idx="442">
                  <c:v>2339.8000000000006</c:v>
                </c:pt>
                <c:pt idx="443">
                  <c:v>2338.3000000000002</c:v>
                </c:pt>
                <c:pt idx="444">
                  <c:v>2338.3000000000002</c:v>
                </c:pt>
                <c:pt idx="445">
                  <c:v>2337.2999999999997</c:v>
                </c:pt>
                <c:pt idx="446">
                  <c:v>2337.099999999999</c:v>
                </c:pt>
                <c:pt idx="447">
                  <c:v>2335.8999999999996</c:v>
                </c:pt>
                <c:pt idx="448">
                  <c:v>2335.3000000000006</c:v>
                </c:pt>
                <c:pt idx="449">
                  <c:v>2334.6999999999998</c:v>
                </c:pt>
                <c:pt idx="450">
                  <c:v>2333.7000000000007</c:v>
                </c:pt>
                <c:pt idx="451">
                  <c:v>2333</c:v>
                </c:pt>
                <c:pt idx="452">
                  <c:v>2332.9</c:v>
                </c:pt>
                <c:pt idx="453">
                  <c:v>2332</c:v>
                </c:pt>
                <c:pt idx="454">
                  <c:v>2330.4</c:v>
                </c:pt>
                <c:pt idx="455">
                  <c:v>2330.3999999999996</c:v>
                </c:pt>
                <c:pt idx="456">
                  <c:v>2329.5</c:v>
                </c:pt>
                <c:pt idx="457">
                  <c:v>2328.5000000000005</c:v>
                </c:pt>
                <c:pt idx="458">
                  <c:v>2328.2000000000003</c:v>
                </c:pt>
                <c:pt idx="459">
                  <c:v>2327.6999999999998</c:v>
                </c:pt>
                <c:pt idx="460">
                  <c:v>2327.4999999999995</c:v>
                </c:pt>
                <c:pt idx="461">
                  <c:v>2326.9</c:v>
                </c:pt>
                <c:pt idx="462">
                  <c:v>2326.7000000000003</c:v>
                </c:pt>
                <c:pt idx="463">
                  <c:v>2326.3999999999996</c:v>
                </c:pt>
                <c:pt idx="464">
                  <c:v>2325.9</c:v>
                </c:pt>
                <c:pt idx="465">
                  <c:v>2325.6999999999994</c:v>
                </c:pt>
                <c:pt idx="466">
                  <c:v>2325.5</c:v>
                </c:pt>
                <c:pt idx="467">
                  <c:v>2323.3000000000002</c:v>
                </c:pt>
                <c:pt idx="468">
                  <c:v>2322.2999999999997</c:v>
                </c:pt>
                <c:pt idx="469">
                  <c:v>2321.9</c:v>
                </c:pt>
                <c:pt idx="470">
                  <c:v>2320.9</c:v>
                </c:pt>
                <c:pt idx="471">
                  <c:v>2320.7999999999997</c:v>
                </c:pt>
                <c:pt idx="472">
                  <c:v>2320.1</c:v>
                </c:pt>
                <c:pt idx="473">
                  <c:v>2319.6</c:v>
                </c:pt>
                <c:pt idx="474">
                  <c:v>2318.2000000000003</c:v>
                </c:pt>
                <c:pt idx="475">
                  <c:v>2318</c:v>
                </c:pt>
                <c:pt idx="476">
                  <c:v>2317.8000000000002</c:v>
                </c:pt>
                <c:pt idx="477">
                  <c:v>2317.0000000000005</c:v>
                </c:pt>
                <c:pt idx="478">
                  <c:v>2315.8999999999996</c:v>
                </c:pt>
                <c:pt idx="479">
                  <c:v>2315.7000000000007</c:v>
                </c:pt>
                <c:pt idx="480">
                  <c:v>2314.6999999999998</c:v>
                </c:pt>
                <c:pt idx="481">
                  <c:v>2314.0000000000005</c:v>
                </c:pt>
                <c:pt idx="482">
                  <c:v>2313</c:v>
                </c:pt>
                <c:pt idx="483">
                  <c:v>2312.9000000000005</c:v>
                </c:pt>
                <c:pt idx="484">
                  <c:v>2311.6999999999998</c:v>
                </c:pt>
                <c:pt idx="485">
                  <c:v>2311.1000000000004</c:v>
                </c:pt>
                <c:pt idx="486">
                  <c:v>2311.0999999999995</c:v>
                </c:pt>
                <c:pt idx="487">
                  <c:v>2310.9999999999995</c:v>
                </c:pt>
                <c:pt idx="488">
                  <c:v>2310.8000000000002</c:v>
                </c:pt>
                <c:pt idx="489">
                  <c:v>2310.5</c:v>
                </c:pt>
                <c:pt idx="490">
                  <c:v>2310.3000000000002</c:v>
                </c:pt>
                <c:pt idx="491">
                  <c:v>2310.2999999999997</c:v>
                </c:pt>
                <c:pt idx="492">
                  <c:v>2309.3000000000002</c:v>
                </c:pt>
                <c:pt idx="493">
                  <c:v>2308.8000000000002</c:v>
                </c:pt>
                <c:pt idx="494">
                  <c:v>2308.8000000000002</c:v>
                </c:pt>
                <c:pt idx="495">
                  <c:v>2308.0999999999995</c:v>
                </c:pt>
                <c:pt idx="496">
                  <c:v>2307.5</c:v>
                </c:pt>
                <c:pt idx="497">
                  <c:v>2306.7999999999997</c:v>
                </c:pt>
                <c:pt idx="498">
                  <c:v>2306.7000000000003</c:v>
                </c:pt>
                <c:pt idx="499">
                  <c:v>2305.8000000000002</c:v>
                </c:pt>
                <c:pt idx="500">
                  <c:v>2304.7999999999993</c:v>
                </c:pt>
                <c:pt idx="501">
                  <c:v>2304.6</c:v>
                </c:pt>
                <c:pt idx="502">
                  <c:v>2304.4999999999995</c:v>
                </c:pt>
                <c:pt idx="503">
                  <c:v>2304.1000000000004</c:v>
                </c:pt>
                <c:pt idx="504">
                  <c:v>2303.9000000000005</c:v>
                </c:pt>
                <c:pt idx="505">
                  <c:v>2303.5000000000005</c:v>
                </c:pt>
                <c:pt idx="506">
                  <c:v>2303.4</c:v>
                </c:pt>
                <c:pt idx="507">
                  <c:v>2303.1</c:v>
                </c:pt>
                <c:pt idx="508">
                  <c:v>2302.5</c:v>
                </c:pt>
                <c:pt idx="509">
                  <c:v>2302.5</c:v>
                </c:pt>
                <c:pt idx="510">
                  <c:v>2302.1000000000004</c:v>
                </c:pt>
                <c:pt idx="511">
                  <c:v>2300.6999999999998</c:v>
                </c:pt>
                <c:pt idx="512">
                  <c:v>2300.2000000000003</c:v>
                </c:pt>
                <c:pt idx="513">
                  <c:v>2300</c:v>
                </c:pt>
                <c:pt idx="514">
                  <c:v>2299.6</c:v>
                </c:pt>
                <c:pt idx="515">
                  <c:v>2299.3000000000002</c:v>
                </c:pt>
                <c:pt idx="516">
                  <c:v>2298.5</c:v>
                </c:pt>
                <c:pt idx="517">
                  <c:v>2298.3999999999996</c:v>
                </c:pt>
                <c:pt idx="518">
                  <c:v>2298.2000000000007</c:v>
                </c:pt>
                <c:pt idx="519">
                  <c:v>2297.8999999999996</c:v>
                </c:pt>
                <c:pt idx="520">
                  <c:v>2297.7999999999997</c:v>
                </c:pt>
                <c:pt idx="521">
                  <c:v>2297.2999999999997</c:v>
                </c:pt>
                <c:pt idx="522">
                  <c:v>2296.9999999999991</c:v>
                </c:pt>
                <c:pt idx="523">
                  <c:v>2296.5</c:v>
                </c:pt>
                <c:pt idx="524">
                  <c:v>2295.4999999999995</c:v>
                </c:pt>
                <c:pt idx="525">
                  <c:v>2295.4999999999995</c:v>
                </c:pt>
                <c:pt idx="526">
                  <c:v>2294.7999999999997</c:v>
                </c:pt>
                <c:pt idx="527">
                  <c:v>2294.7000000000003</c:v>
                </c:pt>
                <c:pt idx="528">
                  <c:v>2293.6</c:v>
                </c:pt>
                <c:pt idx="529">
                  <c:v>2293.4</c:v>
                </c:pt>
                <c:pt idx="530">
                  <c:v>2292</c:v>
                </c:pt>
                <c:pt idx="531">
                  <c:v>2291.8000000000006</c:v>
                </c:pt>
                <c:pt idx="532">
                  <c:v>2291.3999999999996</c:v>
                </c:pt>
                <c:pt idx="533">
                  <c:v>2291.2999999999997</c:v>
                </c:pt>
                <c:pt idx="534">
                  <c:v>2290.1000000000004</c:v>
                </c:pt>
                <c:pt idx="535">
                  <c:v>2289.6</c:v>
                </c:pt>
                <c:pt idx="536">
                  <c:v>2287.9000000000005</c:v>
                </c:pt>
                <c:pt idx="537">
                  <c:v>2287.6999999999998</c:v>
                </c:pt>
                <c:pt idx="538">
                  <c:v>2286.5</c:v>
                </c:pt>
                <c:pt idx="539">
                  <c:v>2285.6999999999998</c:v>
                </c:pt>
                <c:pt idx="540">
                  <c:v>2285.2000000000003</c:v>
                </c:pt>
                <c:pt idx="541">
                  <c:v>2285.1999999999998</c:v>
                </c:pt>
                <c:pt idx="542">
                  <c:v>2285.1000000000004</c:v>
                </c:pt>
                <c:pt idx="543">
                  <c:v>2284.7000000000003</c:v>
                </c:pt>
                <c:pt idx="544">
                  <c:v>2284.2999999999997</c:v>
                </c:pt>
                <c:pt idx="545">
                  <c:v>2283.9999999999991</c:v>
                </c:pt>
                <c:pt idx="546">
                  <c:v>2283.6</c:v>
                </c:pt>
                <c:pt idx="547">
                  <c:v>2282.7999999999997</c:v>
                </c:pt>
                <c:pt idx="548">
                  <c:v>2281.8999999999996</c:v>
                </c:pt>
                <c:pt idx="549">
                  <c:v>2281.1</c:v>
                </c:pt>
                <c:pt idx="550">
                  <c:v>2280</c:v>
                </c:pt>
                <c:pt idx="551">
                  <c:v>2280</c:v>
                </c:pt>
                <c:pt idx="552">
                  <c:v>2278.7000000000003</c:v>
                </c:pt>
                <c:pt idx="553">
                  <c:v>2278.6</c:v>
                </c:pt>
                <c:pt idx="554">
                  <c:v>2278.3999999999996</c:v>
                </c:pt>
                <c:pt idx="555">
                  <c:v>2278.3000000000002</c:v>
                </c:pt>
                <c:pt idx="556">
                  <c:v>2277.1999999999998</c:v>
                </c:pt>
                <c:pt idx="557">
                  <c:v>2276.3000000000002</c:v>
                </c:pt>
                <c:pt idx="558">
                  <c:v>2275.8999999999996</c:v>
                </c:pt>
                <c:pt idx="559">
                  <c:v>2275.1000000000004</c:v>
                </c:pt>
                <c:pt idx="560">
                  <c:v>2275</c:v>
                </c:pt>
                <c:pt idx="561">
                  <c:v>2274.6999999999994</c:v>
                </c:pt>
                <c:pt idx="562">
                  <c:v>2274.6000000000004</c:v>
                </c:pt>
                <c:pt idx="563">
                  <c:v>2274.4999999999995</c:v>
                </c:pt>
                <c:pt idx="564">
                  <c:v>2273.7000000000003</c:v>
                </c:pt>
                <c:pt idx="565">
                  <c:v>2273.6999999999989</c:v>
                </c:pt>
                <c:pt idx="566">
                  <c:v>2273.2999999999997</c:v>
                </c:pt>
                <c:pt idx="567">
                  <c:v>2272.8000000000006</c:v>
                </c:pt>
                <c:pt idx="568">
                  <c:v>2272.4999999999995</c:v>
                </c:pt>
                <c:pt idx="569">
                  <c:v>2272.1</c:v>
                </c:pt>
                <c:pt idx="570">
                  <c:v>2271.8999999999996</c:v>
                </c:pt>
                <c:pt idx="571">
                  <c:v>2271.5999999999995</c:v>
                </c:pt>
                <c:pt idx="572">
                  <c:v>2271.0000000000005</c:v>
                </c:pt>
                <c:pt idx="573">
                  <c:v>2270.6</c:v>
                </c:pt>
                <c:pt idx="574">
                  <c:v>2270.6</c:v>
                </c:pt>
                <c:pt idx="575">
                  <c:v>2270</c:v>
                </c:pt>
                <c:pt idx="576">
                  <c:v>2269.3000000000002</c:v>
                </c:pt>
                <c:pt idx="577">
                  <c:v>2269.1000000000004</c:v>
                </c:pt>
                <c:pt idx="578">
                  <c:v>2268.2999999999997</c:v>
                </c:pt>
                <c:pt idx="579">
                  <c:v>2267.6</c:v>
                </c:pt>
                <c:pt idx="580">
                  <c:v>2266.9999999999995</c:v>
                </c:pt>
                <c:pt idx="581">
                  <c:v>2265.6</c:v>
                </c:pt>
                <c:pt idx="582">
                  <c:v>2265.5</c:v>
                </c:pt>
                <c:pt idx="583">
                  <c:v>2264.7999999999997</c:v>
                </c:pt>
                <c:pt idx="584">
                  <c:v>2264.6000000000004</c:v>
                </c:pt>
                <c:pt idx="585">
                  <c:v>2263.9000000000005</c:v>
                </c:pt>
                <c:pt idx="586">
                  <c:v>2263.3000000000002</c:v>
                </c:pt>
                <c:pt idx="587">
                  <c:v>2262.9</c:v>
                </c:pt>
                <c:pt idx="588">
                  <c:v>2261.8000000000002</c:v>
                </c:pt>
                <c:pt idx="589">
                  <c:v>2260.7999999999993</c:v>
                </c:pt>
                <c:pt idx="590">
                  <c:v>2260.6</c:v>
                </c:pt>
                <c:pt idx="591">
                  <c:v>2259.9</c:v>
                </c:pt>
                <c:pt idx="592">
                  <c:v>2259</c:v>
                </c:pt>
                <c:pt idx="593">
                  <c:v>2258.9000000000005</c:v>
                </c:pt>
                <c:pt idx="594">
                  <c:v>2257.8000000000002</c:v>
                </c:pt>
                <c:pt idx="595">
                  <c:v>2257</c:v>
                </c:pt>
                <c:pt idx="596">
                  <c:v>2256.9000000000005</c:v>
                </c:pt>
                <c:pt idx="597">
                  <c:v>2256.8999999999996</c:v>
                </c:pt>
                <c:pt idx="598">
                  <c:v>2256.6</c:v>
                </c:pt>
                <c:pt idx="599">
                  <c:v>2255.1</c:v>
                </c:pt>
                <c:pt idx="600">
                  <c:v>2253.9</c:v>
                </c:pt>
                <c:pt idx="601">
                  <c:v>2253.4000000000005</c:v>
                </c:pt>
                <c:pt idx="602">
                  <c:v>2253.3999999999996</c:v>
                </c:pt>
                <c:pt idx="603">
                  <c:v>2253.1</c:v>
                </c:pt>
                <c:pt idx="604">
                  <c:v>2251.9000000000005</c:v>
                </c:pt>
                <c:pt idx="605">
                  <c:v>2251.9</c:v>
                </c:pt>
                <c:pt idx="606">
                  <c:v>2251.1999999999994</c:v>
                </c:pt>
                <c:pt idx="607">
                  <c:v>2250.1</c:v>
                </c:pt>
                <c:pt idx="608">
                  <c:v>2248.6999999999998</c:v>
                </c:pt>
                <c:pt idx="609">
                  <c:v>2248.6999999999998</c:v>
                </c:pt>
                <c:pt idx="610">
                  <c:v>2248.2000000000003</c:v>
                </c:pt>
                <c:pt idx="611">
                  <c:v>2248.1000000000008</c:v>
                </c:pt>
                <c:pt idx="612">
                  <c:v>2248.1</c:v>
                </c:pt>
                <c:pt idx="613">
                  <c:v>2247.6000000000004</c:v>
                </c:pt>
                <c:pt idx="614">
                  <c:v>2247.6</c:v>
                </c:pt>
                <c:pt idx="615">
                  <c:v>2247.5</c:v>
                </c:pt>
                <c:pt idx="616">
                  <c:v>2246.2999999999993</c:v>
                </c:pt>
                <c:pt idx="617">
                  <c:v>2245.8000000000002</c:v>
                </c:pt>
                <c:pt idx="618">
                  <c:v>2244.5000000000005</c:v>
                </c:pt>
                <c:pt idx="619">
                  <c:v>2242.9</c:v>
                </c:pt>
                <c:pt idx="620">
                  <c:v>2242.2999999999997</c:v>
                </c:pt>
                <c:pt idx="621">
                  <c:v>2240.4</c:v>
                </c:pt>
                <c:pt idx="622">
                  <c:v>2238.7999999999997</c:v>
                </c:pt>
                <c:pt idx="623">
                  <c:v>2238.4</c:v>
                </c:pt>
                <c:pt idx="624">
                  <c:v>2237.7000000000003</c:v>
                </c:pt>
                <c:pt idx="625">
                  <c:v>2237.3999999999996</c:v>
                </c:pt>
                <c:pt idx="626">
                  <c:v>2237.1999999999998</c:v>
                </c:pt>
                <c:pt idx="627">
                  <c:v>2236.8999999999996</c:v>
                </c:pt>
                <c:pt idx="628">
                  <c:v>2236.8999999999992</c:v>
                </c:pt>
                <c:pt idx="629">
                  <c:v>2236.1999999999998</c:v>
                </c:pt>
                <c:pt idx="630">
                  <c:v>2235.3999999999996</c:v>
                </c:pt>
                <c:pt idx="631">
                  <c:v>2235.2000000000003</c:v>
                </c:pt>
                <c:pt idx="632">
                  <c:v>2235.1</c:v>
                </c:pt>
                <c:pt idx="633">
                  <c:v>2234.9</c:v>
                </c:pt>
                <c:pt idx="634">
                  <c:v>2234.5000000000005</c:v>
                </c:pt>
                <c:pt idx="635">
                  <c:v>2234.3999999999996</c:v>
                </c:pt>
                <c:pt idx="636">
                  <c:v>2233.8999999999996</c:v>
                </c:pt>
                <c:pt idx="637">
                  <c:v>2233.6999999999998</c:v>
                </c:pt>
                <c:pt idx="638">
                  <c:v>2233.4999999999995</c:v>
                </c:pt>
                <c:pt idx="639">
                  <c:v>2232.8000000000002</c:v>
                </c:pt>
                <c:pt idx="640">
                  <c:v>2232.8000000000002</c:v>
                </c:pt>
                <c:pt idx="641">
                  <c:v>2231.6999999999998</c:v>
                </c:pt>
                <c:pt idx="642">
                  <c:v>2229.6999999999998</c:v>
                </c:pt>
                <c:pt idx="643">
                  <c:v>2229.1000000000004</c:v>
                </c:pt>
                <c:pt idx="644">
                  <c:v>2228.6999999999994</c:v>
                </c:pt>
                <c:pt idx="645">
                  <c:v>2228.5</c:v>
                </c:pt>
                <c:pt idx="646">
                  <c:v>2228.2000000000003</c:v>
                </c:pt>
                <c:pt idx="647">
                  <c:v>2228.1000000000004</c:v>
                </c:pt>
                <c:pt idx="648">
                  <c:v>2227.6</c:v>
                </c:pt>
                <c:pt idx="649">
                  <c:v>2226.5</c:v>
                </c:pt>
                <c:pt idx="650">
                  <c:v>2226.4000000000005</c:v>
                </c:pt>
                <c:pt idx="651">
                  <c:v>2226.1999999999998</c:v>
                </c:pt>
                <c:pt idx="652">
                  <c:v>2226.1000000000004</c:v>
                </c:pt>
                <c:pt idx="653">
                  <c:v>2225.9000000000005</c:v>
                </c:pt>
                <c:pt idx="654">
                  <c:v>2224.2999999999997</c:v>
                </c:pt>
                <c:pt idx="655">
                  <c:v>2224.1999999999998</c:v>
                </c:pt>
                <c:pt idx="656">
                  <c:v>2223.5</c:v>
                </c:pt>
                <c:pt idx="657">
                  <c:v>2223.4</c:v>
                </c:pt>
                <c:pt idx="658">
                  <c:v>2223.1000000000004</c:v>
                </c:pt>
                <c:pt idx="659">
                  <c:v>2222.3000000000002</c:v>
                </c:pt>
                <c:pt idx="660">
                  <c:v>2220.7000000000003</c:v>
                </c:pt>
                <c:pt idx="661">
                  <c:v>2220.1</c:v>
                </c:pt>
                <c:pt idx="662">
                  <c:v>2219.6000000000004</c:v>
                </c:pt>
                <c:pt idx="663">
                  <c:v>2218.6</c:v>
                </c:pt>
                <c:pt idx="664">
                  <c:v>2218.5999999999995</c:v>
                </c:pt>
                <c:pt idx="665">
                  <c:v>2218.5</c:v>
                </c:pt>
                <c:pt idx="666">
                  <c:v>2217.5000000000005</c:v>
                </c:pt>
                <c:pt idx="667">
                  <c:v>2216.5</c:v>
                </c:pt>
                <c:pt idx="668">
                  <c:v>2216.0000000000005</c:v>
                </c:pt>
                <c:pt idx="669">
                  <c:v>2215.8999999999992</c:v>
                </c:pt>
                <c:pt idx="670">
                  <c:v>2215.5000000000005</c:v>
                </c:pt>
                <c:pt idx="671">
                  <c:v>2215.2999999999997</c:v>
                </c:pt>
                <c:pt idx="672">
                  <c:v>2214.1999999999994</c:v>
                </c:pt>
                <c:pt idx="673">
                  <c:v>2213.6999999999998</c:v>
                </c:pt>
                <c:pt idx="674">
                  <c:v>2213.5</c:v>
                </c:pt>
                <c:pt idx="675">
                  <c:v>2213.1999999999998</c:v>
                </c:pt>
                <c:pt idx="676">
                  <c:v>2212.8000000000002</c:v>
                </c:pt>
                <c:pt idx="677">
                  <c:v>2212.1999999999998</c:v>
                </c:pt>
                <c:pt idx="678">
                  <c:v>2211.6000000000004</c:v>
                </c:pt>
                <c:pt idx="679">
                  <c:v>2211.1000000000004</c:v>
                </c:pt>
                <c:pt idx="680">
                  <c:v>2210.5999999999995</c:v>
                </c:pt>
                <c:pt idx="681">
                  <c:v>2210.3000000000002</c:v>
                </c:pt>
                <c:pt idx="682">
                  <c:v>2209.8000000000002</c:v>
                </c:pt>
                <c:pt idx="683">
                  <c:v>2209.4000000000005</c:v>
                </c:pt>
                <c:pt idx="684">
                  <c:v>2208.6000000000004</c:v>
                </c:pt>
                <c:pt idx="685">
                  <c:v>2208.5</c:v>
                </c:pt>
                <c:pt idx="686">
                  <c:v>2208.4</c:v>
                </c:pt>
                <c:pt idx="687">
                  <c:v>2206.8000000000002</c:v>
                </c:pt>
                <c:pt idx="688">
                  <c:v>2205.5000000000005</c:v>
                </c:pt>
                <c:pt idx="689">
                  <c:v>2204.8000000000002</c:v>
                </c:pt>
                <c:pt idx="690">
                  <c:v>2203.6000000000004</c:v>
                </c:pt>
                <c:pt idx="691">
                  <c:v>2203</c:v>
                </c:pt>
                <c:pt idx="692">
                  <c:v>2203</c:v>
                </c:pt>
                <c:pt idx="693">
                  <c:v>2202.1</c:v>
                </c:pt>
                <c:pt idx="694">
                  <c:v>2201.8000000000006</c:v>
                </c:pt>
                <c:pt idx="695">
                  <c:v>2201.6999999999998</c:v>
                </c:pt>
                <c:pt idx="696">
                  <c:v>2200.9</c:v>
                </c:pt>
                <c:pt idx="697">
                  <c:v>2200.6000000000004</c:v>
                </c:pt>
                <c:pt idx="698">
                  <c:v>2200.1999999999998</c:v>
                </c:pt>
                <c:pt idx="699">
                  <c:v>2199.9</c:v>
                </c:pt>
                <c:pt idx="700">
                  <c:v>2199.7999999999997</c:v>
                </c:pt>
                <c:pt idx="701">
                  <c:v>2198.8999999999996</c:v>
                </c:pt>
                <c:pt idx="702">
                  <c:v>2197.5</c:v>
                </c:pt>
                <c:pt idx="703">
                  <c:v>2197.3000000000002</c:v>
                </c:pt>
                <c:pt idx="704">
                  <c:v>2196.7000000000003</c:v>
                </c:pt>
                <c:pt idx="705">
                  <c:v>2195.1000000000004</c:v>
                </c:pt>
                <c:pt idx="706">
                  <c:v>2194.9</c:v>
                </c:pt>
                <c:pt idx="707">
                  <c:v>2194</c:v>
                </c:pt>
                <c:pt idx="708">
                  <c:v>2192.6</c:v>
                </c:pt>
                <c:pt idx="709">
                  <c:v>2192</c:v>
                </c:pt>
                <c:pt idx="710">
                  <c:v>2191.5</c:v>
                </c:pt>
                <c:pt idx="711">
                  <c:v>2189.9</c:v>
                </c:pt>
                <c:pt idx="712">
                  <c:v>2189.8000000000002</c:v>
                </c:pt>
                <c:pt idx="713">
                  <c:v>2189.6000000000004</c:v>
                </c:pt>
                <c:pt idx="714">
                  <c:v>2189.3000000000002</c:v>
                </c:pt>
                <c:pt idx="715">
                  <c:v>2188.5000000000005</c:v>
                </c:pt>
                <c:pt idx="716">
                  <c:v>2188.1</c:v>
                </c:pt>
                <c:pt idx="717">
                  <c:v>2187.5000000000005</c:v>
                </c:pt>
                <c:pt idx="718">
                  <c:v>2186.7999999999997</c:v>
                </c:pt>
                <c:pt idx="719">
                  <c:v>2186.2000000000003</c:v>
                </c:pt>
                <c:pt idx="720">
                  <c:v>2185.9</c:v>
                </c:pt>
                <c:pt idx="721">
                  <c:v>2185.8999999999996</c:v>
                </c:pt>
                <c:pt idx="722">
                  <c:v>2185.8000000000002</c:v>
                </c:pt>
                <c:pt idx="723">
                  <c:v>2185.2999999999997</c:v>
                </c:pt>
                <c:pt idx="724">
                  <c:v>2184.5</c:v>
                </c:pt>
                <c:pt idx="725">
                  <c:v>2184.1000000000004</c:v>
                </c:pt>
                <c:pt idx="726">
                  <c:v>2183.6999999999998</c:v>
                </c:pt>
                <c:pt idx="727">
                  <c:v>2183.2000000000003</c:v>
                </c:pt>
                <c:pt idx="728">
                  <c:v>2182.6000000000008</c:v>
                </c:pt>
                <c:pt idx="729">
                  <c:v>2181.9</c:v>
                </c:pt>
                <c:pt idx="730">
                  <c:v>2181.3999999999996</c:v>
                </c:pt>
                <c:pt idx="731">
                  <c:v>2180.8000000000002</c:v>
                </c:pt>
                <c:pt idx="732">
                  <c:v>2180.4</c:v>
                </c:pt>
                <c:pt idx="733">
                  <c:v>2179.9</c:v>
                </c:pt>
                <c:pt idx="734">
                  <c:v>2179.5000000000005</c:v>
                </c:pt>
                <c:pt idx="735">
                  <c:v>2178.8000000000002</c:v>
                </c:pt>
                <c:pt idx="736">
                  <c:v>2177.9999999999995</c:v>
                </c:pt>
                <c:pt idx="737">
                  <c:v>2177.0000000000005</c:v>
                </c:pt>
                <c:pt idx="738">
                  <c:v>2175.9</c:v>
                </c:pt>
                <c:pt idx="739">
                  <c:v>2175.4999999999995</c:v>
                </c:pt>
                <c:pt idx="740">
                  <c:v>2175</c:v>
                </c:pt>
                <c:pt idx="741">
                  <c:v>2173.7999999999997</c:v>
                </c:pt>
                <c:pt idx="742">
                  <c:v>2172.8999999999996</c:v>
                </c:pt>
                <c:pt idx="743">
                  <c:v>2172.5000000000009</c:v>
                </c:pt>
                <c:pt idx="744">
                  <c:v>2172.5</c:v>
                </c:pt>
                <c:pt idx="745">
                  <c:v>2172.1</c:v>
                </c:pt>
                <c:pt idx="746">
                  <c:v>2171.7999999999997</c:v>
                </c:pt>
                <c:pt idx="747">
                  <c:v>2168</c:v>
                </c:pt>
                <c:pt idx="748">
                  <c:v>2167.2999999999997</c:v>
                </c:pt>
                <c:pt idx="749">
                  <c:v>2166.9999999999995</c:v>
                </c:pt>
                <c:pt idx="750">
                  <c:v>2166.7999999999997</c:v>
                </c:pt>
                <c:pt idx="751">
                  <c:v>2165.6</c:v>
                </c:pt>
                <c:pt idx="752">
                  <c:v>2164.1999999999998</c:v>
                </c:pt>
                <c:pt idx="753">
                  <c:v>2163.9</c:v>
                </c:pt>
                <c:pt idx="754">
                  <c:v>2163.7000000000003</c:v>
                </c:pt>
                <c:pt idx="755">
                  <c:v>2163.7000000000003</c:v>
                </c:pt>
                <c:pt idx="756">
                  <c:v>2161.7000000000003</c:v>
                </c:pt>
                <c:pt idx="757">
                  <c:v>2160.1000000000004</c:v>
                </c:pt>
                <c:pt idx="758">
                  <c:v>2159.9</c:v>
                </c:pt>
                <c:pt idx="759">
                  <c:v>2159.7999999999997</c:v>
                </c:pt>
                <c:pt idx="760">
                  <c:v>2159.5000000000005</c:v>
                </c:pt>
                <c:pt idx="761">
                  <c:v>2159.5</c:v>
                </c:pt>
                <c:pt idx="762">
                  <c:v>2158.8999999999996</c:v>
                </c:pt>
                <c:pt idx="763">
                  <c:v>2158.0000000000005</c:v>
                </c:pt>
                <c:pt idx="764">
                  <c:v>2157.8999999999992</c:v>
                </c:pt>
                <c:pt idx="765">
                  <c:v>2157.2000000000003</c:v>
                </c:pt>
                <c:pt idx="766">
                  <c:v>2157.1</c:v>
                </c:pt>
                <c:pt idx="767">
                  <c:v>2157.0999999999995</c:v>
                </c:pt>
                <c:pt idx="768">
                  <c:v>2156.7000000000003</c:v>
                </c:pt>
                <c:pt idx="769">
                  <c:v>2156.3000000000002</c:v>
                </c:pt>
                <c:pt idx="770">
                  <c:v>2155.6999999999998</c:v>
                </c:pt>
                <c:pt idx="771">
                  <c:v>2155.4</c:v>
                </c:pt>
                <c:pt idx="772">
                  <c:v>2155.1999999999998</c:v>
                </c:pt>
                <c:pt idx="773">
                  <c:v>2154.7999999999997</c:v>
                </c:pt>
                <c:pt idx="774">
                  <c:v>2154.1</c:v>
                </c:pt>
                <c:pt idx="775">
                  <c:v>2153.5</c:v>
                </c:pt>
                <c:pt idx="776">
                  <c:v>2153.4</c:v>
                </c:pt>
                <c:pt idx="777">
                  <c:v>2153.2000000000003</c:v>
                </c:pt>
                <c:pt idx="778">
                  <c:v>2153</c:v>
                </c:pt>
                <c:pt idx="779">
                  <c:v>2152.9</c:v>
                </c:pt>
                <c:pt idx="780">
                  <c:v>2152.9</c:v>
                </c:pt>
                <c:pt idx="781">
                  <c:v>2152.2999999999997</c:v>
                </c:pt>
                <c:pt idx="782">
                  <c:v>2152</c:v>
                </c:pt>
                <c:pt idx="783">
                  <c:v>2151.5</c:v>
                </c:pt>
                <c:pt idx="784">
                  <c:v>2151</c:v>
                </c:pt>
                <c:pt idx="785">
                  <c:v>2150.5000000000005</c:v>
                </c:pt>
                <c:pt idx="786">
                  <c:v>2150.4</c:v>
                </c:pt>
                <c:pt idx="787">
                  <c:v>2149.7000000000003</c:v>
                </c:pt>
                <c:pt idx="788">
                  <c:v>2149.4</c:v>
                </c:pt>
                <c:pt idx="789">
                  <c:v>2149.1</c:v>
                </c:pt>
                <c:pt idx="790">
                  <c:v>2149.0000000000005</c:v>
                </c:pt>
                <c:pt idx="791">
                  <c:v>2148.9</c:v>
                </c:pt>
                <c:pt idx="792">
                  <c:v>2147.4</c:v>
                </c:pt>
                <c:pt idx="793">
                  <c:v>2146.6999999999998</c:v>
                </c:pt>
                <c:pt idx="794">
                  <c:v>2146.4</c:v>
                </c:pt>
                <c:pt idx="795">
                  <c:v>2145.9999999999995</c:v>
                </c:pt>
                <c:pt idx="796">
                  <c:v>2145.7000000000003</c:v>
                </c:pt>
                <c:pt idx="797">
                  <c:v>2145.2999999999997</c:v>
                </c:pt>
                <c:pt idx="798">
                  <c:v>2145.2000000000003</c:v>
                </c:pt>
                <c:pt idx="799">
                  <c:v>2144.9</c:v>
                </c:pt>
                <c:pt idx="800">
                  <c:v>2144.3000000000002</c:v>
                </c:pt>
                <c:pt idx="801">
                  <c:v>2143.9000000000005</c:v>
                </c:pt>
                <c:pt idx="802">
                  <c:v>2142.8999999999996</c:v>
                </c:pt>
                <c:pt idx="803">
                  <c:v>2142.4</c:v>
                </c:pt>
                <c:pt idx="804">
                  <c:v>2142.1</c:v>
                </c:pt>
                <c:pt idx="805">
                  <c:v>2141.5000000000005</c:v>
                </c:pt>
                <c:pt idx="806">
                  <c:v>2141.4000000000005</c:v>
                </c:pt>
                <c:pt idx="807">
                  <c:v>2139.9</c:v>
                </c:pt>
                <c:pt idx="808">
                  <c:v>2139.9</c:v>
                </c:pt>
                <c:pt idx="809">
                  <c:v>2139</c:v>
                </c:pt>
                <c:pt idx="810">
                  <c:v>2138.5</c:v>
                </c:pt>
                <c:pt idx="811">
                  <c:v>2138.3999999999996</c:v>
                </c:pt>
                <c:pt idx="812">
                  <c:v>2137.7000000000003</c:v>
                </c:pt>
                <c:pt idx="813">
                  <c:v>2136.6999999999998</c:v>
                </c:pt>
                <c:pt idx="814">
                  <c:v>2136.2000000000003</c:v>
                </c:pt>
                <c:pt idx="815">
                  <c:v>2136.1000000000008</c:v>
                </c:pt>
                <c:pt idx="816">
                  <c:v>2136.1000000000004</c:v>
                </c:pt>
                <c:pt idx="817">
                  <c:v>2134.9</c:v>
                </c:pt>
                <c:pt idx="818">
                  <c:v>2134.2000000000003</c:v>
                </c:pt>
                <c:pt idx="819">
                  <c:v>2133.6000000000004</c:v>
                </c:pt>
                <c:pt idx="820">
                  <c:v>2131.9000000000005</c:v>
                </c:pt>
                <c:pt idx="821">
                  <c:v>2131.7000000000003</c:v>
                </c:pt>
                <c:pt idx="822">
                  <c:v>2131.6000000000004</c:v>
                </c:pt>
                <c:pt idx="823">
                  <c:v>2130.8000000000006</c:v>
                </c:pt>
                <c:pt idx="824">
                  <c:v>2130.5</c:v>
                </c:pt>
                <c:pt idx="825">
                  <c:v>2129.9</c:v>
                </c:pt>
                <c:pt idx="826">
                  <c:v>2129.5</c:v>
                </c:pt>
                <c:pt idx="827">
                  <c:v>2129.1999999999994</c:v>
                </c:pt>
                <c:pt idx="828">
                  <c:v>2128.8999999999996</c:v>
                </c:pt>
                <c:pt idx="829">
                  <c:v>2128.8000000000002</c:v>
                </c:pt>
                <c:pt idx="830">
                  <c:v>2128.0000000000005</c:v>
                </c:pt>
                <c:pt idx="831">
                  <c:v>2127.8000000000002</c:v>
                </c:pt>
                <c:pt idx="832">
                  <c:v>2127.8000000000002</c:v>
                </c:pt>
                <c:pt idx="833">
                  <c:v>2127.7999999999997</c:v>
                </c:pt>
                <c:pt idx="834">
                  <c:v>2126.9999999999991</c:v>
                </c:pt>
                <c:pt idx="835">
                  <c:v>2126.6999999999998</c:v>
                </c:pt>
                <c:pt idx="836">
                  <c:v>2126.6</c:v>
                </c:pt>
                <c:pt idx="837">
                  <c:v>2126.5</c:v>
                </c:pt>
                <c:pt idx="838">
                  <c:v>2126.1000000000004</c:v>
                </c:pt>
                <c:pt idx="839">
                  <c:v>2125.1</c:v>
                </c:pt>
                <c:pt idx="840">
                  <c:v>2125</c:v>
                </c:pt>
                <c:pt idx="841">
                  <c:v>2124.4</c:v>
                </c:pt>
                <c:pt idx="842">
                  <c:v>2123.4</c:v>
                </c:pt>
                <c:pt idx="843">
                  <c:v>2122.8999999999996</c:v>
                </c:pt>
                <c:pt idx="844">
                  <c:v>2122.4000000000005</c:v>
                </c:pt>
                <c:pt idx="845">
                  <c:v>2122.1</c:v>
                </c:pt>
                <c:pt idx="846">
                  <c:v>2121.6</c:v>
                </c:pt>
                <c:pt idx="847">
                  <c:v>2121.5</c:v>
                </c:pt>
                <c:pt idx="848">
                  <c:v>2121.4000000000005</c:v>
                </c:pt>
                <c:pt idx="849">
                  <c:v>2121.4</c:v>
                </c:pt>
                <c:pt idx="850">
                  <c:v>2120.5000000000005</c:v>
                </c:pt>
                <c:pt idx="851">
                  <c:v>2120.3999999999996</c:v>
                </c:pt>
                <c:pt idx="852">
                  <c:v>2117.3999999999996</c:v>
                </c:pt>
                <c:pt idx="853">
                  <c:v>2117.1999999999998</c:v>
                </c:pt>
                <c:pt idx="854">
                  <c:v>2117.1000000000004</c:v>
                </c:pt>
                <c:pt idx="855">
                  <c:v>2115.9999999999995</c:v>
                </c:pt>
                <c:pt idx="856">
                  <c:v>2115.4000000000005</c:v>
                </c:pt>
                <c:pt idx="857">
                  <c:v>2115.1</c:v>
                </c:pt>
                <c:pt idx="858">
                  <c:v>2115.1</c:v>
                </c:pt>
                <c:pt idx="859">
                  <c:v>2114.8000000000002</c:v>
                </c:pt>
                <c:pt idx="860">
                  <c:v>2114.8000000000002</c:v>
                </c:pt>
                <c:pt idx="861">
                  <c:v>2114.3999999999996</c:v>
                </c:pt>
                <c:pt idx="862">
                  <c:v>2114.1999999999998</c:v>
                </c:pt>
                <c:pt idx="863">
                  <c:v>2114.1</c:v>
                </c:pt>
                <c:pt idx="864">
                  <c:v>2113.8999999999996</c:v>
                </c:pt>
                <c:pt idx="865">
                  <c:v>2113.7999999999997</c:v>
                </c:pt>
                <c:pt idx="866">
                  <c:v>2113.3000000000002</c:v>
                </c:pt>
                <c:pt idx="867">
                  <c:v>2112.1999999999998</c:v>
                </c:pt>
                <c:pt idx="868">
                  <c:v>2111</c:v>
                </c:pt>
                <c:pt idx="869">
                  <c:v>2110.7000000000003</c:v>
                </c:pt>
                <c:pt idx="870">
                  <c:v>2110.6000000000004</c:v>
                </c:pt>
                <c:pt idx="871">
                  <c:v>2110.1999999999998</c:v>
                </c:pt>
                <c:pt idx="872">
                  <c:v>2110.0999999999995</c:v>
                </c:pt>
                <c:pt idx="873">
                  <c:v>2109.8000000000002</c:v>
                </c:pt>
                <c:pt idx="874">
                  <c:v>2109.6999999999998</c:v>
                </c:pt>
                <c:pt idx="875">
                  <c:v>2109.5999999999995</c:v>
                </c:pt>
                <c:pt idx="876">
                  <c:v>2109.1999999999998</c:v>
                </c:pt>
                <c:pt idx="877">
                  <c:v>2109.1999999999998</c:v>
                </c:pt>
                <c:pt idx="878">
                  <c:v>2109.1</c:v>
                </c:pt>
                <c:pt idx="879">
                  <c:v>2108.9000000000005</c:v>
                </c:pt>
                <c:pt idx="880">
                  <c:v>2108.6999999999998</c:v>
                </c:pt>
                <c:pt idx="881">
                  <c:v>2108.6999999999998</c:v>
                </c:pt>
                <c:pt idx="882">
                  <c:v>2107.7000000000003</c:v>
                </c:pt>
                <c:pt idx="883">
                  <c:v>2107.6</c:v>
                </c:pt>
                <c:pt idx="884">
                  <c:v>2107.1</c:v>
                </c:pt>
                <c:pt idx="885">
                  <c:v>2106.7999999999997</c:v>
                </c:pt>
                <c:pt idx="886">
                  <c:v>2105.7999999999993</c:v>
                </c:pt>
                <c:pt idx="887">
                  <c:v>2105.4</c:v>
                </c:pt>
                <c:pt idx="888">
                  <c:v>2105.1</c:v>
                </c:pt>
                <c:pt idx="889">
                  <c:v>2105</c:v>
                </c:pt>
                <c:pt idx="890">
                  <c:v>2103.9999999999995</c:v>
                </c:pt>
                <c:pt idx="891">
                  <c:v>2103.3000000000002</c:v>
                </c:pt>
                <c:pt idx="892">
                  <c:v>2103.1</c:v>
                </c:pt>
                <c:pt idx="893">
                  <c:v>2103.0000000000005</c:v>
                </c:pt>
                <c:pt idx="894">
                  <c:v>2102.9999999999995</c:v>
                </c:pt>
                <c:pt idx="895">
                  <c:v>2102.9999999999995</c:v>
                </c:pt>
                <c:pt idx="896">
                  <c:v>2102.9</c:v>
                </c:pt>
                <c:pt idx="897">
                  <c:v>2102.1999999999998</c:v>
                </c:pt>
                <c:pt idx="898">
                  <c:v>2102</c:v>
                </c:pt>
                <c:pt idx="899">
                  <c:v>2101.8999999999992</c:v>
                </c:pt>
                <c:pt idx="900">
                  <c:v>2101.8000000000002</c:v>
                </c:pt>
                <c:pt idx="901">
                  <c:v>2101.7000000000003</c:v>
                </c:pt>
                <c:pt idx="902">
                  <c:v>2100.9000000000005</c:v>
                </c:pt>
                <c:pt idx="903">
                  <c:v>2100.7999999999997</c:v>
                </c:pt>
                <c:pt idx="904">
                  <c:v>2100.5</c:v>
                </c:pt>
                <c:pt idx="905">
                  <c:v>2100.1999999999998</c:v>
                </c:pt>
                <c:pt idx="906">
                  <c:v>2099.9</c:v>
                </c:pt>
                <c:pt idx="907">
                  <c:v>2099.8999999999996</c:v>
                </c:pt>
                <c:pt idx="908">
                  <c:v>2099.8000000000002</c:v>
                </c:pt>
                <c:pt idx="909">
                  <c:v>2099.8000000000002</c:v>
                </c:pt>
                <c:pt idx="910">
                  <c:v>2099.2000000000003</c:v>
                </c:pt>
                <c:pt idx="911">
                  <c:v>2098.7999999999997</c:v>
                </c:pt>
                <c:pt idx="912">
                  <c:v>2098.6000000000004</c:v>
                </c:pt>
                <c:pt idx="913">
                  <c:v>2097.9</c:v>
                </c:pt>
                <c:pt idx="914">
                  <c:v>2097.6</c:v>
                </c:pt>
                <c:pt idx="915">
                  <c:v>2097.0000000000005</c:v>
                </c:pt>
                <c:pt idx="916">
                  <c:v>2096.6</c:v>
                </c:pt>
                <c:pt idx="917">
                  <c:v>2096.3000000000002</c:v>
                </c:pt>
                <c:pt idx="918">
                  <c:v>2095.6</c:v>
                </c:pt>
                <c:pt idx="919">
                  <c:v>2094.9</c:v>
                </c:pt>
                <c:pt idx="920">
                  <c:v>2094.6</c:v>
                </c:pt>
                <c:pt idx="921">
                  <c:v>2094.3999999999996</c:v>
                </c:pt>
                <c:pt idx="922">
                  <c:v>2094.3999999999996</c:v>
                </c:pt>
                <c:pt idx="923">
                  <c:v>2094.1</c:v>
                </c:pt>
                <c:pt idx="924">
                  <c:v>2093.9000000000005</c:v>
                </c:pt>
                <c:pt idx="925">
                  <c:v>2093.6</c:v>
                </c:pt>
                <c:pt idx="926">
                  <c:v>2093.4</c:v>
                </c:pt>
                <c:pt idx="927">
                  <c:v>2093.3999999999996</c:v>
                </c:pt>
                <c:pt idx="928">
                  <c:v>2092.9999999999995</c:v>
                </c:pt>
                <c:pt idx="929">
                  <c:v>2092.3000000000002</c:v>
                </c:pt>
                <c:pt idx="930">
                  <c:v>2091.7000000000003</c:v>
                </c:pt>
                <c:pt idx="931">
                  <c:v>2090.6999999999998</c:v>
                </c:pt>
                <c:pt idx="932">
                  <c:v>2090.5999999999995</c:v>
                </c:pt>
                <c:pt idx="933">
                  <c:v>2089.2999999999997</c:v>
                </c:pt>
                <c:pt idx="934">
                  <c:v>2089.1000000000004</c:v>
                </c:pt>
                <c:pt idx="935">
                  <c:v>2087.8000000000002</c:v>
                </c:pt>
                <c:pt idx="936">
                  <c:v>2087.4</c:v>
                </c:pt>
                <c:pt idx="937">
                  <c:v>2086.9</c:v>
                </c:pt>
                <c:pt idx="938">
                  <c:v>2085.9</c:v>
                </c:pt>
                <c:pt idx="939">
                  <c:v>2085.9</c:v>
                </c:pt>
                <c:pt idx="940">
                  <c:v>2085.2999999999997</c:v>
                </c:pt>
                <c:pt idx="941">
                  <c:v>2085.2999999999997</c:v>
                </c:pt>
                <c:pt idx="942">
                  <c:v>2084.9</c:v>
                </c:pt>
                <c:pt idx="943">
                  <c:v>2084.7000000000003</c:v>
                </c:pt>
                <c:pt idx="944">
                  <c:v>2084.5</c:v>
                </c:pt>
                <c:pt idx="945">
                  <c:v>2084.3999999999996</c:v>
                </c:pt>
                <c:pt idx="946">
                  <c:v>2084</c:v>
                </c:pt>
                <c:pt idx="947">
                  <c:v>2082.4</c:v>
                </c:pt>
                <c:pt idx="948">
                  <c:v>2081.5</c:v>
                </c:pt>
                <c:pt idx="949">
                  <c:v>2080.9</c:v>
                </c:pt>
                <c:pt idx="950">
                  <c:v>2080.7999999999997</c:v>
                </c:pt>
                <c:pt idx="951">
                  <c:v>2080.1000000000004</c:v>
                </c:pt>
                <c:pt idx="952">
                  <c:v>2080</c:v>
                </c:pt>
                <c:pt idx="953">
                  <c:v>2079.7999999999997</c:v>
                </c:pt>
                <c:pt idx="954">
                  <c:v>2079.3000000000002</c:v>
                </c:pt>
                <c:pt idx="955">
                  <c:v>2078.7999999999997</c:v>
                </c:pt>
                <c:pt idx="956">
                  <c:v>2078.5</c:v>
                </c:pt>
                <c:pt idx="957">
                  <c:v>2078.5</c:v>
                </c:pt>
                <c:pt idx="958">
                  <c:v>2076.6</c:v>
                </c:pt>
                <c:pt idx="959">
                  <c:v>2075.3000000000002</c:v>
                </c:pt>
                <c:pt idx="960">
                  <c:v>2075.3000000000002</c:v>
                </c:pt>
                <c:pt idx="961">
                  <c:v>2075.2000000000003</c:v>
                </c:pt>
                <c:pt idx="962">
                  <c:v>2075.1</c:v>
                </c:pt>
                <c:pt idx="963">
                  <c:v>2072.7999999999997</c:v>
                </c:pt>
                <c:pt idx="964">
                  <c:v>2072.1999999999998</c:v>
                </c:pt>
                <c:pt idx="965">
                  <c:v>2072</c:v>
                </c:pt>
                <c:pt idx="966">
                  <c:v>2071.7000000000003</c:v>
                </c:pt>
                <c:pt idx="967">
                  <c:v>2070.7000000000003</c:v>
                </c:pt>
                <c:pt idx="968">
                  <c:v>2070.3999999999996</c:v>
                </c:pt>
                <c:pt idx="969">
                  <c:v>2069.9</c:v>
                </c:pt>
                <c:pt idx="970">
                  <c:v>2069.4</c:v>
                </c:pt>
                <c:pt idx="971">
                  <c:v>2068.9000000000005</c:v>
                </c:pt>
                <c:pt idx="972">
                  <c:v>2068.7000000000003</c:v>
                </c:pt>
                <c:pt idx="973">
                  <c:v>2067.6999999999998</c:v>
                </c:pt>
                <c:pt idx="974">
                  <c:v>2067.4</c:v>
                </c:pt>
                <c:pt idx="975">
                  <c:v>2066.9</c:v>
                </c:pt>
                <c:pt idx="976">
                  <c:v>2066.9</c:v>
                </c:pt>
                <c:pt idx="977">
                  <c:v>2066.6</c:v>
                </c:pt>
                <c:pt idx="978">
                  <c:v>2065.6</c:v>
                </c:pt>
                <c:pt idx="979">
                  <c:v>2065.2999999999997</c:v>
                </c:pt>
                <c:pt idx="980">
                  <c:v>2064.9999999999995</c:v>
                </c:pt>
                <c:pt idx="981">
                  <c:v>2064.8999999999996</c:v>
                </c:pt>
                <c:pt idx="982">
                  <c:v>2064.6999999999998</c:v>
                </c:pt>
                <c:pt idx="983">
                  <c:v>2064.5</c:v>
                </c:pt>
                <c:pt idx="984">
                  <c:v>2064</c:v>
                </c:pt>
                <c:pt idx="985">
                  <c:v>2063.8000000000002</c:v>
                </c:pt>
                <c:pt idx="986">
                  <c:v>2063.8000000000002</c:v>
                </c:pt>
                <c:pt idx="987">
                  <c:v>2063.6000000000004</c:v>
                </c:pt>
                <c:pt idx="988">
                  <c:v>2062.4</c:v>
                </c:pt>
                <c:pt idx="989">
                  <c:v>2061.2000000000003</c:v>
                </c:pt>
                <c:pt idx="990">
                  <c:v>2060</c:v>
                </c:pt>
                <c:pt idx="991">
                  <c:v>2059.7000000000003</c:v>
                </c:pt>
                <c:pt idx="992">
                  <c:v>2059.7000000000003</c:v>
                </c:pt>
                <c:pt idx="993">
                  <c:v>2059.6999999999998</c:v>
                </c:pt>
                <c:pt idx="994">
                  <c:v>2058.1</c:v>
                </c:pt>
                <c:pt idx="995">
                  <c:v>2058</c:v>
                </c:pt>
                <c:pt idx="996">
                  <c:v>2057.6000000000004</c:v>
                </c:pt>
                <c:pt idx="997">
                  <c:v>2056.9</c:v>
                </c:pt>
                <c:pt idx="998">
                  <c:v>2056.8000000000002</c:v>
                </c:pt>
                <c:pt idx="999">
                  <c:v>2055.8000000000002</c:v>
                </c:pt>
                <c:pt idx="1000">
                  <c:v>2055.1</c:v>
                </c:pt>
                <c:pt idx="1001">
                  <c:v>2055</c:v>
                </c:pt>
                <c:pt idx="1002">
                  <c:v>2054.4000000000005</c:v>
                </c:pt>
                <c:pt idx="1003">
                  <c:v>2054.4</c:v>
                </c:pt>
                <c:pt idx="1004">
                  <c:v>2053.8000000000002</c:v>
                </c:pt>
                <c:pt idx="1005">
                  <c:v>2052.9000000000005</c:v>
                </c:pt>
                <c:pt idx="1006">
                  <c:v>2052.8000000000002</c:v>
                </c:pt>
                <c:pt idx="1007">
                  <c:v>2052.6</c:v>
                </c:pt>
                <c:pt idx="1008">
                  <c:v>2051.8000000000002</c:v>
                </c:pt>
                <c:pt idx="1009">
                  <c:v>2051.6000000000004</c:v>
                </c:pt>
                <c:pt idx="1010">
                  <c:v>2051.1999999999998</c:v>
                </c:pt>
                <c:pt idx="1011">
                  <c:v>2050.7999999999997</c:v>
                </c:pt>
                <c:pt idx="1012">
                  <c:v>2050.5</c:v>
                </c:pt>
                <c:pt idx="1013">
                  <c:v>2049.1999999999998</c:v>
                </c:pt>
                <c:pt idx="1014">
                  <c:v>2049.0000000000005</c:v>
                </c:pt>
                <c:pt idx="1015">
                  <c:v>2047.8</c:v>
                </c:pt>
                <c:pt idx="1016">
                  <c:v>2047.4999999999998</c:v>
                </c:pt>
                <c:pt idx="1017">
                  <c:v>2046.9</c:v>
                </c:pt>
                <c:pt idx="1018">
                  <c:v>2046.5</c:v>
                </c:pt>
                <c:pt idx="1019">
                  <c:v>2045.8</c:v>
                </c:pt>
                <c:pt idx="1020">
                  <c:v>2045.7999999999997</c:v>
                </c:pt>
                <c:pt idx="1021">
                  <c:v>2045.3000000000002</c:v>
                </c:pt>
                <c:pt idx="1022">
                  <c:v>2045.1000000000001</c:v>
                </c:pt>
                <c:pt idx="1023">
                  <c:v>2044.2999999999997</c:v>
                </c:pt>
                <c:pt idx="1024">
                  <c:v>2043.9000000000003</c:v>
                </c:pt>
                <c:pt idx="1025">
                  <c:v>2043.7000000000003</c:v>
                </c:pt>
                <c:pt idx="1026">
                  <c:v>2043.5999999999997</c:v>
                </c:pt>
                <c:pt idx="1027">
                  <c:v>2043.4999999999995</c:v>
                </c:pt>
                <c:pt idx="1028">
                  <c:v>2043.3</c:v>
                </c:pt>
                <c:pt idx="1029">
                  <c:v>2043.1999999999996</c:v>
                </c:pt>
                <c:pt idx="1030">
                  <c:v>2043.0000000000002</c:v>
                </c:pt>
                <c:pt idx="1031">
                  <c:v>2042.8</c:v>
                </c:pt>
                <c:pt idx="1032">
                  <c:v>2042.3000000000002</c:v>
                </c:pt>
                <c:pt idx="1033">
                  <c:v>2042.1000000000001</c:v>
                </c:pt>
                <c:pt idx="1034">
                  <c:v>2041.8999999999999</c:v>
                </c:pt>
                <c:pt idx="1035">
                  <c:v>2041.6000000000001</c:v>
                </c:pt>
                <c:pt idx="1036">
                  <c:v>2041.5999999999997</c:v>
                </c:pt>
                <c:pt idx="1037">
                  <c:v>2040.9999999999995</c:v>
                </c:pt>
                <c:pt idx="1038">
                  <c:v>2040.2000000000005</c:v>
                </c:pt>
                <c:pt idx="1039">
                  <c:v>2040</c:v>
                </c:pt>
                <c:pt idx="1040">
                  <c:v>2038.1</c:v>
                </c:pt>
                <c:pt idx="1041">
                  <c:v>2037.6000000000001</c:v>
                </c:pt>
                <c:pt idx="1042">
                  <c:v>2037.3999999999999</c:v>
                </c:pt>
                <c:pt idx="1043">
                  <c:v>2036.9999999999998</c:v>
                </c:pt>
                <c:pt idx="1044">
                  <c:v>2036.7</c:v>
                </c:pt>
                <c:pt idx="1045">
                  <c:v>2036.7</c:v>
                </c:pt>
                <c:pt idx="1046">
                  <c:v>2036.6999999999998</c:v>
                </c:pt>
                <c:pt idx="1047">
                  <c:v>2036.5000000000005</c:v>
                </c:pt>
                <c:pt idx="1048">
                  <c:v>2036.1000000000001</c:v>
                </c:pt>
                <c:pt idx="1049">
                  <c:v>2036.1000000000001</c:v>
                </c:pt>
                <c:pt idx="1050">
                  <c:v>2035.6000000000001</c:v>
                </c:pt>
                <c:pt idx="1051">
                  <c:v>2035.4000000000003</c:v>
                </c:pt>
                <c:pt idx="1052">
                  <c:v>2035.1999999999998</c:v>
                </c:pt>
                <c:pt idx="1053">
                  <c:v>2034.8000000000004</c:v>
                </c:pt>
                <c:pt idx="1054">
                  <c:v>2033.3999999999996</c:v>
                </c:pt>
                <c:pt idx="1055">
                  <c:v>2033.2</c:v>
                </c:pt>
                <c:pt idx="1056">
                  <c:v>2032.9999999999998</c:v>
                </c:pt>
                <c:pt idx="1057">
                  <c:v>2032.3000000000002</c:v>
                </c:pt>
                <c:pt idx="1058">
                  <c:v>2032.2000000000003</c:v>
                </c:pt>
                <c:pt idx="1059">
                  <c:v>2031.2999999999995</c:v>
                </c:pt>
                <c:pt idx="1060">
                  <c:v>2030.5000000000002</c:v>
                </c:pt>
                <c:pt idx="1061">
                  <c:v>2029.8</c:v>
                </c:pt>
                <c:pt idx="1062">
                  <c:v>2029.3999999999999</c:v>
                </c:pt>
                <c:pt idx="1063">
                  <c:v>2029.2000000000003</c:v>
                </c:pt>
                <c:pt idx="1064">
                  <c:v>2029.0000000000002</c:v>
                </c:pt>
                <c:pt idx="1065">
                  <c:v>2027.9</c:v>
                </c:pt>
                <c:pt idx="1066">
                  <c:v>2026.3999999999999</c:v>
                </c:pt>
                <c:pt idx="1067">
                  <c:v>2026.3</c:v>
                </c:pt>
                <c:pt idx="1068">
                  <c:v>2025.5</c:v>
                </c:pt>
                <c:pt idx="1069">
                  <c:v>2025.4</c:v>
                </c:pt>
                <c:pt idx="1070">
                  <c:v>2024.8999999999999</c:v>
                </c:pt>
                <c:pt idx="1071">
                  <c:v>2024.1</c:v>
                </c:pt>
                <c:pt idx="1072">
                  <c:v>2023.5000000000005</c:v>
                </c:pt>
                <c:pt idx="1073">
                  <c:v>2023.1999999999998</c:v>
                </c:pt>
                <c:pt idx="1074">
                  <c:v>2022.8</c:v>
                </c:pt>
                <c:pt idx="1075">
                  <c:v>2021.6999999999998</c:v>
                </c:pt>
                <c:pt idx="1076">
                  <c:v>2021.0000000000007</c:v>
                </c:pt>
                <c:pt idx="1077">
                  <c:v>2020.3</c:v>
                </c:pt>
                <c:pt idx="1078">
                  <c:v>2019.8999999999999</c:v>
                </c:pt>
                <c:pt idx="1079">
                  <c:v>2019.7999999999995</c:v>
                </c:pt>
                <c:pt idx="1080">
                  <c:v>2019.6</c:v>
                </c:pt>
                <c:pt idx="1081">
                  <c:v>2019.3</c:v>
                </c:pt>
                <c:pt idx="1082">
                  <c:v>2019</c:v>
                </c:pt>
                <c:pt idx="1083">
                  <c:v>2018.4</c:v>
                </c:pt>
                <c:pt idx="1084">
                  <c:v>2017.6999999999998</c:v>
                </c:pt>
                <c:pt idx="1085">
                  <c:v>2017.5000000000002</c:v>
                </c:pt>
                <c:pt idx="1086">
                  <c:v>2017.3999999999996</c:v>
                </c:pt>
                <c:pt idx="1087">
                  <c:v>2017.2000000000005</c:v>
                </c:pt>
                <c:pt idx="1088">
                  <c:v>2016.9999999999995</c:v>
                </c:pt>
                <c:pt idx="1089">
                  <c:v>2016.8999999999996</c:v>
                </c:pt>
                <c:pt idx="1090">
                  <c:v>2016.7</c:v>
                </c:pt>
                <c:pt idx="1091">
                  <c:v>2016.2</c:v>
                </c:pt>
                <c:pt idx="1092">
                  <c:v>2015.9</c:v>
                </c:pt>
                <c:pt idx="1093">
                  <c:v>2015.8000000000002</c:v>
                </c:pt>
                <c:pt idx="1094">
                  <c:v>2015.8000000000002</c:v>
                </c:pt>
                <c:pt idx="1095">
                  <c:v>2015.8</c:v>
                </c:pt>
                <c:pt idx="1096">
                  <c:v>2015.7999999999997</c:v>
                </c:pt>
                <c:pt idx="1097">
                  <c:v>2014.6999999999998</c:v>
                </c:pt>
                <c:pt idx="1098">
                  <c:v>2013.8999999999999</c:v>
                </c:pt>
                <c:pt idx="1099">
                  <c:v>2012.9</c:v>
                </c:pt>
                <c:pt idx="1100">
                  <c:v>2012.8999999999999</c:v>
                </c:pt>
                <c:pt idx="1101">
                  <c:v>2012.8000000000006</c:v>
                </c:pt>
                <c:pt idx="1102">
                  <c:v>2012.1</c:v>
                </c:pt>
                <c:pt idx="1103">
                  <c:v>2011.8999999999999</c:v>
                </c:pt>
                <c:pt idx="1104">
                  <c:v>2011.7999999999997</c:v>
                </c:pt>
                <c:pt idx="1105">
                  <c:v>2011</c:v>
                </c:pt>
                <c:pt idx="1106">
                  <c:v>2010.9000000000003</c:v>
                </c:pt>
                <c:pt idx="1107">
                  <c:v>2010.8000000000002</c:v>
                </c:pt>
                <c:pt idx="1108">
                  <c:v>2010.7</c:v>
                </c:pt>
                <c:pt idx="1109">
                  <c:v>2010.3</c:v>
                </c:pt>
                <c:pt idx="1110">
                  <c:v>2010.1999999999998</c:v>
                </c:pt>
                <c:pt idx="1111">
                  <c:v>2009.4</c:v>
                </c:pt>
                <c:pt idx="1112">
                  <c:v>2009.1000000000004</c:v>
                </c:pt>
                <c:pt idx="1113">
                  <c:v>2008.8000000000004</c:v>
                </c:pt>
                <c:pt idx="1114">
                  <c:v>2008.7999999999997</c:v>
                </c:pt>
                <c:pt idx="1115">
                  <c:v>2008.6000000000001</c:v>
                </c:pt>
                <c:pt idx="1116">
                  <c:v>2008.5</c:v>
                </c:pt>
                <c:pt idx="1117">
                  <c:v>2007.9000000000003</c:v>
                </c:pt>
                <c:pt idx="1118">
                  <c:v>2007.7</c:v>
                </c:pt>
                <c:pt idx="1119">
                  <c:v>2007.3000000000002</c:v>
                </c:pt>
                <c:pt idx="1120">
                  <c:v>2007.1999999999998</c:v>
                </c:pt>
                <c:pt idx="1121">
                  <c:v>2007.1999999999998</c:v>
                </c:pt>
                <c:pt idx="1122">
                  <c:v>2006.8000000000002</c:v>
                </c:pt>
                <c:pt idx="1123">
                  <c:v>2006.4999999999998</c:v>
                </c:pt>
                <c:pt idx="1124">
                  <c:v>2005.8999999999996</c:v>
                </c:pt>
                <c:pt idx="1125">
                  <c:v>2005.8000000000002</c:v>
                </c:pt>
                <c:pt idx="1126">
                  <c:v>2005.6</c:v>
                </c:pt>
                <c:pt idx="1127">
                  <c:v>2005.5</c:v>
                </c:pt>
                <c:pt idx="1128">
                  <c:v>2005.1000000000001</c:v>
                </c:pt>
                <c:pt idx="1129">
                  <c:v>2005.0000000000002</c:v>
                </c:pt>
                <c:pt idx="1130">
                  <c:v>2004.7</c:v>
                </c:pt>
                <c:pt idx="1131">
                  <c:v>2003.3</c:v>
                </c:pt>
                <c:pt idx="1132">
                  <c:v>2002.6999999999996</c:v>
                </c:pt>
                <c:pt idx="1133">
                  <c:v>2002.6</c:v>
                </c:pt>
                <c:pt idx="1134">
                  <c:v>2002.4999999999995</c:v>
                </c:pt>
                <c:pt idx="1135">
                  <c:v>2002.2</c:v>
                </c:pt>
                <c:pt idx="1136">
                  <c:v>2001.9</c:v>
                </c:pt>
                <c:pt idx="1137">
                  <c:v>2001.8000000000004</c:v>
                </c:pt>
                <c:pt idx="1138">
                  <c:v>2001.1999999999996</c:v>
                </c:pt>
                <c:pt idx="1139">
                  <c:v>2001.1000000000001</c:v>
                </c:pt>
                <c:pt idx="1140">
                  <c:v>2000.4</c:v>
                </c:pt>
                <c:pt idx="1141">
                  <c:v>1998.8000000000004</c:v>
                </c:pt>
                <c:pt idx="1142">
                  <c:v>1997.4000000000005</c:v>
                </c:pt>
                <c:pt idx="1143">
                  <c:v>1997.3</c:v>
                </c:pt>
                <c:pt idx="1144">
                  <c:v>1996.6000000000001</c:v>
                </c:pt>
                <c:pt idx="1145">
                  <c:v>1995.8000000000002</c:v>
                </c:pt>
                <c:pt idx="1146">
                  <c:v>1995.7</c:v>
                </c:pt>
                <c:pt idx="1147">
                  <c:v>1995.5</c:v>
                </c:pt>
                <c:pt idx="1148">
                  <c:v>1995.3</c:v>
                </c:pt>
                <c:pt idx="1149">
                  <c:v>1994.6999999999998</c:v>
                </c:pt>
                <c:pt idx="1150">
                  <c:v>1994.6000000000004</c:v>
                </c:pt>
                <c:pt idx="1151">
                  <c:v>1994.0999999999997</c:v>
                </c:pt>
                <c:pt idx="1152">
                  <c:v>1993.7</c:v>
                </c:pt>
                <c:pt idx="1153">
                  <c:v>1993.6000000000001</c:v>
                </c:pt>
                <c:pt idx="1154">
                  <c:v>1993.5999999999997</c:v>
                </c:pt>
                <c:pt idx="1155">
                  <c:v>1993.5</c:v>
                </c:pt>
                <c:pt idx="1156">
                  <c:v>1993.3000000000002</c:v>
                </c:pt>
                <c:pt idx="1157">
                  <c:v>1993.2999999999997</c:v>
                </c:pt>
                <c:pt idx="1158">
                  <c:v>1992.6000000000004</c:v>
                </c:pt>
                <c:pt idx="1159">
                  <c:v>1991.8000000000002</c:v>
                </c:pt>
                <c:pt idx="1160">
                  <c:v>1991.5000000000005</c:v>
                </c:pt>
                <c:pt idx="1161">
                  <c:v>1990.3</c:v>
                </c:pt>
                <c:pt idx="1162">
                  <c:v>1990.2</c:v>
                </c:pt>
                <c:pt idx="1163">
                  <c:v>1988.4999999999998</c:v>
                </c:pt>
                <c:pt idx="1164">
                  <c:v>1988.4</c:v>
                </c:pt>
                <c:pt idx="1165">
                  <c:v>1988.3999999999999</c:v>
                </c:pt>
                <c:pt idx="1166">
                  <c:v>1988.1999999999998</c:v>
                </c:pt>
                <c:pt idx="1167">
                  <c:v>1987.8</c:v>
                </c:pt>
                <c:pt idx="1168">
                  <c:v>1987.4999999999998</c:v>
                </c:pt>
                <c:pt idx="1169">
                  <c:v>1987.4999999999998</c:v>
                </c:pt>
                <c:pt idx="1170">
                  <c:v>1987.4</c:v>
                </c:pt>
                <c:pt idx="1171">
                  <c:v>1987.0000000000002</c:v>
                </c:pt>
                <c:pt idx="1172">
                  <c:v>1986.3999999999999</c:v>
                </c:pt>
                <c:pt idx="1173">
                  <c:v>1986.3999999999996</c:v>
                </c:pt>
                <c:pt idx="1174">
                  <c:v>1986.2</c:v>
                </c:pt>
                <c:pt idx="1175">
                  <c:v>1985.8000000000002</c:v>
                </c:pt>
                <c:pt idx="1176">
                  <c:v>1985.7</c:v>
                </c:pt>
                <c:pt idx="1177">
                  <c:v>1984.6999999999998</c:v>
                </c:pt>
                <c:pt idx="1178">
                  <c:v>1982.8000000000004</c:v>
                </c:pt>
                <c:pt idx="1179">
                  <c:v>1982.6999999999994</c:v>
                </c:pt>
                <c:pt idx="1180">
                  <c:v>1982.5999999999997</c:v>
                </c:pt>
                <c:pt idx="1181">
                  <c:v>1982.5</c:v>
                </c:pt>
                <c:pt idx="1182">
                  <c:v>1982.5</c:v>
                </c:pt>
                <c:pt idx="1183">
                  <c:v>1982.3000000000004</c:v>
                </c:pt>
                <c:pt idx="1184">
                  <c:v>1982.3000000000004</c:v>
                </c:pt>
                <c:pt idx="1185">
                  <c:v>1982.1000000000004</c:v>
                </c:pt>
                <c:pt idx="1186">
                  <c:v>1981.6999999999998</c:v>
                </c:pt>
                <c:pt idx="1187">
                  <c:v>1980.7</c:v>
                </c:pt>
                <c:pt idx="1188">
                  <c:v>1980.5</c:v>
                </c:pt>
                <c:pt idx="1189">
                  <c:v>1980.2000000000003</c:v>
                </c:pt>
                <c:pt idx="1190">
                  <c:v>1979.8000000000004</c:v>
                </c:pt>
                <c:pt idx="1191">
                  <c:v>1979.6000000000004</c:v>
                </c:pt>
                <c:pt idx="1192">
                  <c:v>1979.6</c:v>
                </c:pt>
                <c:pt idx="1193">
                  <c:v>1979.2999999999995</c:v>
                </c:pt>
                <c:pt idx="1194">
                  <c:v>1979.0000000000002</c:v>
                </c:pt>
                <c:pt idx="1195">
                  <c:v>1978.7999999999997</c:v>
                </c:pt>
                <c:pt idx="1196">
                  <c:v>1978.7000000000003</c:v>
                </c:pt>
                <c:pt idx="1197">
                  <c:v>1978.6000000000001</c:v>
                </c:pt>
                <c:pt idx="1198">
                  <c:v>1978.4</c:v>
                </c:pt>
                <c:pt idx="1199">
                  <c:v>1978.3999999999999</c:v>
                </c:pt>
                <c:pt idx="1200">
                  <c:v>1978.2000000000003</c:v>
                </c:pt>
                <c:pt idx="1201">
                  <c:v>1978.1</c:v>
                </c:pt>
                <c:pt idx="1202">
                  <c:v>1976.8000000000002</c:v>
                </c:pt>
                <c:pt idx="1203">
                  <c:v>1976.7000000000003</c:v>
                </c:pt>
                <c:pt idx="1204">
                  <c:v>1976.7</c:v>
                </c:pt>
                <c:pt idx="1205">
                  <c:v>1976.4</c:v>
                </c:pt>
                <c:pt idx="1206">
                  <c:v>1975.5999999999997</c:v>
                </c:pt>
                <c:pt idx="1207">
                  <c:v>1975.5000000000002</c:v>
                </c:pt>
                <c:pt idx="1208">
                  <c:v>1975.3999999999999</c:v>
                </c:pt>
                <c:pt idx="1209">
                  <c:v>1974.6999999999998</c:v>
                </c:pt>
                <c:pt idx="1210">
                  <c:v>1974.6000000000001</c:v>
                </c:pt>
                <c:pt idx="1211">
                  <c:v>1974.4000000000005</c:v>
                </c:pt>
                <c:pt idx="1212">
                  <c:v>1974.1000000000001</c:v>
                </c:pt>
                <c:pt idx="1213">
                  <c:v>1974.0999999999997</c:v>
                </c:pt>
                <c:pt idx="1214">
                  <c:v>1973.6000000000004</c:v>
                </c:pt>
                <c:pt idx="1215">
                  <c:v>1973.2</c:v>
                </c:pt>
                <c:pt idx="1216">
                  <c:v>1972.3999999999994</c:v>
                </c:pt>
                <c:pt idx="1217">
                  <c:v>1972.1999999999998</c:v>
                </c:pt>
                <c:pt idx="1218">
                  <c:v>1971.7</c:v>
                </c:pt>
                <c:pt idx="1219">
                  <c:v>1971.0999999999995</c:v>
                </c:pt>
                <c:pt idx="1220">
                  <c:v>1971</c:v>
                </c:pt>
                <c:pt idx="1221">
                  <c:v>1970.5</c:v>
                </c:pt>
                <c:pt idx="1222">
                  <c:v>1970.0000000000002</c:v>
                </c:pt>
                <c:pt idx="1223">
                  <c:v>1969.6000000000004</c:v>
                </c:pt>
                <c:pt idx="1224">
                  <c:v>1969</c:v>
                </c:pt>
                <c:pt idx="1225">
                  <c:v>1968.8</c:v>
                </c:pt>
                <c:pt idx="1226">
                  <c:v>1968.7</c:v>
                </c:pt>
                <c:pt idx="1227">
                  <c:v>1968.5999999999997</c:v>
                </c:pt>
                <c:pt idx="1228">
                  <c:v>1968.5000000000007</c:v>
                </c:pt>
                <c:pt idx="1229">
                  <c:v>1968.1999999999998</c:v>
                </c:pt>
                <c:pt idx="1230">
                  <c:v>1968.1999999999996</c:v>
                </c:pt>
                <c:pt idx="1231">
                  <c:v>1968.1000000000001</c:v>
                </c:pt>
                <c:pt idx="1232">
                  <c:v>1965.8</c:v>
                </c:pt>
                <c:pt idx="1233">
                  <c:v>1965.8</c:v>
                </c:pt>
                <c:pt idx="1234">
                  <c:v>1965.6999999999998</c:v>
                </c:pt>
                <c:pt idx="1235">
                  <c:v>1965.3999999999999</c:v>
                </c:pt>
                <c:pt idx="1236">
                  <c:v>1965.3000000000002</c:v>
                </c:pt>
                <c:pt idx="1237">
                  <c:v>1964.8</c:v>
                </c:pt>
                <c:pt idx="1238">
                  <c:v>1964.4999999999998</c:v>
                </c:pt>
                <c:pt idx="1239">
                  <c:v>1964.3</c:v>
                </c:pt>
                <c:pt idx="1240">
                  <c:v>1963.4999999999998</c:v>
                </c:pt>
                <c:pt idx="1241">
                  <c:v>1963.3000000000002</c:v>
                </c:pt>
                <c:pt idx="1242">
                  <c:v>1963.3</c:v>
                </c:pt>
                <c:pt idx="1243">
                  <c:v>1962.3999999999996</c:v>
                </c:pt>
                <c:pt idx="1244">
                  <c:v>1962.2000000000003</c:v>
                </c:pt>
                <c:pt idx="1245">
                  <c:v>1961.6999999999998</c:v>
                </c:pt>
                <c:pt idx="1246">
                  <c:v>1961.1999999999996</c:v>
                </c:pt>
                <c:pt idx="1247">
                  <c:v>1959.9</c:v>
                </c:pt>
                <c:pt idx="1248">
                  <c:v>1959.2</c:v>
                </c:pt>
                <c:pt idx="1249">
                  <c:v>1958.4999999999998</c:v>
                </c:pt>
                <c:pt idx="1250">
                  <c:v>1958.2</c:v>
                </c:pt>
                <c:pt idx="1251">
                  <c:v>1958.1000000000001</c:v>
                </c:pt>
                <c:pt idx="1252">
                  <c:v>1957.7</c:v>
                </c:pt>
                <c:pt idx="1253">
                  <c:v>1957.4</c:v>
                </c:pt>
                <c:pt idx="1254">
                  <c:v>1956.9000000000003</c:v>
                </c:pt>
                <c:pt idx="1255">
                  <c:v>1956.4000000000003</c:v>
                </c:pt>
                <c:pt idx="1256">
                  <c:v>1956.3</c:v>
                </c:pt>
                <c:pt idx="1257">
                  <c:v>1956.2000000000003</c:v>
                </c:pt>
                <c:pt idx="1258">
                  <c:v>1955.7000000000003</c:v>
                </c:pt>
                <c:pt idx="1259">
                  <c:v>1955.1000000000001</c:v>
                </c:pt>
                <c:pt idx="1260">
                  <c:v>1955.1</c:v>
                </c:pt>
                <c:pt idx="1261">
                  <c:v>1955.0000000000005</c:v>
                </c:pt>
                <c:pt idx="1262">
                  <c:v>1954.3000000000002</c:v>
                </c:pt>
                <c:pt idx="1263">
                  <c:v>1952.9000000000003</c:v>
                </c:pt>
                <c:pt idx="1264">
                  <c:v>1952.1</c:v>
                </c:pt>
                <c:pt idx="1265">
                  <c:v>1951.8000000000002</c:v>
                </c:pt>
                <c:pt idx="1266">
                  <c:v>1950.9</c:v>
                </c:pt>
                <c:pt idx="1267">
                  <c:v>1950.8999999999999</c:v>
                </c:pt>
                <c:pt idx="1268">
                  <c:v>1950.4</c:v>
                </c:pt>
                <c:pt idx="1269">
                  <c:v>1950.2999999999997</c:v>
                </c:pt>
                <c:pt idx="1270">
                  <c:v>1949.8</c:v>
                </c:pt>
                <c:pt idx="1271">
                  <c:v>1949.5000000000002</c:v>
                </c:pt>
                <c:pt idx="1272">
                  <c:v>1949.3999999999996</c:v>
                </c:pt>
                <c:pt idx="1273">
                  <c:v>1948.9999999999998</c:v>
                </c:pt>
                <c:pt idx="1274">
                  <c:v>1948.3999999999999</c:v>
                </c:pt>
                <c:pt idx="1275">
                  <c:v>1947.0000000000005</c:v>
                </c:pt>
                <c:pt idx="1276">
                  <c:v>1946.8999999999999</c:v>
                </c:pt>
                <c:pt idx="1277">
                  <c:v>1946.7000000000003</c:v>
                </c:pt>
                <c:pt idx="1278">
                  <c:v>1946.6000000000001</c:v>
                </c:pt>
                <c:pt idx="1279">
                  <c:v>1944.2000000000005</c:v>
                </c:pt>
                <c:pt idx="1280">
                  <c:v>1944.1999999999998</c:v>
                </c:pt>
                <c:pt idx="1281">
                  <c:v>1944.1</c:v>
                </c:pt>
                <c:pt idx="1282">
                  <c:v>1943.6999999999996</c:v>
                </c:pt>
                <c:pt idx="1283">
                  <c:v>1943.1000000000001</c:v>
                </c:pt>
                <c:pt idx="1284">
                  <c:v>1943.1000000000001</c:v>
                </c:pt>
                <c:pt idx="1285">
                  <c:v>1942.8999999999999</c:v>
                </c:pt>
                <c:pt idx="1286">
                  <c:v>1942.6999999999998</c:v>
                </c:pt>
                <c:pt idx="1287">
                  <c:v>1942.4999999999995</c:v>
                </c:pt>
                <c:pt idx="1288">
                  <c:v>1942.3999999999999</c:v>
                </c:pt>
                <c:pt idx="1289">
                  <c:v>1942.3999999999996</c:v>
                </c:pt>
                <c:pt idx="1290">
                  <c:v>1942.0999999999997</c:v>
                </c:pt>
                <c:pt idx="1291">
                  <c:v>1941.6999999999998</c:v>
                </c:pt>
                <c:pt idx="1292">
                  <c:v>1941.4</c:v>
                </c:pt>
                <c:pt idx="1293">
                  <c:v>1938.6000000000001</c:v>
                </c:pt>
                <c:pt idx="1294">
                  <c:v>1938.5999999999997</c:v>
                </c:pt>
                <c:pt idx="1295">
                  <c:v>1938.2</c:v>
                </c:pt>
                <c:pt idx="1296">
                  <c:v>1937.7999999999997</c:v>
                </c:pt>
                <c:pt idx="1297">
                  <c:v>1937.3999999999999</c:v>
                </c:pt>
                <c:pt idx="1298">
                  <c:v>1936.8999999999996</c:v>
                </c:pt>
                <c:pt idx="1299">
                  <c:v>1936.8999999999996</c:v>
                </c:pt>
                <c:pt idx="1300">
                  <c:v>1935.3</c:v>
                </c:pt>
                <c:pt idx="1301">
                  <c:v>1934.3000000000002</c:v>
                </c:pt>
                <c:pt idx="1302">
                  <c:v>1934.1000000000001</c:v>
                </c:pt>
                <c:pt idx="1303">
                  <c:v>1934.0000000000002</c:v>
                </c:pt>
                <c:pt idx="1304">
                  <c:v>1933.9</c:v>
                </c:pt>
                <c:pt idx="1305">
                  <c:v>1933.8</c:v>
                </c:pt>
                <c:pt idx="1306">
                  <c:v>1933.3000000000002</c:v>
                </c:pt>
                <c:pt idx="1307">
                  <c:v>1932.8000000000002</c:v>
                </c:pt>
                <c:pt idx="1308">
                  <c:v>1932.5999999999997</c:v>
                </c:pt>
                <c:pt idx="1309">
                  <c:v>1932.3999999999999</c:v>
                </c:pt>
                <c:pt idx="1310">
                  <c:v>1932.2000000000003</c:v>
                </c:pt>
                <c:pt idx="1311">
                  <c:v>1932.1999999999998</c:v>
                </c:pt>
                <c:pt idx="1312">
                  <c:v>1931.7</c:v>
                </c:pt>
                <c:pt idx="1313">
                  <c:v>1931.2999999999997</c:v>
                </c:pt>
                <c:pt idx="1314">
                  <c:v>1931.1999999999996</c:v>
                </c:pt>
                <c:pt idx="1315">
                  <c:v>1930.5</c:v>
                </c:pt>
                <c:pt idx="1316">
                  <c:v>1930.1</c:v>
                </c:pt>
                <c:pt idx="1317">
                  <c:v>1929.5</c:v>
                </c:pt>
                <c:pt idx="1318">
                  <c:v>1928.8000000000002</c:v>
                </c:pt>
                <c:pt idx="1319">
                  <c:v>1928.3000000000002</c:v>
                </c:pt>
                <c:pt idx="1320">
                  <c:v>1927.5</c:v>
                </c:pt>
                <c:pt idx="1321">
                  <c:v>1927.3</c:v>
                </c:pt>
                <c:pt idx="1322">
                  <c:v>1926.4999999999995</c:v>
                </c:pt>
                <c:pt idx="1323">
                  <c:v>1926.3999999999999</c:v>
                </c:pt>
                <c:pt idx="1324">
                  <c:v>1926.2</c:v>
                </c:pt>
                <c:pt idx="1325">
                  <c:v>1926.0999999999997</c:v>
                </c:pt>
                <c:pt idx="1326">
                  <c:v>1926</c:v>
                </c:pt>
                <c:pt idx="1327">
                  <c:v>1925.7</c:v>
                </c:pt>
                <c:pt idx="1328">
                  <c:v>1925.1000000000001</c:v>
                </c:pt>
                <c:pt idx="1329">
                  <c:v>1924.8999999999999</c:v>
                </c:pt>
                <c:pt idx="1330">
                  <c:v>1924.6000000000001</c:v>
                </c:pt>
                <c:pt idx="1331">
                  <c:v>1924.5000000000002</c:v>
                </c:pt>
                <c:pt idx="1332">
                  <c:v>1924.2000000000003</c:v>
                </c:pt>
                <c:pt idx="1333">
                  <c:v>1924.1999999999996</c:v>
                </c:pt>
                <c:pt idx="1334">
                  <c:v>1924.0999999999995</c:v>
                </c:pt>
                <c:pt idx="1335">
                  <c:v>1923.8</c:v>
                </c:pt>
                <c:pt idx="1336">
                  <c:v>1923.6000000000001</c:v>
                </c:pt>
                <c:pt idx="1337">
                  <c:v>1922.5</c:v>
                </c:pt>
                <c:pt idx="1338">
                  <c:v>1922.2</c:v>
                </c:pt>
                <c:pt idx="1339">
                  <c:v>1921.8999999999999</c:v>
                </c:pt>
                <c:pt idx="1340">
                  <c:v>1921.8</c:v>
                </c:pt>
                <c:pt idx="1341">
                  <c:v>1921.4</c:v>
                </c:pt>
                <c:pt idx="1342">
                  <c:v>1921.1000000000004</c:v>
                </c:pt>
                <c:pt idx="1343">
                  <c:v>1921.1000000000001</c:v>
                </c:pt>
                <c:pt idx="1344">
                  <c:v>1921.0000000000002</c:v>
                </c:pt>
                <c:pt idx="1345">
                  <c:v>1920.6000000000001</c:v>
                </c:pt>
                <c:pt idx="1346">
                  <c:v>1920.2</c:v>
                </c:pt>
                <c:pt idx="1347">
                  <c:v>1920.1000000000001</c:v>
                </c:pt>
                <c:pt idx="1348">
                  <c:v>1919.8000000000002</c:v>
                </c:pt>
                <c:pt idx="1349">
                  <c:v>1919.0999999999997</c:v>
                </c:pt>
                <c:pt idx="1350">
                  <c:v>1918.6000000000001</c:v>
                </c:pt>
                <c:pt idx="1351">
                  <c:v>1918.2999999999997</c:v>
                </c:pt>
                <c:pt idx="1352">
                  <c:v>1917.0999999999995</c:v>
                </c:pt>
                <c:pt idx="1353">
                  <c:v>1916.6999999999998</c:v>
                </c:pt>
                <c:pt idx="1354">
                  <c:v>1916.1</c:v>
                </c:pt>
                <c:pt idx="1355">
                  <c:v>1915.7999999999997</c:v>
                </c:pt>
                <c:pt idx="1356">
                  <c:v>1915.7999999999995</c:v>
                </c:pt>
                <c:pt idx="1357">
                  <c:v>1914.8000000000002</c:v>
                </c:pt>
                <c:pt idx="1358">
                  <c:v>1914.5</c:v>
                </c:pt>
                <c:pt idx="1359">
                  <c:v>1914</c:v>
                </c:pt>
                <c:pt idx="1360">
                  <c:v>1913.9999999999998</c:v>
                </c:pt>
                <c:pt idx="1361">
                  <c:v>1913.8999999999999</c:v>
                </c:pt>
                <c:pt idx="1362">
                  <c:v>1913.6999999999998</c:v>
                </c:pt>
                <c:pt idx="1363">
                  <c:v>1913.6</c:v>
                </c:pt>
                <c:pt idx="1364">
                  <c:v>1912.6999999999998</c:v>
                </c:pt>
                <c:pt idx="1365">
                  <c:v>1912.6</c:v>
                </c:pt>
                <c:pt idx="1366">
                  <c:v>1912.5</c:v>
                </c:pt>
                <c:pt idx="1367">
                  <c:v>1911.5</c:v>
                </c:pt>
                <c:pt idx="1368">
                  <c:v>1910.5000000000002</c:v>
                </c:pt>
                <c:pt idx="1369">
                  <c:v>1910.4</c:v>
                </c:pt>
                <c:pt idx="1370">
                  <c:v>1910</c:v>
                </c:pt>
                <c:pt idx="1371">
                  <c:v>1909.5</c:v>
                </c:pt>
                <c:pt idx="1372">
                  <c:v>1909.3999999999999</c:v>
                </c:pt>
                <c:pt idx="1373">
                  <c:v>1909.3</c:v>
                </c:pt>
                <c:pt idx="1374">
                  <c:v>1909.2</c:v>
                </c:pt>
                <c:pt idx="1375">
                  <c:v>1908.5000000000002</c:v>
                </c:pt>
                <c:pt idx="1376">
                  <c:v>1907.5999999999997</c:v>
                </c:pt>
                <c:pt idx="1377">
                  <c:v>1906.8999999999999</c:v>
                </c:pt>
                <c:pt idx="1378">
                  <c:v>1906.6000000000001</c:v>
                </c:pt>
                <c:pt idx="1379">
                  <c:v>1906.3999999999999</c:v>
                </c:pt>
                <c:pt idx="1380">
                  <c:v>1905.1000000000001</c:v>
                </c:pt>
                <c:pt idx="1381">
                  <c:v>1905</c:v>
                </c:pt>
                <c:pt idx="1382">
                  <c:v>1904.3</c:v>
                </c:pt>
                <c:pt idx="1383">
                  <c:v>1903.8999999999999</c:v>
                </c:pt>
                <c:pt idx="1384">
                  <c:v>1901.3000000000002</c:v>
                </c:pt>
                <c:pt idx="1385">
                  <c:v>1901.3</c:v>
                </c:pt>
                <c:pt idx="1386">
                  <c:v>1901.3</c:v>
                </c:pt>
                <c:pt idx="1387">
                  <c:v>1901.2000000000005</c:v>
                </c:pt>
                <c:pt idx="1388">
                  <c:v>1900.6</c:v>
                </c:pt>
                <c:pt idx="1389">
                  <c:v>1900.5000000000002</c:v>
                </c:pt>
                <c:pt idx="1390">
                  <c:v>1900.5</c:v>
                </c:pt>
                <c:pt idx="1391">
                  <c:v>1900.3</c:v>
                </c:pt>
                <c:pt idx="1392">
                  <c:v>1899.6</c:v>
                </c:pt>
                <c:pt idx="1393">
                  <c:v>1899.4</c:v>
                </c:pt>
                <c:pt idx="1394">
                  <c:v>1899.1999999999998</c:v>
                </c:pt>
                <c:pt idx="1395">
                  <c:v>1899.1000000000001</c:v>
                </c:pt>
                <c:pt idx="1396">
                  <c:v>1898.5</c:v>
                </c:pt>
                <c:pt idx="1397">
                  <c:v>1898</c:v>
                </c:pt>
                <c:pt idx="1398">
                  <c:v>1897.9</c:v>
                </c:pt>
                <c:pt idx="1399">
                  <c:v>1897.8999999999999</c:v>
                </c:pt>
                <c:pt idx="1400">
                  <c:v>1897.7999999999997</c:v>
                </c:pt>
                <c:pt idx="1401">
                  <c:v>1896.9999999999998</c:v>
                </c:pt>
                <c:pt idx="1402">
                  <c:v>1896.8999999999999</c:v>
                </c:pt>
                <c:pt idx="1403">
                  <c:v>1896.3999999999999</c:v>
                </c:pt>
                <c:pt idx="1404">
                  <c:v>1896.1999999999998</c:v>
                </c:pt>
                <c:pt idx="1405">
                  <c:v>1895.6</c:v>
                </c:pt>
                <c:pt idx="1406">
                  <c:v>1894.8</c:v>
                </c:pt>
                <c:pt idx="1407">
                  <c:v>1894.0000000000002</c:v>
                </c:pt>
                <c:pt idx="1408">
                  <c:v>1894</c:v>
                </c:pt>
                <c:pt idx="1409">
                  <c:v>1893.6000000000001</c:v>
                </c:pt>
                <c:pt idx="1410">
                  <c:v>1892.8</c:v>
                </c:pt>
                <c:pt idx="1411">
                  <c:v>1892.6999999999996</c:v>
                </c:pt>
                <c:pt idx="1412">
                  <c:v>1892.1</c:v>
                </c:pt>
                <c:pt idx="1413">
                  <c:v>1891.9999999999998</c:v>
                </c:pt>
                <c:pt idx="1414">
                  <c:v>1891.6999999999996</c:v>
                </c:pt>
                <c:pt idx="1415">
                  <c:v>1890.9</c:v>
                </c:pt>
                <c:pt idx="1416">
                  <c:v>1890.8999999999999</c:v>
                </c:pt>
                <c:pt idx="1417">
                  <c:v>1890.5000000000002</c:v>
                </c:pt>
                <c:pt idx="1418">
                  <c:v>1889.8999999999999</c:v>
                </c:pt>
                <c:pt idx="1419">
                  <c:v>1889.2999999999995</c:v>
                </c:pt>
                <c:pt idx="1420">
                  <c:v>1889</c:v>
                </c:pt>
                <c:pt idx="1421">
                  <c:v>1888.9000000000003</c:v>
                </c:pt>
                <c:pt idx="1422">
                  <c:v>1888.8000000000004</c:v>
                </c:pt>
                <c:pt idx="1423">
                  <c:v>1888.7000000000003</c:v>
                </c:pt>
                <c:pt idx="1424">
                  <c:v>1888.3999999999999</c:v>
                </c:pt>
                <c:pt idx="1425">
                  <c:v>1888.1999999999998</c:v>
                </c:pt>
                <c:pt idx="1426">
                  <c:v>1887.9999999999995</c:v>
                </c:pt>
                <c:pt idx="1427">
                  <c:v>1887.3000000000002</c:v>
                </c:pt>
                <c:pt idx="1428">
                  <c:v>1887.2999999999995</c:v>
                </c:pt>
                <c:pt idx="1429">
                  <c:v>1887.1999999999996</c:v>
                </c:pt>
                <c:pt idx="1430">
                  <c:v>1886.8999999999999</c:v>
                </c:pt>
                <c:pt idx="1431">
                  <c:v>1886</c:v>
                </c:pt>
                <c:pt idx="1432">
                  <c:v>1885.7999999999997</c:v>
                </c:pt>
                <c:pt idx="1433">
                  <c:v>1884.7000000000003</c:v>
                </c:pt>
                <c:pt idx="1434">
                  <c:v>1884.7</c:v>
                </c:pt>
                <c:pt idx="1435">
                  <c:v>1884.4</c:v>
                </c:pt>
                <c:pt idx="1436">
                  <c:v>1883.6</c:v>
                </c:pt>
                <c:pt idx="1437">
                  <c:v>1882.7999999999997</c:v>
                </c:pt>
                <c:pt idx="1438">
                  <c:v>1882.7000000000003</c:v>
                </c:pt>
                <c:pt idx="1439">
                  <c:v>1882.4</c:v>
                </c:pt>
                <c:pt idx="1440">
                  <c:v>1882.3</c:v>
                </c:pt>
                <c:pt idx="1441">
                  <c:v>1882.1</c:v>
                </c:pt>
                <c:pt idx="1442">
                  <c:v>1881.8999999999999</c:v>
                </c:pt>
                <c:pt idx="1443">
                  <c:v>1881.2999999999997</c:v>
                </c:pt>
                <c:pt idx="1444">
                  <c:v>1881.1999999999996</c:v>
                </c:pt>
                <c:pt idx="1445">
                  <c:v>1880.3000000000002</c:v>
                </c:pt>
                <c:pt idx="1446">
                  <c:v>1879.7</c:v>
                </c:pt>
                <c:pt idx="1447">
                  <c:v>1878.1000000000001</c:v>
                </c:pt>
                <c:pt idx="1448">
                  <c:v>1877.6999999999998</c:v>
                </c:pt>
                <c:pt idx="1449">
                  <c:v>1877.3</c:v>
                </c:pt>
                <c:pt idx="1450">
                  <c:v>1877.2</c:v>
                </c:pt>
                <c:pt idx="1451">
                  <c:v>1877.1000000000004</c:v>
                </c:pt>
                <c:pt idx="1452">
                  <c:v>1876.9999999999998</c:v>
                </c:pt>
                <c:pt idx="1453">
                  <c:v>1876.6999999999998</c:v>
                </c:pt>
                <c:pt idx="1454">
                  <c:v>1876.6000000000001</c:v>
                </c:pt>
                <c:pt idx="1455">
                  <c:v>1876</c:v>
                </c:pt>
                <c:pt idx="1456">
                  <c:v>1874.7</c:v>
                </c:pt>
                <c:pt idx="1457">
                  <c:v>1874.7</c:v>
                </c:pt>
                <c:pt idx="1458">
                  <c:v>1874.2999999999997</c:v>
                </c:pt>
                <c:pt idx="1459">
                  <c:v>1874.1000000000001</c:v>
                </c:pt>
                <c:pt idx="1460">
                  <c:v>1872.6999999999996</c:v>
                </c:pt>
                <c:pt idx="1461">
                  <c:v>1872.3999999999996</c:v>
                </c:pt>
                <c:pt idx="1462">
                  <c:v>1872.1000000000004</c:v>
                </c:pt>
                <c:pt idx="1463">
                  <c:v>1871.8000000000004</c:v>
                </c:pt>
                <c:pt idx="1464">
                  <c:v>1871.8</c:v>
                </c:pt>
                <c:pt idx="1465">
                  <c:v>1871.7000000000003</c:v>
                </c:pt>
                <c:pt idx="1466">
                  <c:v>1871.6999999999996</c:v>
                </c:pt>
                <c:pt idx="1467">
                  <c:v>1871.3999999999999</c:v>
                </c:pt>
                <c:pt idx="1468">
                  <c:v>1871.1</c:v>
                </c:pt>
                <c:pt idx="1469">
                  <c:v>1870.6999999999998</c:v>
                </c:pt>
                <c:pt idx="1470">
                  <c:v>1870.6000000000001</c:v>
                </c:pt>
                <c:pt idx="1471">
                  <c:v>1870.3999999999996</c:v>
                </c:pt>
                <c:pt idx="1472">
                  <c:v>1869.6000000000004</c:v>
                </c:pt>
                <c:pt idx="1473">
                  <c:v>1868.2000000000003</c:v>
                </c:pt>
                <c:pt idx="1474">
                  <c:v>1868.0000000000005</c:v>
                </c:pt>
                <c:pt idx="1475">
                  <c:v>1867.9</c:v>
                </c:pt>
                <c:pt idx="1476">
                  <c:v>1866.8000000000002</c:v>
                </c:pt>
                <c:pt idx="1477">
                  <c:v>1866.8</c:v>
                </c:pt>
                <c:pt idx="1478">
                  <c:v>1864.8000000000004</c:v>
                </c:pt>
                <c:pt idx="1479">
                  <c:v>1864.8</c:v>
                </c:pt>
                <c:pt idx="1480">
                  <c:v>1864.8</c:v>
                </c:pt>
                <c:pt idx="1481">
                  <c:v>1864.4</c:v>
                </c:pt>
                <c:pt idx="1482">
                  <c:v>1864.0000000000002</c:v>
                </c:pt>
                <c:pt idx="1483">
                  <c:v>1864</c:v>
                </c:pt>
                <c:pt idx="1484">
                  <c:v>1863.7000000000005</c:v>
                </c:pt>
                <c:pt idx="1485">
                  <c:v>1863.4999999999998</c:v>
                </c:pt>
                <c:pt idx="1486">
                  <c:v>1863.3999999999999</c:v>
                </c:pt>
                <c:pt idx="1487">
                  <c:v>1862.6</c:v>
                </c:pt>
                <c:pt idx="1488">
                  <c:v>1862.3</c:v>
                </c:pt>
                <c:pt idx="1489">
                  <c:v>1862</c:v>
                </c:pt>
                <c:pt idx="1490">
                  <c:v>1861.8</c:v>
                </c:pt>
                <c:pt idx="1491">
                  <c:v>1861.5999999999997</c:v>
                </c:pt>
                <c:pt idx="1492">
                  <c:v>1861.0999999999997</c:v>
                </c:pt>
                <c:pt idx="1493">
                  <c:v>1860.8999999999996</c:v>
                </c:pt>
                <c:pt idx="1494">
                  <c:v>1860.6</c:v>
                </c:pt>
                <c:pt idx="1495">
                  <c:v>1860.0000000000005</c:v>
                </c:pt>
                <c:pt idx="1496">
                  <c:v>1859.8</c:v>
                </c:pt>
                <c:pt idx="1497">
                  <c:v>1859.5</c:v>
                </c:pt>
                <c:pt idx="1498">
                  <c:v>1859.4000000000003</c:v>
                </c:pt>
                <c:pt idx="1499">
                  <c:v>1859.3999999999999</c:v>
                </c:pt>
                <c:pt idx="1500">
                  <c:v>1859.3</c:v>
                </c:pt>
                <c:pt idx="1501">
                  <c:v>1859.2000000000003</c:v>
                </c:pt>
                <c:pt idx="1502">
                  <c:v>1859.0000000000002</c:v>
                </c:pt>
                <c:pt idx="1503">
                  <c:v>1858.0999999999997</c:v>
                </c:pt>
                <c:pt idx="1504">
                  <c:v>1857.8</c:v>
                </c:pt>
                <c:pt idx="1505">
                  <c:v>1857.2</c:v>
                </c:pt>
                <c:pt idx="1506">
                  <c:v>1856.9000000000003</c:v>
                </c:pt>
                <c:pt idx="1507">
                  <c:v>1856.6000000000001</c:v>
                </c:pt>
                <c:pt idx="1508">
                  <c:v>1856.5000000000002</c:v>
                </c:pt>
                <c:pt idx="1509">
                  <c:v>1856.3000000000002</c:v>
                </c:pt>
                <c:pt idx="1510">
                  <c:v>1855.7000000000005</c:v>
                </c:pt>
                <c:pt idx="1511">
                  <c:v>1855.4000000000003</c:v>
                </c:pt>
                <c:pt idx="1512">
                  <c:v>1854.5</c:v>
                </c:pt>
                <c:pt idx="1513">
                  <c:v>1854.3000000000002</c:v>
                </c:pt>
                <c:pt idx="1514">
                  <c:v>1854.2000000000003</c:v>
                </c:pt>
                <c:pt idx="1515">
                  <c:v>1853.7</c:v>
                </c:pt>
                <c:pt idx="1516">
                  <c:v>1852.5000000000002</c:v>
                </c:pt>
                <c:pt idx="1517">
                  <c:v>1851.5999999999997</c:v>
                </c:pt>
                <c:pt idx="1518">
                  <c:v>1851.4999999999998</c:v>
                </c:pt>
                <c:pt idx="1519">
                  <c:v>1850.7999999999997</c:v>
                </c:pt>
                <c:pt idx="1520">
                  <c:v>1850.4000000000003</c:v>
                </c:pt>
                <c:pt idx="1521">
                  <c:v>1849.8</c:v>
                </c:pt>
                <c:pt idx="1522">
                  <c:v>1849.1999999999996</c:v>
                </c:pt>
                <c:pt idx="1523">
                  <c:v>1848.8999999999999</c:v>
                </c:pt>
                <c:pt idx="1524">
                  <c:v>1848.6999999999998</c:v>
                </c:pt>
                <c:pt idx="1525">
                  <c:v>1848.4</c:v>
                </c:pt>
                <c:pt idx="1526">
                  <c:v>1848.1000000000004</c:v>
                </c:pt>
                <c:pt idx="1527">
                  <c:v>1847.9</c:v>
                </c:pt>
                <c:pt idx="1528">
                  <c:v>1847.6000000000001</c:v>
                </c:pt>
                <c:pt idx="1529">
                  <c:v>1847.4999999999998</c:v>
                </c:pt>
                <c:pt idx="1530">
                  <c:v>1847.4000000000003</c:v>
                </c:pt>
                <c:pt idx="1531">
                  <c:v>1846.8999999999999</c:v>
                </c:pt>
                <c:pt idx="1532">
                  <c:v>1846.3999999999999</c:v>
                </c:pt>
                <c:pt idx="1533">
                  <c:v>1845.5</c:v>
                </c:pt>
                <c:pt idx="1534">
                  <c:v>1845.4</c:v>
                </c:pt>
                <c:pt idx="1535">
                  <c:v>1845.3</c:v>
                </c:pt>
                <c:pt idx="1536">
                  <c:v>1844.7</c:v>
                </c:pt>
                <c:pt idx="1537">
                  <c:v>1844.1</c:v>
                </c:pt>
                <c:pt idx="1538">
                  <c:v>1843.1999999999998</c:v>
                </c:pt>
                <c:pt idx="1539">
                  <c:v>1843.0000000000002</c:v>
                </c:pt>
                <c:pt idx="1540">
                  <c:v>1842.8</c:v>
                </c:pt>
                <c:pt idx="1541">
                  <c:v>1842.7</c:v>
                </c:pt>
                <c:pt idx="1542">
                  <c:v>1842.6000000000006</c:v>
                </c:pt>
                <c:pt idx="1543">
                  <c:v>1842.2</c:v>
                </c:pt>
                <c:pt idx="1544">
                  <c:v>1842.1999999999998</c:v>
                </c:pt>
                <c:pt idx="1545">
                  <c:v>1842.1999999999996</c:v>
                </c:pt>
                <c:pt idx="1546">
                  <c:v>1841.6999999999996</c:v>
                </c:pt>
                <c:pt idx="1547">
                  <c:v>1841.3999999999999</c:v>
                </c:pt>
                <c:pt idx="1548">
                  <c:v>1841.3</c:v>
                </c:pt>
                <c:pt idx="1549">
                  <c:v>1841.2</c:v>
                </c:pt>
                <c:pt idx="1550">
                  <c:v>1841.1999999999994</c:v>
                </c:pt>
                <c:pt idx="1551">
                  <c:v>1840.6999999999998</c:v>
                </c:pt>
                <c:pt idx="1552">
                  <c:v>1840.4</c:v>
                </c:pt>
                <c:pt idx="1553">
                  <c:v>1839.4000000000003</c:v>
                </c:pt>
                <c:pt idx="1554">
                  <c:v>1839.3999999999999</c:v>
                </c:pt>
                <c:pt idx="1555">
                  <c:v>1838.9999999999995</c:v>
                </c:pt>
                <c:pt idx="1556">
                  <c:v>1838.5</c:v>
                </c:pt>
                <c:pt idx="1557">
                  <c:v>1837.9999999999998</c:v>
                </c:pt>
                <c:pt idx="1558">
                  <c:v>1837.4000000000003</c:v>
                </c:pt>
                <c:pt idx="1559">
                  <c:v>1837.3999999999999</c:v>
                </c:pt>
                <c:pt idx="1560">
                  <c:v>1836.2000000000003</c:v>
                </c:pt>
                <c:pt idx="1561">
                  <c:v>1835.8999999999996</c:v>
                </c:pt>
                <c:pt idx="1562">
                  <c:v>1835.1000000000004</c:v>
                </c:pt>
                <c:pt idx="1563">
                  <c:v>1835.1</c:v>
                </c:pt>
                <c:pt idx="1564">
                  <c:v>1835.0000000000002</c:v>
                </c:pt>
                <c:pt idx="1565">
                  <c:v>1834.7999999999997</c:v>
                </c:pt>
                <c:pt idx="1566">
                  <c:v>1834.5000000000002</c:v>
                </c:pt>
                <c:pt idx="1567">
                  <c:v>1834.3000000000002</c:v>
                </c:pt>
                <c:pt idx="1568">
                  <c:v>1834.1000000000004</c:v>
                </c:pt>
                <c:pt idx="1569">
                  <c:v>1833.8999999999999</c:v>
                </c:pt>
                <c:pt idx="1570">
                  <c:v>1833.7</c:v>
                </c:pt>
                <c:pt idx="1571">
                  <c:v>1833.5999999999997</c:v>
                </c:pt>
                <c:pt idx="1572">
                  <c:v>1833.1000000000006</c:v>
                </c:pt>
                <c:pt idx="1573">
                  <c:v>1833.1000000000001</c:v>
                </c:pt>
                <c:pt idx="1574">
                  <c:v>1832.9000000000003</c:v>
                </c:pt>
                <c:pt idx="1575">
                  <c:v>1832.8000000000004</c:v>
                </c:pt>
                <c:pt idx="1576">
                  <c:v>1832.6999999999996</c:v>
                </c:pt>
                <c:pt idx="1577">
                  <c:v>1832</c:v>
                </c:pt>
                <c:pt idx="1578">
                  <c:v>1831.8</c:v>
                </c:pt>
                <c:pt idx="1579">
                  <c:v>1831.6</c:v>
                </c:pt>
                <c:pt idx="1580">
                  <c:v>1831.1</c:v>
                </c:pt>
                <c:pt idx="1581">
                  <c:v>1830.6999999999998</c:v>
                </c:pt>
                <c:pt idx="1582">
                  <c:v>1830.6000000000001</c:v>
                </c:pt>
                <c:pt idx="1583">
                  <c:v>1830.4999999999998</c:v>
                </c:pt>
                <c:pt idx="1584">
                  <c:v>1830.2999999999997</c:v>
                </c:pt>
                <c:pt idx="1585">
                  <c:v>1829.8999999999999</c:v>
                </c:pt>
                <c:pt idx="1586">
                  <c:v>1829.7</c:v>
                </c:pt>
                <c:pt idx="1587">
                  <c:v>1829.7</c:v>
                </c:pt>
                <c:pt idx="1588">
                  <c:v>1829.5000000000002</c:v>
                </c:pt>
                <c:pt idx="1589">
                  <c:v>1829.1000000000004</c:v>
                </c:pt>
                <c:pt idx="1590">
                  <c:v>1828.5</c:v>
                </c:pt>
                <c:pt idx="1591">
                  <c:v>1828.5</c:v>
                </c:pt>
                <c:pt idx="1592">
                  <c:v>1827.6</c:v>
                </c:pt>
                <c:pt idx="1593">
                  <c:v>1825.2</c:v>
                </c:pt>
                <c:pt idx="1594">
                  <c:v>1824.1000000000001</c:v>
                </c:pt>
                <c:pt idx="1595">
                  <c:v>1824.1000000000001</c:v>
                </c:pt>
                <c:pt idx="1596">
                  <c:v>1824</c:v>
                </c:pt>
                <c:pt idx="1597">
                  <c:v>1823.4999999999998</c:v>
                </c:pt>
                <c:pt idx="1598">
                  <c:v>1822.7999999999997</c:v>
                </c:pt>
                <c:pt idx="1599">
                  <c:v>1822.5999999999997</c:v>
                </c:pt>
                <c:pt idx="1600">
                  <c:v>1822.2</c:v>
                </c:pt>
                <c:pt idx="1601">
                  <c:v>1822.2</c:v>
                </c:pt>
                <c:pt idx="1602">
                  <c:v>1822.1000000000001</c:v>
                </c:pt>
                <c:pt idx="1603">
                  <c:v>1822.1000000000001</c:v>
                </c:pt>
                <c:pt idx="1604">
                  <c:v>1821.9000000000003</c:v>
                </c:pt>
                <c:pt idx="1605">
                  <c:v>1821.7</c:v>
                </c:pt>
                <c:pt idx="1606">
                  <c:v>1820.8999999999999</c:v>
                </c:pt>
                <c:pt idx="1607">
                  <c:v>1820.7</c:v>
                </c:pt>
                <c:pt idx="1608">
                  <c:v>1820.6999999999998</c:v>
                </c:pt>
                <c:pt idx="1609">
                  <c:v>1820.3</c:v>
                </c:pt>
                <c:pt idx="1610">
                  <c:v>1820.1000000000001</c:v>
                </c:pt>
                <c:pt idx="1611">
                  <c:v>1819.8999999999999</c:v>
                </c:pt>
                <c:pt idx="1612">
                  <c:v>1819.8000000000004</c:v>
                </c:pt>
                <c:pt idx="1613">
                  <c:v>1819.7</c:v>
                </c:pt>
                <c:pt idx="1614">
                  <c:v>1819.7</c:v>
                </c:pt>
                <c:pt idx="1615">
                  <c:v>1819.4999999999998</c:v>
                </c:pt>
                <c:pt idx="1616">
                  <c:v>1819.3000000000002</c:v>
                </c:pt>
                <c:pt idx="1617">
                  <c:v>1819.1</c:v>
                </c:pt>
                <c:pt idx="1618">
                  <c:v>1818.6000000000001</c:v>
                </c:pt>
                <c:pt idx="1619">
                  <c:v>1817.7999999999997</c:v>
                </c:pt>
                <c:pt idx="1620">
                  <c:v>1816.7999999999997</c:v>
                </c:pt>
                <c:pt idx="1621">
                  <c:v>1816.6000000000001</c:v>
                </c:pt>
                <c:pt idx="1622">
                  <c:v>1816.2</c:v>
                </c:pt>
                <c:pt idx="1623">
                  <c:v>1815.8</c:v>
                </c:pt>
                <c:pt idx="1624">
                  <c:v>1815.7</c:v>
                </c:pt>
                <c:pt idx="1625">
                  <c:v>1815.1</c:v>
                </c:pt>
                <c:pt idx="1626">
                  <c:v>1814.3</c:v>
                </c:pt>
                <c:pt idx="1627">
                  <c:v>1813.9999999999998</c:v>
                </c:pt>
                <c:pt idx="1628">
                  <c:v>1813.6000000000001</c:v>
                </c:pt>
                <c:pt idx="1629">
                  <c:v>1813.6</c:v>
                </c:pt>
                <c:pt idx="1630">
                  <c:v>1813.5999999999997</c:v>
                </c:pt>
                <c:pt idx="1631">
                  <c:v>1813.1</c:v>
                </c:pt>
                <c:pt idx="1632">
                  <c:v>1813.1</c:v>
                </c:pt>
                <c:pt idx="1633">
                  <c:v>1812.7999999999997</c:v>
                </c:pt>
                <c:pt idx="1634">
                  <c:v>1812.7000000000003</c:v>
                </c:pt>
                <c:pt idx="1635">
                  <c:v>1812.6999999999996</c:v>
                </c:pt>
                <c:pt idx="1636">
                  <c:v>1812.6000000000001</c:v>
                </c:pt>
                <c:pt idx="1637">
                  <c:v>1811.8999999999999</c:v>
                </c:pt>
                <c:pt idx="1638">
                  <c:v>1811.8000000000004</c:v>
                </c:pt>
                <c:pt idx="1639">
                  <c:v>1811</c:v>
                </c:pt>
                <c:pt idx="1640">
                  <c:v>1810.5000000000005</c:v>
                </c:pt>
                <c:pt idx="1641">
                  <c:v>1810.5</c:v>
                </c:pt>
                <c:pt idx="1642">
                  <c:v>1809.9000000000003</c:v>
                </c:pt>
                <c:pt idx="1643">
                  <c:v>1809</c:v>
                </c:pt>
                <c:pt idx="1644">
                  <c:v>1808.3999999999999</c:v>
                </c:pt>
                <c:pt idx="1645">
                  <c:v>1807.9000000000003</c:v>
                </c:pt>
                <c:pt idx="1646">
                  <c:v>1807.7000000000003</c:v>
                </c:pt>
                <c:pt idx="1647">
                  <c:v>1807.1</c:v>
                </c:pt>
                <c:pt idx="1648">
                  <c:v>1806.8</c:v>
                </c:pt>
                <c:pt idx="1649">
                  <c:v>1806.1000000000001</c:v>
                </c:pt>
                <c:pt idx="1650">
                  <c:v>1805.4</c:v>
                </c:pt>
                <c:pt idx="1651">
                  <c:v>1804.8999999999999</c:v>
                </c:pt>
                <c:pt idx="1652">
                  <c:v>1804.8999999999999</c:v>
                </c:pt>
                <c:pt idx="1653">
                  <c:v>1804.6</c:v>
                </c:pt>
                <c:pt idx="1654">
                  <c:v>1803.7000000000003</c:v>
                </c:pt>
                <c:pt idx="1655">
                  <c:v>1803.2999999999997</c:v>
                </c:pt>
                <c:pt idx="1656">
                  <c:v>1802.4000000000003</c:v>
                </c:pt>
                <c:pt idx="1657">
                  <c:v>1801.8</c:v>
                </c:pt>
                <c:pt idx="1658">
                  <c:v>1801.7</c:v>
                </c:pt>
                <c:pt idx="1659">
                  <c:v>1801.6000000000004</c:v>
                </c:pt>
                <c:pt idx="1660">
                  <c:v>1801.4</c:v>
                </c:pt>
                <c:pt idx="1661">
                  <c:v>1801.1000000000001</c:v>
                </c:pt>
                <c:pt idx="1662">
                  <c:v>1800.8999999999996</c:v>
                </c:pt>
                <c:pt idx="1663">
                  <c:v>1800.7999999999997</c:v>
                </c:pt>
                <c:pt idx="1664">
                  <c:v>1800.4000000000003</c:v>
                </c:pt>
                <c:pt idx="1665">
                  <c:v>1799.5999999999997</c:v>
                </c:pt>
                <c:pt idx="1666">
                  <c:v>1799.2000000000003</c:v>
                </c:pt>
                <c:pt idx="1667">
                  <c:v>1799.0999999999997</c:v>
                </c:pt>
                <c:pt idx="1668">
                  <c:v>1798.6</c:v>
                </c:pt>
                <c:pt idx="1669">
                  <c:v>1798.3999999999999</c:v>
                </c:pt>
                <c:pt idx="1670">
                  <c:v>1798.1999999999998</c:v>
                </c:pt>
                <c:pt idx="1671">
                  <c:v>1797.8999999999996</c:v>
                </c:pt>
                <c:pt idx="1672">
                  <c:v>1797.4999999999998</c:v>
                </c:pt>
                <c:pt idx="1673">
                  <c:v>1796.9</c:v>
                </c:pt>
                <c:pt idx="1674">
                  <c:v>1796.4000000000003</c:v>
                </c:pt>
                <c:pt idx="1675">
                  <c:v>1795.8</c:v>
                </c:pt>
                <c:pt idx="1676">
                  <c:v>1795.2999999999997</c:v>
                </c:pt>
                <c:pt idx="1677">
                  <c:v>1795.1000000000006</c:v>
                </c:pt>
                <c:pt idx="1678">
                  <c:v>1794.8000000000004</c:v>
                </c:pt>
                <c:pt idx="1679">
                  <c:v>1794.6999999999998</c:v>
                </c:pt>
                <c:pt idx="1680">
                  <c:v>1794.4000000000003</c:v>
                </c:pt>
                <c:pt idx="1681">
                  <c:v>1794.4</c:v>
                </c:pt>
                <c:pt idx="1682">
                  <c:v>1794.3</c:v>
                </c:pt>
                <c:pt idx="1683">
                  <c:v>1794.1000000000001</c:v>
                </c:pt>
                <c:pt idx="1684">
                  <c:v>1792.4999999999998</c:v>
                </c:pt>
                <c:pt idx="1685">
                  <c:v>1792.3000000000002</c:v>
                </c:pt>
                <c:pt idx="1686">
                  <c:v>1792.1999999999998</c:v>
                </c:pt>
                <c:pt idx="1687">
                  <c:v>1791.0000000000002</c:v>
                </c:pt>
                <c:pt idx="1688">
                  <c:v>1789.8999999999999</c:v>
                </c:pt>
                <c:pt idx="1689">
                  <c:v>1789.5000000000002</c:v>
                </c:pt>
                <c:pt idx="1690">
                  <c:v>1788.8999999999996</c:v>
                </c:pt>
                <c:pt idx="1691">
                  <c:v>1788.3000000000002</c:v>
                </c:pt>
                <c:pt idx="1692">
                  <c:v>1788.1999999999998</c:v>
                </c:pt>
                <c:pt idx="1693">
                  <c:v>1786.4999999999998</c:v>
                </c:pt>
                <c:pt idx="1694">
                  <c:v>1786.3</c:v>
                </c:pt>
                <c:pt idx="1695">
                  <c:v>1785.3999999999996</c:v>
                </c:pt>
                <c:pt idx="1696">
                  <c:v>1785.1</c:v>
                </c:pt>
                <c:pt idx="1697">
                  <c:v>1784.5999999999997</c:v>
                </c:pt>
                <c:pt idx="1698">
                  <c:v>1784.1</c:v>
                </c:pt>
                <c:pt idx="1699">
                  <c:v>1784.0999999999995</c:v>
                </c:pt>
                <c:pt idx="1700">
                  <c:v>1783.0000000000002</c:v>
                </c:pt>
                <c:pt idx="1701">
                  <c:v>1782.2999999999997</c:v>
                </c:pt>
                <c:pt idx="1702">
                  <c:v>1782.1999999999998</c:v>
                </c:pt>
                <c:pt idx="1703">
                  <c:v>1781.6</c:v>
                </c:pt>
                <c:pt idx="1704">
                  <c:v>1780.8000000000002</c:v>
                </c:pt>
                <c:pt idx="1705">
                  <c:v>1780.2</c:v>
                </c:pt>
                <c:pt idx="1706">
                  <c:v>1779.9</c:v>
                </c:pt>
                <c:pt idx="1707">
                  <c:v>1778.8000000000004</c:v>
                </c:pt>
                <c:pt idx="1708">
                  <c:v>1778.8</c:v>
                </c:pt>
                <c:pt idx="1709">
                  <c:v>1778.5999999999992</c:v>
                </c:pt>
                <c:pt idx="1710">
                  <c:v>1778.3000000000002</c:v>
                </c:pt>
                <c:pt idx="1711">
                  <c:v>1778.3</c:v>
                </c:pt>
                <c:pt idx="1712">
                  <c:v>1777.5</c:v>
                </c:pt>
                <c:pt idx="1713">
                  <c:v>1777.2</c:v>
                </c:pt>
                <c:pt idx="1714">
                  <c:v>1776.9999999999998</c:v>
                </c:pt>
                <c:pt idx="1715">
                  <c:v>1776.4</c:v>
                </c:pt>
                <c:pt idx="1716">
                  <c:v>1776.4</c:v>
                </c:pt>
                <c:pt idx="1717">
                  <c:v>1776.3999999999996</c:v>
                </c:pt>
                <c:pt idx="1718">
                  <c:v>1775.9</c:v>
                </c:pt>
                <c:pt idx="1719">
                  <c:v>1775.8999999999999</c:v>
                </c:pt>
                <c:pt idx="1720">
                  <c:v>1775.6000000000004</c:v>
                </c:pt>
                <c:pt idx="1721">
                  <c:v>1775</c:v>
                </c:pt>
                <c:pt idx="1722">
                  <c:v>1774.1000000000001</c:v>
                </c:pt>
                <c:pt idx="1723">
                  <c:v>1773.6999999999998</c:v>
                </c:pt>
                <c:pt idx="1724">
                  <c:v>1773.5000000000002</c:v>
                </c:pt>
                <c:pt idx="1725">
                  <c:v>1773.1999999999998</c:v>
                </c:pt>
                <c:pt idx="1726">
                  <c:v>1773.0000000000002</c:v>
                </c:pt>
                <c:pt idx="1727">
                  <c:v>1772.6000000000004</c:v>
                </c:pt>
                <c:pt idx="1728">
                  <c:v>1771.8999999999996</c:v>
                </c:pt>
                <c:pt idx="1729">
                  <c:v>1771.8</c:v>
                </c:pt>
                <c:pt idx="1730">
                  <c:v>1771.6000000000001</c:v>
                </c:pt>
                <c:pt idx="1731">
                  <c:v>1771.6</c:v>
                </c:pt>
                <c:pt idx="1732">
                  <c:v>1771.3</c:v>
                </c:pt>
                <c:pt idx="1733">
                  <c:v>1770</c:v>
                </c:pt>
                <c:pt idx="1734">
                  <c:v>1769.8000000000002</c:v>
                </c:pt>
                <c:pt idx="1735">
                  <c:v>1769.3</c:v>
                </c:pt>
                <c:pt idx="1736">
                  <c:v>1768.5000000000002</c:v>
                </c:pt>
                <c:pt idx="1737">
                  <c:v>1767.9</c:v>
                </c:pt>
                <c:pt idx="1738">
                  <c:v>1767.4</c:v>
                </c:pt>
                <c:pt idx="1739">
                  <c:v>1767</c:v>
                </c:pt>
                <c:pt idx="1740">
                  <c:v>1766.4</c:v>
                </c:pt>
                <c:pt idx="1741">
                  <c:v>1766.3000000000002</c:v>
                </c:pt>
                <c:pt idx="1742">
                  <c:v>1765.7</c:v>
                </c:pt>
                <c:pt idx="1743">
                  <c:v>1765.5000000000002</c:v>
                </c:pt>
                <c:pt idx="1744">
                  <c:v>1765</c:v>
                </c:pt>
                <c:pt idx="1745">
                  <c:v>1764.6</c:v>
                </c:pt>
                <c:pt idx="1746">
                  <c:v>1764.1</c:v>
                </c:pt>
                <c:pt idx="1747">
                  <c:v>1763.8999999999999</c:v>
                </c:pt>
                <c:pt idx="1748">
                  <c:v>1763.5999999999997</c:v>
                </c:pt>
                <c:pt idx="1749">
                  <c:v>1763.3999999999999</c:v>
                </c:pt>
                <c:pt idx="1750">
                  <c:v>1762.9999999999995</c:v>
                </c:pt>
                <c:pt idx="1751">
                  <c:v>1762.6999999999998</c:v>
                </c:pt>
                <c:pt idx="1752">
                  <c:v>1762.6000000000004</c:v>
                </c:pt>
                <c:pt idx="1753">
                  <c:v>1762.5999999999997</c:v>
                </c:pt>
                <c:pt idx="1754">
                  <c:v>1762.5000000000002</c:v>
                </c:pt>
                <c:pt idx="1755">
                  <c:v>1762.3999999999999</c:v>
                </c:pt>
                <c:pt idx="1756">
                  <c:v>1762.1000000000001</c:v>
                </c:pt>
                <c:pt idx="1757">
                  <c:v>1761.6000000000004</c:v>
                </c:pt>
                <c:pt idx="1758">
                  <c:v>1761.6000000000001</c:v>
                </c:pt>
                <c:pt idx="1759">
                  <c:v>1761.6</c:v>
                </c:pt>
                <c:pt idx="1760">
                  <c:v>1761.2999999999997</c:v>
                </c:pt>
                <c:pt idx="1761">
                  <c:v>1760.6000000000001</c:v>
                </c:pt>
                <c:pt idx="1762">
                  <c:v>1760.4</c:v>
                </c:pt>
                <c:pt idx="1763">
                  <c:v>1760.4</c:v>
                </c:pt>
                <c:pt idx="1764">
                  <c:v>1760.1000000000004</c:v>
                </c:pt>
                <c:pt idx="1765">
                  <c:v>1759.5</c:v>
                </c:pt>
                <c:pt idx="1766">
                  <c:v>1759.2</c:v>
                </c:pt>
                <c:pt idx="1767">
                  <c:v>1759.0000000000002</c:v>
                </c:pt>
                <c:pt idx="1768">
                  <c:v>1758.5</c:v>
                </c:pt>
                <c:pt idx="1769">
                  <c:v>1758.1</c:v>
                </c:pt>
                <c:pt idx="1770">
                  <c:v>1758.0000000000002</c:v>
                </c:pt>
                <c:pt idx="1771">
                  <c:v>1757.8000000000002</c:v>
                </c:pt>
                <c:pt idx="1772">
                  <c:v>1757.7</c:v>
                </c:pt>
                <c:pt idx="1773">
                  <c:v>1757.6999999999998</c:v>
                </c:pt>
                <c:pt idx="1774">
                  <c:v>1757.1</c:v>
                </c:pt>
                <c:pt idx="1775">
                  <c:v>1756.9</c:v>
                </c:pt>
                <c:pt idx="1776">
                  <c:v>1756.6000000000001</c:v>
                </c:pt>
                <c:pt idx="1777">
                  <c:v>1756.1</c:v>
                </c:pt>
                <c:pt idx="1778">
                  <c:v>1755.5999999999997</c:v>
                </c:pt>
                <c:pt idx="1779">
                  <c:v>1755.5</c:v>
                </c:pt>
                <c:pt idx="1780">
                  <c:v>1754.8999999999999</c:v>
                </c:pt>
                <c:pt idx="1781">
                  <c:v>1754.8000000000004</c:v>
                </c:pt>
                <c:pt idx="1782">
                  <c:v>1754.4000000000003</c:v>
                </c:pt>
                <c:pt idx="1783">
                  <c:v>1754.4</c:v>
                </c:pt>
                <c:pt idx="1784">
                  <c:v>1754.3999999999999</c:v>
                </c:pt>
                <c:pt idx="1785">
                  <c:v>1754.0999999999997</c:v>
                </c:pt>
                <c:pt idx="1786">
                  <c:v>1753.8</c:v>
                </c:pt>
                <c:pt idx="1787">
                  <c:v>1752.5000000000002</c:v>
                </c:pt>
                <c:pt idx="1788">
                  <c:v>1751.9999999999995</c:v>
                </c:pt>
                <c:pt idx="1789">
                  <c:v>1751.6999999999998</c:v>
                </c:pt>
                <c:pt idx="1790">
                  <c:v>1751.3000000000004</c:v>
                </c:pt>
                <c:pt idx="1791">
                  <c:v>1751.3</c:v>
                </c:pt>
                <c:pt idx="1792">
                  <c:v>1751.3</c:v>
                </c:pt>
                <c:pt idx="1793">
                  <c:v>1750.8999999999996</c:v>
                </c:pt>
                <c:pt idx="1794">
                  <c:v>1750.4999999999998</c:v>
                </c:pt>
                <c:pt idx="1795">
                  <c:v>1750</c:v>
                </c:pt>
                <c:pt idx="1796">
                  <c:v>1749.9</c:v>
                </c:pt>
                <c:pt idx="1797">
                  <c:v>1749.5000000000002</c:v>
                </c:pt>
                <c:pt idx="1798">
                  <c:v>1749.4000000000003</c:v>
                </c:pt>
                <c:pt idx="1799">
                  <c:v>1748.8</c:v>
                </c:pt>
                <c:pt idx="1800">
                  <c:v>1748.3999999999999</c:v>
                </c:pt>
                <c:pt idx="1801">
                  <c:v>1748.3000000000002</c:v>
                </c:pt>
                <c:pt idx="1802">
                  <c:v>1748.0999999999997</c:v>
                </c:pt>
                <c:pt idx="1803">
                  <c:v>1748</c:v>
                </c:pt>
                <c:pt idx="1804">
                  <c:v>1747.9999999999995</c:v>
                </c:pt>
                <c:pt idx="1805">
                  <c:v>1747.5999999999997</c:v>
                </c:pt>
                <c:pt idx="1806">
                  <c:v>1747.2</c:v>
                </c:pt>
                <c:pt idx="1807">
                  <c:v>1747</c:v>
                </c:pt>
                <c:pt idx="1808">
                  <c:v>1746.9000000000003</c:v>
                </c:pt>
                <c:pt idx="1809">
                  <c:v>1746.8999999999999</c:v>
                </c:pt>
                <c:pt idx="1810">
                  <c:v>1746.7000000000003</c:v>
                </c:pt>
                <c:pt idx="1811">
                  <c:v>1746.6999999999998</c:v>
                </c:pt>
                <c:pt idx="1812">
                  <c:v>1746.5</c:v>
                </c:pt>
                <c:pt idx="1813">
                  <c:v>1746.4000000000005</c:v>
                </c:pt>
                <c:pt idx="1814">
                  <c:v>1746.2999999999995</c:v>
                </c:pt>
                <c:pt idx="1815">
                  <c:v>1745.9000000000003</c:v>
                </c:pt>
                <c:pt idx="1816">
                  <c:v>1745.7999999999997</c:v>
                </c:pt>
                <c:pt idx="1817">
                  <c:v>1745.5</c:v>
                </c:pt>
                <c:pt idx="1818">
                  <c:v>1745.1</c:v>
                </c:pt>
                <c:pt idx="1819">
                  <c:v>1744.9999999999998</c:v>
                </c:pt>
                <c:pt idx="1820">
                  <c:v>1744.5000000000002</c:v>
                </c:pt>
                <c:pt idx="1821">
                  <c:v>1744.1000000000004</c:v>
                </c:pt>
                <c:pt idx="1822">
                  <c:v>1743.8</c:v>
                </c:pt>
                <c:pt idx="1823">
                  <c:v>1743.5</c:v>
                </c:pt>
                <c:pt idx="1824">
                  <c:v>1743.0000000000005</c:v>
                </c:pt>
                <c:pt idx="1825">
                  <c:v>1742.9</c:v>
                </c:pt>
                <c:pt idx="1826">
                  <c:v>1742.1000000000004</c:v>
                </c:pt>
                <c:pt idx="1827">
                  <c:v>1742.0000000000005</c:v>
                </c:pt>
                <c:pt idx="1828">
                  <c:v>1741.8</c:v>
                </c:pt>
                <c:pt idx="1829">
                  <c:v>1741.7000000000003</c:v>
                </c:pt>
                <c:pt idx="1830">
                  <c:v>1739</c:v>
                </c:pt>
                <c:pt idx="1831">
                  <c:v>1738.3000000000002</c:v>
                </c:pt>
                <c:pt idx="1832">
                  <c:v>1737.5000000000002</c:v>
                </c:pt>
                <c:pt idx="1833">
                  <c:v>1737.2</c:v>
                </c:pt>
                <c:pt idx="1834">
                  <c:v>1737.1000000000001</c:v>
                </c:pt>
                <c:pt idx="1835">
                  <c:v>1737.1</c:v>
                </c:pt>
                <c:pt idx="1836">
                  <c:v>1736.6999999999998</c:v>
                </c:pt>
                <c:pt idx="1837">
                  <c:v>1736.6999999999998</c:v>
                </c:pt>
                <c:pt idx="1838">
                  <c:v>1736.3000000000002</c:v>
                </c:pt>
                <c:pt idx="1839">
                  <c:v>1736.2000000000005</c:v>
                </c:pt>
                <c:pt idx="1840">
                  <c:v>1734.8</c:v>
                </c:pt>
                <c:pt idx="1841">
                  <c:v>1734.7999999999997</c:v>
                </c:pt>
                <c:pt idx="1842">
                  <c:v>1734.1000000000001</c:v>
                </c:pt>
                <c:pt idx="1843">
                  <c:v>1733.8</c:v>
                </c:pt>
                <c:pt idx="1844">
                  <c:v>1733.3</c:v>
                </c:pt>
                <c:pt idx="1845">
                  <c:v>1733.1000000000001</c:v>
                </c:pt>
                <c:pt idx="1846">
                  <c:v>1732.8999999999999</c:v>
                </c:pt>
                <c:pt idx="1847">
                  <c:v>1731.9999999999998</c:v>
                </c:pt>
                <c:pt idx="1848">
                  <c:v>1731.9999999999995</c:v>
                </c:pt>
                <c:pt idx="1849">
                  <c:v>1731.6999999999998</c:v>
                </c:pt>
                <c:pt idx="1850">
                  <c:v>1731.4</c:v>
                </c:pt>
                <c:pt idx="1851">
                  <c:v>1730.7</c:v>
                </c:pt>
                <c:pt idx="1852">
                  <c:v>1730.3</c:v>
                </c:pt>
                <c:pt idx="1853">
                  <c:v>1729.9999999999998</c:v>
                </c:pt>
                <c:pt idx="1854">
                  <c:v>1729.6</c:v>
                </c:pt>
                <c:pt idx="1855">
                  <c:v>1729.4000000000003</c:v>
                </c:pt>
                <c:pt idx="1856">
                  <c:v>1729.4</c:v>
                </c:pt>
                <c:pt idx="1857">
                  <c:v>1728.5000000000005</c:v>
                </c:pt>
                <c:pt idx="1858">
                  <c:v>1728.5000000000002</c:v>
                </c:pt>
                <c:pt idx="1859">
                  <c:v>1728.2</c:v>
                </c:pt>
                <c:pt idx="1860">
                  <c:v>1728.0000000000005</c:v>
                </c:pt>
                <c:pt idx="1861">
                  <c:v>1727.7999999999997</c:v>
                </c:pt>
                <c:pt idx="1862">
                  <c:v>1727.5999999999997</c:v>
                </c:pt>
                <c:pt idx="1863">
                  <c:v>1727.4</c:v>
                </c:pt>
                <c:pt idx="1864">
                  <c:v>1726.3999999999996</c:v>
                </c:pt>
                <c:pt idx="1865">
                  <c:v>1726.3000000000002</c:v>
                </c:pt>
                <c:pt idx="1866">
                  <c:v>1725.9999999999998</c:v>
                </c:pt>
                <c:pt idx="1867">
                  <c:v>1725.8999999999999</c:v>
                </c:pt>
                <c:pt idx="1868">
                  <c:v>1725.6999999999998</c:v>
                </c:pt>
                <c:pt idx="1869">
                  <c:v>1725.5999999999997</c:v>
                </c:pt>
                <c:pt idx="1870">
                  <c:v>1724.5</c:v>
                </c:pt>
                <c:pt idx="1871">
                  <c:v>1724.0000000000002</c:v>
                </c:pt>
                <c:pt idx="1872">
                  <c:v>1723.2999999999997</c:v>
                </c:pt>
                <c:pt idx="1873">
                  <c:v>1723.2000000000003</c:v>
                </c:pt>
                <c:pt idx="1874">
                  <c:v>1723.1</c:v>
                </c:pt>
                <c:pt idx="1875">
                  <c:v>1722.8999999999999</c:v>
                </c:pt>
                <c:pt idx="1876">
                  <c:v>1722.3000000000002</c:v>
                </c:pt>
                <c:pt idx="1877">
                  <c:v>1722.3000000000002</c:v>
                </c:pt>
                <c:pt idx="1878">
                  <c:v>1722.1000000000001</c:v>
                </c:pt>
                <c:pt idx="1879">
                  <c:v>1721.7999999999997</c:v>
                </c:pt>
                <c:pt idx="1880">
                  <c:v>1721.7000000000003</c:v>
                </c:pt>
                <c:pt idx="1881">
                  <c:v>1721.6999999999998</c:v>
                </c:pt>
                <c:pt idx="1882">
                  <c:v>1721.5000000000002</c:v>
                </c:pt>
                <c:pt idx="1883">
                  <c:v>1721.2</c:v>
                </c:pt>
                <c:pt idx="1884">
                  <c:v>1720.4999999999998</c:v>
                </c:pt>
                <c:pt idx="1885">
                  <c:v>1720.4000000000003</c:v>
                </c:pt>
                <c:pt idx="1886">
                  <c:v>1720.2999999999997</c:v>
                </c:pt>
                <c:pt idx="1887">
                  <c:v>1720.2000000000003</c:v>
                </c:pt>
                <c:pt idx="1888">
                  <c:v>1720.2000000000003</c:v>
                </c:pt>
                <c:pt idx="1889">
                  <c:v>1720.1000000000001</c:v>
                </c:pt>
                <c:pt idx="1890">
                  <c:v>1719.8999999999996</c:v>
                </c:pt>
                <c:pt idx="1891">
                  <c:v>1718.4</c:v>
                </c:pt>
                <c:pt idx="1892">
                  <c:v>1718.4</c:v>
                </c:pt>
                <c:pt idx="1893">
                  <c:v>1717.7</c:v>
                </c:pt>
                <c:pt idx="1894">
                  <c:v>1717.5999999999997</c:v>
                </c:pt>
                <c:pt idx="1895">
                  <c:v>1717.5</c:v>
                </c:pt>
                <c:pt idx="1896">
                  <c:v>1717.3</c:v>
                </c:pt>
                <c:pt idx="1897">
                  <c:v>1716</c:v>
                </c:pt>
                <c:pt idx="1898">
                  <c:v>1715.3000000000004</c:v>
                </c:pt>
                <c:pt idx="1899">
                  <c:v>1714.7</c:v>
                </c:pt>
                <c:pt idx="1900">
                  <c:v>1714.1999999999998</c:v>
                </c:pt>
                <c:pt idx="1901">
                  <c:v>1713.7000000000003</c:v>
                </c:pt>
                <c:pt idx="1902">
                  <c:v>1713.2000000000003</c:v>
                </c:pt>
                <c:pt idx="1903">
                  <c:v>1713.0999999999995</c:v>
                </c:pt>
                <c:pt idx="1904">
                  <c:v>1712.8999999999996</c:v>
                </c:pt>
                <c:pt idx="1905">
                  <c:v>1712.8</c:v>
                </c:pt>
                <c:pt idx="1906">
                  <c:v>1712.3000000000004</c:v>
                </c:pt>
                <c:pt idx="1907">
                  <c:v>1712.1999999999996</c:v>
                </c:pt>
                <c:pt idx="1908">
                  <c:v>1711.8999999999999</c:v>
                </c:pt>
                <c:pt idx="1909">
                  <c:v>1711.8</c:v>
                </c:pt>
                <c:pt idx="1910">
                  <c:v>1711.7999999999997</c:v>
                </c:pt>
                <c:pt idx="1911">
                  <c:v>1711.6000000000001</c:v>
                </c:pt>
                <c:pt idx="1912">
                  <c:v>1711.6</c:v>
                </c:pt>
                <c:pt idx="1913">
                  <c:v>1710.1000000000001</c:v>
                </c:pt>
                <c:pt idx="1914">
                  <c:v>1709.9</c:v>
                </c:pt>
                <c:pt idx="1915">
                  <c:v>1709.7000000000003</c:v>
                </c:pt>
                <c:pt idx="1916">
                  <c:v>1709.3000000000002</c:v>
                </c:pt>
                <c:pt idx="1917">
                  <c:v>1708.8999999999999</c:v>
                </c:pt>
                <c:pt idx="1918">
                  <c:v>1708.8</c:v>
                </c:pt>
                <c:pt idx="1919">
                  <c:v>1708.6000000000001</c:v>
                </c:pt>
                <c:pt idx="1920">
                  <c:v>1708.6</c:v>
                </c:pt>
                <c:pt idx="1921">
                  <c:v>1708.5</c:v>
                </c:pt>
                <c:pt idx="1922">
                  <c:v>1707.5</c:v>
                </c:pt>
                <c:pt idx="1923">
                  <c:v>1706.3999999999999</c:v>
                </c:pt>
                <c:pt idx="1924">
                  <c:v>1705.5999999999997</c:v>
                </c:pt>
                <c:pt idx="1925">
                  <c:v>1705.2</c:v>
                </c:pt>
                <c:pt idx="1926">
                  <c:v>1704.6</c:v>
                </c:pt>
                <c:pt idx="1927">
                  <c:v>1704.3000000000002</c:v>
                </c:pt>
                <c:pt idx="1928">
                  <c:v>1703.7999999999997</c:v>
                </c:pt>
                <c:pt idx="1929">
                  <c:v>1703.4999999999991</c:v>
                </c:pt>
                <c:pt idx="1930">
                  <c:v>1703.1999999999998</c:v>
                </c:pt>
                <c:pt idx="1931">
                  <c:v>1702.7</c:v>
                </c:pt>
                <c:pt idx="1932">
                  <c:v>1702.5999999999997</c:v>
                </c:pt>
                <c:pt idx="1933">
                  <c:v>1702.3999999999996</c:v>
                </c:pt>
                <c:pt idx="1934">
                  <c:v>1702.2</c:v>
                </c:pt>
                <c:pt idx="1935">
                  <c:v>1702</c:v>
                </c:pt>
                <c:pt idx="1936">
                  <c:v>1701.9000000000003</c:v>
                </c:pt>
                <c:pt idx="1937">
                  <c:v>1701.5000000000002</c:v>
                </c:pt>
                <c:pt idx="1938">
                  <c:v>1700.9000000000005</c:v>
                </c:pt>
                <c:pt idx="1939">
                  <c:v>1700.8000000000002</c:v>
                </c:pt>
                <c:pt idx="1940">
                  <c:v>1700.6000000000004</c:v>
                </c:pt>
                <c:pt idx="1941">
                  <c:v>1700</c:v>
                </c:pt>
                <c:pt idx="1942">
                  <c:v>1699.9</c:v>
                </c:pt>
                <c:pt idx="1943">
                  <c:v>1699.4999999999995</c:v>
                </c:pt>
                <c:pt idx="1944">
                  <c:v>1699.0999999999997</c:v>
                </c:pt>
                <c:pt idx="1945">
                  <c:v>1698.6000000000001</c:v>
                </c:pt>
                <c:pt idx="1946">
                  <c:v>1697.9</c:v>
                </c:pt>
                <c:pt idx="1947">
                  <c:v>1697.8</c:v>
                </c:pt>
                <c:pt idx="1948">
                  <c:v>1697.7000000000003</c:v>
                </c:pt>
                <c:pt idx="1949">
                  <c:v>1697.6999999999998</c:v>
                </c:pt>
                <c:pt idx="1950">
                  <c:v>1697.1000000000001</c:v>
                </c:pt>
                <c:pt idx="1951">
                  <c:v>1696.8000000000002</c:v>
                </c:pt>
                <c:pt idx="1952">
                  <c:v>1696.5</c:v>
                </c:pt>
                <c:pt idx="1953">
                  <c:v>1695.7000000000003</c:v>
                </c:pt>
                <c:pt idx="1954">
                  <c:v>1695.2999999999997</c:v>
                </c:pt>
                <c:pt idx="1955">
                  <c:v>1695.1000000000001</c:v>
                </c:pt>
                <c:pt idx="1956">
                  <c:v>1694.7</c:v>
                </c:pt>
                <c:pt idx="1957">
                  <c:v>1693.8999999999999</c:v>
                </c:pt>
                <c:pt idx="1958">
                  <c:v>1692.3000000000002</c:v>
                </c:pt>
                <c:pt idx="1959">
                  <c:v>1692.1</c:v>
                </c:pt>
                <c:pt idx="1960">
                  <c:v>1692.0000000000005</c:v>
                </c:pt>
                <c:pt idx="1961">
                  <c:v>1691.3999999999996</c:v>
                </c:pt>
                <c:pt idx="1962">
                  <c:v>1690.3</c:v>
                </c:pt>
                <c:pt idx="1963">
                  <c:v>1690.2</c:v>
                </c:pt>
                <c:pt idx="1964">
                  <c:v>1689.8999999999999</c:v>
                </c:pt>
                <c:pt idx="1965">
                  <c:v>1689.7000000000003</c:v>
                </c:pt>
                <c:pt idx="1966">
                  <c:v>1689.5999999999997</c:v>
                </c:pt>
                <c:pt idx="1967">
                  <c:v>1689.5000000000002</c:v>
                </c:pt>
                <c:pt idx="1968">
                  <c:v>1688.9</c:v>
                </c:pt>
                <c:pt idx="1969">
                  <c:v>1688.6</c:v>
                </c:pt>
                <c:pt idx="1970">
                  <c:v>1688.3000000000002</c:v>
                </c:pt>
                <c:pt idx="1971">
                  <c:v>1687.9999999999995</c:v>
                </c:pt>
                <c:pt idx="1972">
                  <c:v>1687.7999999999997</c:v>
                </c:pt>
                <c:pt idx="1973">
                  <c:v>1687.4000000000003</c:v>
                </c:pt>
                <c:pt idx="1974">
                  <c:v>1687.3999999999999</c:v>
                </c:pt>
                <c:pt idx="1975">
                  <c:v>1686.4999999999998</c:v>
                </c:pt>
                <c:pt idx="1976">
                  <c:v>1686.3999999999999</c:v>
                </c:pt>
                <c:pt idx="1977">
                  <c:v>1686.2999999999997</c:v>
                </c:pt>
                <c:pt idx="1978">
                  <c:v>1685.4999999999998</c:v>
                </c:pt>
                <c:pt idx="1979">
                  <c:v>1685.4</c:v>
                </c:pt>
                <c:pt idx="1980">
                  <c:v>1685.3</c:v>
                </c:pt>
                <c:pt idx="1981">
                  <c:v>1684.7000000000003</c:v>
                </c:pt>
                <c:pt idx="1982">
                  <c:v>1684.0999999999997</c:v>
                </c:pt>
                <c:pt idx="1983">
                  <c:v>1683.5999999999997</c:v>
                </c:pt>
                <c:pt idx="1984">
                  <c:v>1683.4</c:v>
                </c:pt>
                <c:pt idx="1985">
                  <c:v>1683.1999999999998</c:v>
                </c:pt>
                <c:pt idx="1986">
                  <c:v>1682.9000000000003</c:v>
                </c:pt>
                <c:pt idx="1987">
                  <c:v>1682.7</c:v>
                </c:pt>
                <c:pt idx="1988">
                  <c:v>1682.6000000000004</c:v>
                </c:pt>
                <c:pt idx="1989">
                  <c:v>1682.5</c:v>
                </c:pt>
                <c:pt idx="1990">
                  <c:v>1682.3000000000002</c:v>
                </c:pt>
                <c:pt idx="1991">
                  <c:v>1681.7</c:v>
                </c:pt>
                <c:pt idx="1992">
                  <c:v>1680.9999999999995</c:v>
                </c:pt>
                <c:pt idx="1993">
                  <c:v>1680.5000000000002</c:v>
                </c:pt>
                <c:pt idx="1994">
                  <c:v>1680.3999999999999</c:v>
                </c:pt>
                <c:pt idx="1995">
                  <c:v>1679.5</c:v>
                </c:pt>
                <c:pt idx="1996">
                  <c:v>1679.2999999999997</c:v>
                </c:pt>
                <c:pt idx="1997">
                  <c:v>1679.0000000000005</c:v>
                </c:pt>
                <c:pt idx="1998">
                  <c:v>1678.9999999999998</c:v>
                </c:pt>
                <c:pt idx="1999">
                  <c:v>1678.8000000000002</c:v>
                </c:pt>
                <c:pt idx="2000">
                  <c:v>1678.6999999999998</c:v>
                </c:pt>
                <c:pt idx="2001">
                  <c:v>1678.6000000000004</c:v>
                </c:pt>
                <c:pt idx="2002">
                  <c:v>1678.4</c:v>
                </c:pt>
                <c:pt idx="2003">
                  <c:v>1678.3999999999996</c:v>
                </c:pt>
                <c:pt idx="2004">
                  <c:v>1678.3000000000002</c:v>
                </c:pt>
                <c:pt idx="2005">
                  <c:v>1678.3</c:v>
                </c:pt>
                <c:pt idx="2006">
                  <c:v>1678.2999999999997</c:v>
                </c:pt>
                <c:pt idx="2007">
                  <c:v>1678.1</c:v>
                </c:pt>
                <c:pt idx="2008">
                  <c:v>1677.4</c:v>
                </c:pt>
                <c:pt idx="2009">
                  <c:v>1677.3000000000002</c:v>
                </c:pt>
                <c:pt idx="2010">
                  <c:v>1677.2</c:v>
                </c:pt>
                <c:pt idx="2011">
                  <c:v>1676.9999999999998</c:v>
                </c:pt>
                <c:pt idx="2012">
                  <c:v>1675.8999999999999</c:v>
                </c:pt>
                <c:pt idx="2013">
                  <c:v>1675.8000000000004</c:v>
                </c:pt>
                <c:pt idx="2014">
                  <c:v>1675.6999999999998</c:v>
                </c:pt>
                <c:pt idx="2015">
                  <c:v>1674.0000000000007</c:v>
                </c:pt>
                <c:pt idx="2016">
                  <c:v>1674.0000000000002</c:v>
                </c:pt>
                <c:pt idx="2017">
                  <c:v>1673.9999999999998</c:v>
                </c:pt>
                <c:pt idx="2018">
                  <c:v>1673.2</c:v>
                </c:pt>
                <c:pt idx="2019">
                  <c:v>1672.9</c:v>
                </c:pt>
                <c:pt idx="2020">
                  <c:v>1672.5</c:v>
                </c:pt>
                <c:pt idx="2021">
                  <c:v>1672.4</c:v>
                </c:pt>
                <c:pt idx="2022">
                  <c:v>1672.4</c:v>
                </c:pt>
                <c:pt idx="2023">
                  <c:v>1672.2</c:v>
                </c:pt>
                <c:pt idx="2024">
                  <c:v>1672.1000000000001</c:v>
                </c:pt>
                <c:pt idx="2025">
                  <c:v>1671.9999999999998</c:v>
                </c:pt>
                <c:pt idx="2026">
                  <c:v>1671.1000000000004</c:v>
                </c:pt>
                <c:pt idx="2027">
                  <c:v>1670.4</c:v>
                </c:pt>
                <c:pt idx="2028">
                  <c:v>1670.2999999999997</c:v>
                </c:pt>
                <c:pt idx="2029">
                  <c:v>1670.0000000000002</c:v>
                </c:pt>
                <c:pt idx="2030">
                  <c:v>1669.9000000000003</c:v>
                </c:pt>
                <c:pt idx="2031">
                  <c:v>1669.8</c:v>
                </c:pt>
                <c:pt idx="2032">
                  <c:v>1669.6</c:v>
                </c:pt>
                <c:pt idx="2033">
                  <c:v>1669.5999999999997</c:v>
                </c:pt>
                <c:pt idx="2034">
                  <c:v>1669.2999999999997</c:v>
                </c:pt>
                <c:pt idx="2035">
                  <c:v>1668.9</c:v>
                </c:pt>
                <c:pt idx="2036">
                  <c:v>1668.6</c:v>
                </c:pt>
                <c:pt idx="2037">
                  <c:v>1668.3</c:v>
                </c:pt>
                <c:pt idx="2038">
                  <c:v>1668.1</c:v>
                </c:pt>
                <c:pt idx="2039">
                  <c:v>1666.7</c:v>
                </c:pt>
                <c:pt idx="2040">
                  <c:v>1666.6</c:v>
                </c:pt>
                <c:pt idx="2041">
                  <c:v>1666.3</c:v>
                </c:pt>
                <c:pt idx="2042">
                  <c:v>1666.3</c:v>
                </c:pt>
                <c:pt idx="2043">
                  <c:v>1665.7</c:v>
                </c:pt>
                <c:pt idx="2044">
                  <c:v>1665.2000000000003</c:v>
                </c:pt>
                <c:pt idx="2045">
                  <c:v>1664.8999999999999</c:v>
                </c:pt>
                <c:pt idx="2046">
                  <c:v>1664.2</c:v>
                </c:pt>
                <c:pt idx="2047">
                  <c:v>1664</c:v>
                </c:pt>
                <c:pt idx="2048">
                  <c:v>1663.7</c:v>
                </c:pt>
                <c:pt idx="2049">
                  <c:v>1663.6000000000004</c:v>
                </c:pt>
                <c:pt idx="2050">
                  <c:v>1663.3999999999996</c:v>
                </c:pt>
                <c:pt idx="2051">
                  <c:v>1663.3999999999996</c:v>
                </c:pt>
                <c:pt idx="2052">
                  <c:v>1663.2</c:v>
                </c:pt>
                <c:pt idx="2053">
                  <c:v>1661.6999999999998</c:v>
                </c:pt>
                <c:pt idx="2054">
                  <c:v>1660.8999999999999</c:v>
                </c:pt>
                <c:pt idx="2055">
                  <c:v>1660.5999999999997</c:v>
                </c:pt>
                <c:pt idx="2056">
                  <c:v>1660.3999999999999</c:v>
                </c:pt>
                <c:pt idx="2057">
                  <c:v>1660.3</c:v>
                </c:pt>
                <c:pt idx="2058">
                  <c:v>1659.6000000000001</c:v>
                </c:pt>
                <c:pt idx="2059">
                  <c:v>1659.6</c:v>
                </c:pt>
                <c:pt idx="2060">
                  <c:v>1659.5</c:v>
                </c:pt>
                <c:pt idx="2061">
                  <c:v>1658.8999999999999</c:v>
                </c:pt>
                <c:pt idx="2062">
                  <c:v>1658.3999999999996</c:v>
                </c:pt>
                <c:pt idx="2063">
                  <c:v>1658.3000000000002</c:v>
                </c:pt>
                <c:pt idx="2064">
                  <c:v>1658.1000000000001</c:v>
                </c:pt>
                <c:pt idx="2065">
                  <c:v>1657.1</c:v>
                </c:pt>
                <c:pt idx="2066">
                  <c:v>1656.2000000000003</c:v>
                </c:pt>
                <c:pt idx="2067">
                  <c:v>1656.2</c:v>
                </c:pt>
                <c:pt idx="2068">
                  <c:v>1656.1000000000001</c:v>
                </c:pt>
                <c:pt idx="2069">
                  <c:v>1655.9</c:v>
                </c:pt>
                <c:pt idx="2070">
                  <c:v>1655.8999999999999</c:v>
                </c:pt>
                <c:pt idx="2071">
                  <c:v>1655.4000000000005</c:v>
                </c:pt>
                <c:pt idx="2072">
                  <c:v>1654.8</c:v>
                </c:pt>
                <c:pt idx="2073">
                  <c:v>1654.7</c:v>
                </c:pt>
                <c:pt idx="2074">
                  <c:v>1654.6000000000001</c:v>
                </c:pt>
                <c:pt idx="2075">
                  <c:v>1654.6</c:v>
                </c:pt>
                <c:pt idx="2076">
                  <c:v>1654.5999999999997</c:v>
                </c:pt>
                <c:pt idx="2077">
                  <c:v>1654.4000000000003</c:v>
                </c:pt>
                <c:pt idx="2078">
                  <c:v>1654.3999999999999</c:v>
                </c:pt>
                <c:pt idx="2079">
                  <c:v>1654.2</c:v>
                </c:pt>
                <c:pt idx="2080">
                  <c:v>1653.8000000000002</c:v>
                </c:pt>
                <c:pt idx="2081">
                  <c:v>1653.2999999999997</c:v>
                </c:pt>
                <c:pt idx="2082">
                  <c:v>1653</c:v>
                </c:pt>
                <c:pt idx="2083">
                  <c:v>1652.4999999999998</c:v>
                </c:pt>
                <c:pt idx="2084">
                  <c:v>1652.3000000000004</c:v>
                </c:pt>
                <c:pt idx="2085">
                  <c:v>1652.1</c:v>
                </c:pt>
                <c:pt idx="2086">
                  <c:v>1651.4</c:v>
                </c:pt>
                <c:pt idx="2087">
                  <c:v>1651.3</c:v>
                </c:pt>
                <c:pt idx="2088">
                  <c:v>1650.7000000000003</c:v>
                </c:pt>
                <c:pt idx="2089">
                  <c:v>1648.9</c:v>
                </c:pt>
                <c:pt idx="2090">
                  <c:v>1648.5</c:v>
                </c:pt>
                <c:pt idx="2091">
                  <c:v>1646.9999999999998</c:v>
                </c:pt>
                <c:pt idx="2092">
                  <c:v>1646.8999999999999</c:v>
                </c:pt>
                <c:pt idx="2093">
                  <c:v>1646.2000000000003</c:v>
                </c:pt>
                <c:pt idx="2094">
                  <c:v>1645.7</c:v>
                </c:pt>
                <c:pt idx="2095">
                  <c:v>1644.7</c:v>
                </c:pt>
                <c:pt idx="2096">
                  <c:v>1643.8000000000002</c:v>
                </c:pt>
                <c:pt idx="2097">
                  <c:v>1643.6</c:v>
                </c:pt>
                <c:pt idx="2098">
                  <c:v>1642.8</c:v>
                </c:pt>
                <c:pt idx="2099">
                  <c:v>1642.6000000000001</c:v>
                </c:pt>
                <c:pt idx="2100">
                  <c:v>1642.6</c:v>
                </c:pt>
                <c:pt idx="2101">
                  <c:v>1640.7000000000007</c:v>
                </c:pt>
                <c:pt idx="2102">
                  <c:v>1640.6000000000001</c:v>
                </c:pt>
                <c:pt idx="2103">
                  <c:v>1640.4000000000003</c:v>
                </c:pt>
                <c:pt idx="2104">
                  <c:v>1640.3</c:v>
                </c:pt>
                <c:pt idx="2105">
                  <c:v>1639.8999999999999</c:v>
                </c:pt>
                <c:pt idx="2106">
                  <c:v>1639.1999999999996</c:v>
                </c:pt>
                <c:pt idx="2107">
                  <c:v>1638.5999999999997</c:v>
                </c:pt>
                <c:pt idx="2108">
                  <c:v>1638.1</c:v>
                </c:pt>
                <c:pt idx="2109">
                  <c:v>1637.8</c:v>
                </c:pt>
                <c:pt idx="2110">
                  <c:v>1636.5000000000002</c:v>
                </c:pt>
                <c:pt idx="2111">
                  <c:v>1636.2000000000003</c:v>
                </c:pt>
                <c:pt idx="2112">
                  <c:v>1636.1999999999998</c:v>
                </c:pt>
                <c:pt idx="2113">
                  <c:v>1636.1000000000001</c:v>
                </c:pt>
                <c:pt idx="2114">
                  <c:v>1635.9</c:v>
                </c:pt>
                <c:pt idx="2115">
                  <c:v>1634.8999999999996</c:v>
                </c:pt>
                <c:pt idx="2116">
                  <c:v>1634.7999999999997</c:v>
                </c:pt>
                <c:pt idx="2117">
                  <c:v>1634.3</c:v>
                </c:pt>
                <c:pt idx="2118">
                  <c:v>1634.2</c:v>
                </c:pt>
                <c:pt idx="2119">
                  <c:v>1634.1</c:v>
                </c:pt>
                <c:pt idx="2120">
                  <c:v>1634.0000000000002</c:v>
                </c:pt>
                <c:pt idx="2121">
                  <c:v>1633.5</c:v>
                </c:pt>
                <c:pt idx="2122">
                  <c:v>1633.1000000000001</c:v>
                </c:pt>
                <c:pt idx="2123">
                  <c:v>1632.6000000000004</c:v>
                </c:pt>
                <c:pt idx="2124">
                  <c:v>1632.3000000000002</c:v>
                </c:pt>
                <c:pt idx="2125">
                  <c:v>1631.3999999999999</c:v>
                </c:pt>
                <c:pt idx="2126">
                  <c:v>1630.6000000000004</c:v>
                </c:pt>
                <c:pt idx="2127">
                  <c:v>1630</c:v>
                </c:pt>
                <c:pt idx="2128">
                  <c:v>1629.6999999999998</c:v>
                </c:pt>
                <c:pt idx="2129">
                  <c:v>1629.4</c:v>
                </c:pt>
                <c:pt idx="2130">
                  <c:v>1628.9</c:v>
                </c:pt>
                <c:pt idx="2131">
                  <c:v>1628.6999999999998</c:v>
                </c:pt>
                <c:pt idx="2132">
                  <c:v>1628.3</c:v>
                </c:pt>
                <c:pt idx="2133">
                  <c:v>1627.7999999999997</c:v>
                </c:pt>
                <c:pt idx="2134">
                  <c:v>1627.7</c:v>
                </c:pt>
                <c:pt idx="2135">
                  <c:v>1627.1000000000004</c:v>
                </c:pt>
                <c:pt idx="2136">
                  <c:v>1627</c:v>
                </c:pt>
                <c:pt idx="2137">
                  <c:v>1626.8999999999999</c:v>
                </c:pt>
                <c:pt idx="2138">
                  <c:v>1626.7000000000003</c:v>
                </c:pt>
                <c:pt idx="2139">
                  <c:v>1626.5000000000005</c:v>
                </c:pt>
                <c:pt idx="2140">
                  <c:v>1626.2</c:v>
                </c:pt>
                <c:pt idx="2141">
                  <c:v>1626.0999999999997</c:v>
                </c:pt>
                <c:pt idx="2142">
                  <c:v>1625.4000000000003</c:v>
                </c:pt>
                <c:pt idx="2143">
                  <c:v>1625.0999999999997</c:v>
                </c:pt>
                <c:pt idx="2144">
                  <c:v>1625.0000000000002</c:v>
                </c:pt>
                <c:pt idx="2145">
                  <c:v>1624.6000000000001</c:v>
                </c:pt>
                <c:pt idx="2146">
                  <c:v>1624.2000000000003</c:v>
                </c:pt>
                <c:pt idx="2147">
                  <c:v>1623.6</c:v>
                </c:pt>
                <c:pt idx="2148">
                  <c:v>1622.4999999999998</c:v>
                </c:pt>
                <c:pt idx="2149">
                  <c:v>1622.3999999999999</c:v>
                </c:pt>
                <c:pt idx="2150">
                  <c:v>1622.1999999999996</c:v>
                </c:pt>
                <c:pt idx="2151">
                  <c:v>1621.7000000000005</c:v>
                </c:pt>
                <c:pt idx="2152">
                  <c:v>1621.3</c:v>
                </c:pt>
                <c:pt idx="2153">
                  <c:v>1620.9000000000003</c:v>
                </c:pt>
                <c:pt idx="2154">
                  <c:v>1620.9</c:v>
                </c:pt>
                <c:pt idx="2155">
                  <c:v>1620.6000000000001</c:v>
                </c:pt>
                <c:pt idx="2156">
                  <c:v>1620.5000000000002</c:v>
                </c:pt>
                <c:pt idx="2157">
                  <c:v>1620.2</c:v>
                </c:pt>
                <c:pt idx="2158">
                  <c:v>1620.1999999999998</c:v>
                </c:pt>
                <c:pt idx="2159">
                  <c:v>1619.8</c:v>
                </c:pt>
                <c:pt idx="2160">
                  <c:v>1619.6999999999994</c:v>
                </c:pt>
                <c:pt idx="2161">
                  <c:v>1619.4</c:v>
                </c:pt>
                <c:pt idx="2162">
                  <c:v>1619.3</c:v>
                </c:pt>
                <c:pt idx="2163">
                  <c:v>1619.1</c:v>
                </c:pt>
                <c:pt idx="2164">
                  <c:v>1618.3999999999999</c:v>
                </c:pt>
                <c:pt idx="2165">
                  <c:v>1618.2</c:v>
                </c:pt>
                <c:pt idx="2166">
                  <c:v>1618.1000000000001</c:v>
                </c:pt>
                <c:pt idx="2167">
                  <c:v>1617.9999999999995</c:v>
                </c:pt>
                <c:pt idx="2168">
                  <c:v>1617.8000000000002</c:v>
                </c:pt>
                <c:pt idx="2169">
                  <c:v>1617.5</c:v>
                </c:pt>
                <c:pt idx="2170">
                  <c:v>1617.3</c:v>
                </c:pt>
                <c:pt idx="2171">
                  <c:v>1616.8999999999999</c:v>
                </c:pt>
                <c:pt idx="2172">
                  <c:v>1616.8</c:v>
                </c:pt>
                <c:pt idx="2173">
                  <c:v>1616.7000000000005</c:v>
                </c:pt>
                <c:pt idx="2174">
                  <c:v>1616.6</c:v>
                </c:pt>
                <c:pt idx="2175">
                  <c:v>1616.3000000000002</c:v>
                </c:pt>
                <c:pt idx="2176">
                  <c:v>1615.8000000000004</c:v>
                </c:pt>
                <c:pt idx="2177">
                  <c:v>1615.7</c:v>
                </c:pt>
                <c:pt idx="2178">
                  <c:v>1615.5</c:v>
                </c:pt>
                <c:pt idx="2179">
                  <c:v>1615.3000000000002</c:v>
                </c:pt>
                <c:pt idx="2180">
                  <c:v>1615.3</c:v>
                </c:pt>
                <c:pt idx="2181">
                  <c:v>1615</c:v>
                </c:pt>
                <c:pt idx="2182">
                  <c:v>1614.3000000000002</c:v>
                </c:pt>
                <c:pt idx="2183">
                  <c:v>1614</c:v>
                </c:pt>
                <c:pt idx="2184">
                  <c:v>1613.8999999999999</c:v>
                </c:pt>
                <c:pt idx="2185">
                  <c:v>1613.3</c:v>
                </c:pt>
                <c:pt idx="2186">
                  <c:v>1613.0000000000002</c:v>
                </c:pt>
                <c:pt idx="2187">
                  <c:v>1612</c:v>
                </c:pt>
                <c:pt idx="2188">
                  <c:v>1611.9999999999998</c:v>
                </c:pt>
                <c:pt idx="2189">
                  <c:v>1611.9999999999998</c:v>
                </c:pt>
                <c:pt idx="2190">
                  <c:v>1611.8000000000002</c:v>
                </c:pt>
                <c:pt idx="2191">
                  <c:v>1611.6000000000004</c:v>
                </c:pt>
                <c:pt idx="2192">
                  <c:v>1611.3</c:v>
                </c:pt>
                <c:pt idx="2193">
                  <c:v>1610.9</c:v>
                </c:pt>
                <c:pt idx="2194">
                  <c:v>1610.8999999999999</c:v>
                </c:pt>
                <c:pt idx="2195">
                  <c:v>1610.3</c:v>
                </c:pt>
                <c:pt idx="2196">
                  <c:v>1609.8</c:v>
                </c:pt>
                <c:pt idx="2197">
                  <c:v>1609.8</c:v>
                </c:pt>
                <c:pt idx="2198">
                  <c:v>1609.5</c:v>
                </c:pt>
                <c:pt idx="2199">
                  <c:v>1608.5000000000002</c:v>
                </c:pt>
                <c:pt idx="2200">
                  <c:v>1607.3999999999999</c:v>
                </c:pt>
                <c:pt idx="2201">
                  <c:v>1607.0000000000002</c:v>
                </c:pt>
                <c:pt idx="2202">
                  <c:v>1607</c:v>
                </c:pt>
                <c:pt idx="2203">
                  <c:v>1605.7999999999997</c:v>
                </c:pt>
                <c:pt idx="2204">
                  <c:v>1605</c:v>
                </c:pt>
                <c:pt idx="2205">
                  <c:v>1604.7000000000005</c:v>
                </c:pt>
                <c:pt idx="2206">
                  <c:v>1604.6999999999996</c:v>
                </c:pt>
                <c:pt idx="2207">
                  <c:v>1604.6999999999996</c:v>
                </c:pt>
                <c:pt idx="2208">
                  <c:v>1604.2000000000003</c:v>
                </c:pt>
                <c:pt idx="2209">
                  <c:v>1604.1000000000004</c:v>
                </c:pt>
                <c:pt idx="2210">
                  <c:v>1603.9999999999998</c:v>
                </c:pt>
                <c:pt idx="2211">
                  <c:v>1603.7</c:v>
                </c:pt>
                <c:pt idx="2212">
                  <c:v>1602.6</c:v>
                </c:pt>
                <c:pt idx="2213">
                  <c:v>1602.3999999999999</c:v>
                </c:pt>
                <c:pt idx="2214">
                  <c:v>1601.4</c:v>
                </c:pt>
                <c:pt idx="2215">
                  <c:v>1600.7000000000003</c:v>
                </c:pt>
                <c:pt idx="2216">
                  <c:v>1600.3</c:v>
                </c:pt>
                <c:pt idx="2217">
                  <c:v>1600</c:v>
                </c:pt>
                <c:pt idx="2218">
                  <c:v>1599.4999999999998</c:v>
                </c:pt>
                <c:pt idx="2219">
                  <c:v>1599.2999999999997</c:v>
                </c:pt>
                <c:pt idx="2220">
                  <c:v>1599.2</c:v>
                </c:pt>
                <c:pt idx="2221">
                  <c:v>1598.6999999999998</c:v>
                </c:pt>
                <c:pt idx="2222">
                  <c:v>1598.5000000000002</c:v>
                </c:pt>
                <c:pt idx="2223">
                  <c:v>1598.3000000000004</c:v>
                </c:pt>
                <c:pt idx="2224">
                  <c:v>1597.9999999999998</c:v>
                </c:pt>
                <c:pt idx="2225">
                  <c:v>1597.9999999999998</c:v>
                </c:pt>
                <c:pt idx="2226">
                  <c:v>1597.6</c:v>
                </c:pt>
                <c:pt idx="2227">
                  <c:v>1597.3999999999999</c:v>
                </c:pt>
                <c:pt idx="2228">
                  <c:v>1597.2</c:v>
                </c:pt>
                <c:pt idx="2229">
                  <c:v>1597.1999999999998</c:v>
                </c:pt>
                <c:pt idx="2230">
                  <c:v>1596.7</c:v>
                </c:pt>
                <c:pt idx="2231">
                  <c:v>1596.6</c:v>
                </c:pt>
                <c:pt idx="2232">
                  <c:v>1596.0000000000002</c:v>
                </c:pt>
                <c:pt idx="2233">
                  <c:v>1595.6000000000001</c:v>
                </c:pt>
                <c:pt idx="2234">
                  <c:v>1595.3000000000002</c:v>
                </c:pt>
                <c:pt idx="2235">
                  <c:v>1595.0999999999997</c:v>
                </c:pt>
                <c:pt idx="2236">
                  <c:v>1594.9</c:v>
                </c:pt>
                <c:pt idx="2237">
                  <c:v>1594.6999999999998</c:v>
                </c:pt>
                <c:pt idx="2238">
                  <c:v>1594.4000000000003</c:v>
                </c:pt>
                <c:pt idx="2239">
                  <c:v>1593.6999999999998</c:v>
                </c:pt>
                <c:pt idx="2240">
                  <c:v>1593.5000000000002</c:v>
                </c:pt>
                <c:pt idx="2241">
                  <c:v>1593.5</c:v>
                </c:pt>
                <c:pt idx="2242">
                  <c:v>1593.3000000000002</c:v>
                </c:pt>
                <c:pt idx="2243">
                  <c:v>1593.2</c:v>
                </c:pt>
                <c:pt idx="2244">
                  <c:v>1593.1000000000001</c:v>
                </c:pt>
                <c:pt idx="2245">
                  <c:v>1593.1</c:v>
                </c:pt>
                <c:pt idx="2246">
                  <c:v>1591.8999999999999</c:v>
                </c:pt>
                <c:pt idx="2247">
                  <c:v>1591.6</c:v>
                </c:pt>
                <c:pt idx="2248">
                  <c:v>1591.3</c:v>
                </c:pt>
                <c:pt idx="2249">
                  <c:v>1591.2999999999997</c:v>
                </c:pt>
                <c:pt idx="2250">
                  <c:v>1590.9</c:v>
                </c:pt>
                <c:pt idx="2251">
                  <c:v>1590.9</c:v>
                </c:pt>
                <c:pt idx="2252">
                  <c:v>1590.7000000000003</c:v>
                </c:pt>
                <c:pt idx="2253">
                  <c:v>1589.8000000000002</c:v>
                </c:pt>
                <c:pt idx="2254">
                  <c:v>1589.6000000000001</c:v>
                </c:pt>
                <c:pt idx="2255">
                  <c:v>1589.4000000000003</c:v>
                </c:pt>
                <c:pt idx="2256">
                  <c:v>1589.3999999999999</c:v>
                </c:pt>
                <c:pt idx="2257">
                  <c:v>1589.3000000000002</c:v>
                </c:pt>
                <c:pt idx="2258">
                  <c:v>1588.9</c:v>
                </c:pt>
                <c:pt idx="2259">
                  <c:v>1588.8</c:v>
                </c:pt>
                <c:pt idx="2260">
                  <c:v>1587.9999999999998</c:v>
                </c:pt>
                <c:pt idx="2261">
                  <c:v>1587.2000000000003</c:v>
                </c:pt>
                <c:pt idx="2262">
                  <c:v>1586.8</c:v>
                </c:pt>
                <c:pt idx="2263">
                  <c:v>1586.8</c:v>
                </c:pt>
                <c:pt idx="2264">
                  <c:v>1586.7</c:v>
                </c:pt>
                <c:pt idx="2265">
                  <c:v>1585.5999999999997</c:v>
                </c:pt>
                <c:pt idx="2266">
                  <c:v>1585.0000000000002</c:v>
                </c:pt>
                <c:pt idx="2267">
                  <c:v>1584.4</c:v>
                </c:pt>
                <c:pt idx="2268">
                  <c:v>1584.3999999999999</c:v>
                </c:pt>
                <c:pt idx="2269">
                  <c:v>1584.3</c:v>
                </c:pt>
                <c:pt idx="2270">
                  <c:v>1583.9</c:v>
                </c:pt>
                <c:pt idx="2271">
                  <c:v>1583.7000000000003</c:v>
                </c:pt>
                <c:pt idx="2272">
                  <c:v>1583.3</c:v>
                </c:pt>
                <c:pt idx="2273">
                  <c:v>1583.1999999999996</c:v>
                </c:pt>
                <c:pt idx="2274">
                  <c:v>1582.3999999999999</c:v>
                </c:pt>
                <c:pt idx="2275">
                  <c:v>1582.3</c:v>
                </c:pt>
                <c:pt idx="2276">
                  <c:v>1581.8999999999996</c:v>
                </c:pt>
                <c:pt idx="2277">
                  <c:v>1580.5</c:v>
                </c:pt>
                <c:pt idx="2278">
                  <c:v>1580.3</c:v>
                </c:pt>
                <c:pt idx="2279">
                  <c:v>1579.7999999999997</c:v>
                </c:pt>
                <c:pt idx="2280">
                  <c:v>1579.6</c:v>
                </c:pt>
                <c:pt idx="2281">
                  <c:v>1579.4</c:v>
                </c:pt>
                <c:pt idx="2282">
                  <c:v>1579.3000000000002</c:v>
                </c:pt>
                <c:pt idx="2283">
                  <c:v>1579.3</c:v>
                </c:pt>
                <c:pt idx="2284">
                  <c:v>1579.2000000000003</c:v>
                </c:pt>
                <c:pt idx="2285">
                  <c:v>1579.2</c:v>
                </c:pt>
                <c:pt idx="2286">
                  <c:v>1579.1</c:v>
                </c:pt>
                <c:pt idx="2287">
                  <c:v>1578.9999999999995</c:v>
                </c:pt>
                <c:pt idx="2288">
                  <c:v>1578.8000000000002</c:v>
                </c:pt>
                <c:pt idx="2289">
                  <c:v>1578.8</c:v>
                </c:pt>
                <c:pt idx="2290">
                  <c:v>1578.4</c:v>
                </c:pt>
                <c:pt idx="2291">
                  <c:v>1578.2000000000003</c:v>
                </c:pt>
                <c:pt idx="2292">
                  <c:v>1576.2999999999997</c:v>
                </c:pt>
                <c:pt idx="2293">
                  <c:v>1576</c:v>
                </c:pt>
                <c:pt idx="2294">
                  <c:v>1575.9</c:v>
                </c:pt>
                <c:pt idx="2295">
                  <c:v>1575.8000000000002</c:v>
                </c:pt>
                <c:pt idx="2296">
                  <c:v>1575.3999999999996</c:v>
                </c:pt>
                <c:pt idx="2297">
                  <c:v>1575.3999999999996</c:v>
                </c:pt>
                <c:pt idx="2298">
                  <c:v>1574.6000000000001</c:v>
                </c:pt>
                <c:pt idx="2299">
                  <c:v>1574.3999999999999</c:v>
                </c:pt>
                <c:pt idx="2300">
                  <c:v>1574.3</c:v>
                </c:pt>
                <c:pt idx="2301">
                  <c:v>1574</c:v>
                </c:pt>
                <c:pt idx="2302">
                  <c:v>1574</c:v>
                </c:pt>
                <c:pt idx="2303">
                  <c:v>1573.7999999999997</c:v>
                </c:pt>
                <c:pt idx="2304">
                  <c:v>1573.4</c:v>
                </c:pt>
                <c:pt idx="2305">
                  <c:v>1573.3000000000002</c:v>
                </c:pt>
                <c:pt idx="2306">
                  <c:v>1573.3</c:v>
                </c:pt>
                <c:pt idx="2307">
                  <c:v>1572.7000000000003</c:v>
                </c:pt>
                <c:pt idx="2308">
                  <c:v>1572.6999999999998</c:v>
                </c:pt>
                <c:pt idx="2309">
                  <c:v>1572.2000000000003</c:v>
                </c:pt>
                <c:pt idx="2310">
                  <c:v>1572.2</c:v>
                </c:pt>
                <c:pt idx="2311">
                  <c:v>1572.1</c:v>
                </c:pt>
                <c:pt idx="2312">
                  <c:v>1571.9</c:v>
                </c:pt>
                <c:pt idx="2313">
                  <c:v>1570.6</c:v>
                </c:pt>
                <c:pt idx="2314">
                  <c:v>1570.6</c:v>
                </c:pt>
                <c:pt idx="2315">
                  <c:v>1570.5999999999997</c:v>
                </c:pt>
                <c:pt idx="2316">
                  <c:v>1570.5</c:v>
                </c:pt>
                <c:pt idx="2317">
                  <c:v>1570.4000000000003</c:v>
                </c:pt>
                <c:pt idx="2318">
                  <c:v>1570.3</c:v>
                </c:pt>
                <c:pt idx="2319">
                  <c:v>1570.2</c:v>
                </c:pt>
                <c:pt idx="2320">
                  <c:v>1570.0000000000002</c:v>
                </c:pt>
                <c:pt idx="2321">
                  <c:v>1569.7000000000005</c:v>
                </c:pt>
                <c:pt idx="2322">
                  <c:v>1569.6</c:v>
                </c:pt>
                <c:pt idx="2323">
                  <c:v>1569.3000000000002</c:v>
                </c:pt>
                <c:pt idx="2324">
                  <c:v>1569.2</c:v>
                </c:pt>
                <c:pt idx="2325">
                  <c:v>1568.8999999999999</c:v>
                </c:pt>
                <c:pt idx="2326">
                  <c:v>1568.8000000000004</c:v>
                </c:pt>
                <c:pt idx="2327">
                  <c:v>1568.4000000000003</c:v>
                </c:pt>
                <c:pt idx="2328">
                  <c:v>1568</c:v>
                </c:pt>
                <c:pt idx="2329">
                  <c:v>1567.9999999999998</c:v>
                </c:pt>
                <c:pt idx="2330">
                  <c:v>1567.9000000000003</c:v>
                </c:pt>
                <c:pt idx="2331">
                  <c:v>1567.4999999999998</c:v>
                </c:pt>
                <c:pt idx="2332">
                  <c:v>1567.1</c:v>
                </c:pt>
                <c:pt idx="2333">
                  <c:v>1566.9</c:v>
                </c:pt>
                <c:pt idx="2334">
                  <c:v>1566.1000000000004</c:v>
                </c:pt>
                <c:pt idx="2335">
                  <c:v>1564.9</c:v>
                </c:pt>
                <c:pt idx="2336">
                  <c:v>1564.8999999999996</c:v>
                </c:pt>
                <c:pt idx="2337">
                  <c:v>1564.8</c:v>
                </c:pt>
                <c:pt idx="2338">
                  <c:v>1564.6</c:v>
                </c:pt>
                <c:pt idx="2339">
                  <c:v>1564.3000000000002</c:v>
                </c:pt>
                <c:pt idx="2340">
                  <c:v>1564.2000000000003</c:v>
                </c:pt>
                <c:pt idx="2341">
                  <c:v>1563.7000000000003</c:v>
                </c:pt>
                <c:pt idx="2342">
                  <c:v>1563.7</c:v>
                </c:pt>
                <c:pt idx="2343">
                  <c:v>1563.4</c:v>
                </c:pt>
                <c:pt idx="2344">
                  <c:v>1562.8999999999996</c:v>
                </c:pt>
                <c:pt idx="2345">
                  <c:v>1562.6</c:v>
                </c:pt>
                <c:pt idx="2346">
                  <c:v>1562.3000000000004</c:v>
                </c:pt>
                <c:pt idx="2347">
                  <c:v>1561.4999999999998</c:v>
                </c:pt>
                <c:pt idx="2348">
                  <c:v>1560.7999999999997</c:v>
                </c:pt>
                <c:pt idx="2349">
                  <c:v>1560.7</c:v>
                </c:pt>
                <c:pt idx="2350">
                  <c:v>1560.3</c:v>
                </c:pt>
                <c:pt idx="2351">
                  <c:v>1560.2</c:v>
                </c:pt>
                <c:pt idx="2352">
                  <c:v>1559.9999999999998</c:v>
                </c:pt>
                <c:pt idx="2353">
                  <c:v>1559.1000000000001</c:v>
                </c:pt>
                <c:pt idx="2354">
                  <c:v>1559</c:v>
                </c:pt>
                <c:pt idx="2355">
                  <c:v>1558.6999999999998</c:v>
                </c:pt>
                <c:pt idx="2356">
                  <c:v>1558.5</c:v>
                </c:pt>
                <c:pt idx="2357">
                  <c:v>1557.9</c:v>
                </c:pt>
                <c:pt idx="2358">
                  <c:v>1557.2999999999995</c:v>
                </c:pt>
                <c:pt idx="2359">
                  <c:v>1557.2</c:v>
                </c:pt>
                <c:pt idx="2360">
                  <c:v>1557.0000000000002</c:v>
                </c:pt>
                <c:pt idx="2361">
                  <c:v>1556.9</c:v>
                </c:pt>
                <c:pt idx="2362">
                  <c:v>1556.5000000000005</c:v>
                </c:pt>
                <c:pt idx="2363">
                  <c:v>1556.1000000000001</c:v>
                </c:pt>
                <c:pt idx="2364">
                  <c:v>1555.1</c:v>
                </c:pt>
                <c:pt idx="2365">
                  <c:v>1554.9999999999998</c:v>
                </c:pt>
                <c:pt idx="2366">
                  <c:v>1554.5000000000005</c:v>
                </c:pt>
                <c:pt idx="2367">
                  <c:v>1554.5</c:v>
                </c:pt>
                <c:pt idx="2368">
                  <c:v>1554.0000000000002</c:v>
                </c:pt>
                <c:pt idx="2369">
                  <c:v>1553.9999999999998</c:v>
                </c:pt>
                <c:pt idx="2370">
                  <c:v>1553.5000000000005</c:v>
                </c:pt>
                <c:pt idx="2371">
                  <c:v>1553.5000000000002</c:v>
                </c:pt>
                <c:pt idx="2372">
                  <c:v>1552.9</c:v>
                </c:pt>
                <c:pt idx="2373">
                  <c:v>1552.8999999999999</c:v>
                </c:pt>
                <c:pt idx="2374">
                  <c:v>1552.6999999999998</c:v>
                </c:pt>
                <c:pt idx="2375">
                  <c:v>1552.3999999999996</c:v>
                </c:pt>
                <c:pt idx="2376">
                  <c:v>1552.2999999999997</c:v>
                </c:pt>
                <c:pt idx="2377">
                  <c:v>1552.0000000000005</c:v>
                </c:pt>
                <c:pt idx="2378">
                  <c:v>1550.4999999999995</c:v>
                </c:pt>
                <c:pt idx="2379">
                  <c:v>1550.3999999999999</c:v>
                </c:pt>
                <c:pt idx="2380">
                  <c:v>1550.3</c:v>
                </c:pt>
                <c:pt idx="2381">
                  <c:v>1549.6</c:v>
                </c:pt>
                <c:pt idx="2382">
                  <c:v>1549.5</c:v>
                </c:pt>
                <c:pt idx="2383">
                  <c:v>1549.4000000000003</c:v>
                </c:pt>
                <c:pt idx="2384">
                  <c:v>1548.7</c:v>
                </c:pt>
                <c:pt idx="2385">
                  <c:v>1548.6</c:v>
                </c:pt>
                <c:pt idx="2386">
                  <c:v>1548.1</c:v>
                </c:pt>
                <c:pt idx="2387">
                  <c:v>1547.9</c:v>
                </c:pt>
                <c:pt idx="2388">
                  <c:v>1547.7000000000003</c:v>
                </c:pt>
                <c:pt idx="2389">
                  <c:v>1547.6999999999998</c:v>
                </c:pt>
                <c:pt idx="2390">
                  <c:v>1547.5999999999997</c:v>
                </c:pt>
                <c:pt idx="2391">
                  <c:v>1547.4999999999998</c:v>
                </c:pt>
                <c:pt idx="2392">
                  <c:v>1547.2999999999997</c:v>
                </c:pt>
                <c:pt idx="2393">
                  <c:v>1547.1000000000004</c:v>
                </c:pt>
                <c:pt idx="2394">
                  <c:v>1546.8999999999999</c:v>
                </c:pt>
                <c:pt idx="2395">
                  <c:v>1546.8000000000002</c:v>
                </c:pt>
                <c:pt idx="2396">
                  <c:v>1546.7999999999997</c:v>
                </c:pt>
                <c:pt idx="2397">
                  <c:v>1546.5999999999997</c:v>
                </c:pt>
                <c:pt idx="2398">
                  <c:v>1546.5000000000002</c:v>
                </c:pt>
                <c:pt idx="2399">
                  <c:v>1546.1000000000001</c:v>
                </c:pt>
                <c:pt idx="2400">
                  <c:v>1546.0000000000002</c:v>
                </c:pt>
                <c:pt idx="2401">
                  <c:v>1545.8999999999999</c:v>
                </c:pt>
                <c:pt idx="2402">
                  <c:v>1545.6999999999998</c:v>
                </c:pt>
                <c:pt idx="2403">
                  <c:v>1545.5</c:v>
                </c:pt>
                <c:pt idx="2404">
                  <c:v>1545.3999999999999</c:v>
                </c:pt>
                <c:pt idx="2405">
                  <c:v>1545.2</c:v>
                </c:pt>
                <c:pt idx="2406">
                  <c:v>1545.1000000000001</c:v>
                </c:pt>
                <c:pt idx="2407">
                  <c:v>1545.0999999999997</c:v>
                </c:pt>
                <c:pt idx="2408">
                  <c:v>1544.9</c:v>
                </c:pt>
                <c:pt idx="2409">
                  <c:v>1544.5999999999997</c:v>
                </c:pt>
                <c:pt idx="2410">
                  <c:v>1544.4</c:v>
                </c:pt>
                <c:pt idx="2411">
                  <c:v>1543.8000000000002</c:v>
                </c:pt>
                <c:pt idx="2412">
                  <c:v>1543.2000000000005</c:v>
                </c:pt>
                <c:pt idx="2413">
                  <c:v>1543.0999999999997</c:v>
                </c:pt>
                <c:pt idx="2414">
                  <c:v>1542.6</c:v>
                </c:pt>
                <c:pt idx="2415">
                  <c:v>1542.5</c:v>
                </c:pt>
                <c:pt idx="2416">
                  <c:v>1541.8000000000002</c:v>
                </c:pt>
                <c:pt idx="2417">
                  <c:v>1541.7000000000003</c:v>
                </c:pt>
                <c:pt idx="2418">
                  <c:v>1541.6000000000001</c:v>
                </c:pt>
                <c:pt idx="2419">
                  <c:v>1541.5999999999997</c:v>
                </c:pt>
                <c:pt idx="2420">
                  <c:v>1541.4</c:v>
                </c:pt>
                <c:pt idx="2421">
                  <c:v>1541.1000000000004</c:v>
                </c:pt>
                <c:pt idx="2422">
                  <c:v>1540.8000000000002</c:v>
                </c:pt>
                <c:pt idx="2423">
                  <c:v>1540.6999999999998</c:v>
                </c:pt>
                <c:pt idx="2424">
                  <c:v>1540.1</c:v>
                </c:pt>
                <c:pt idx="2425">
                  <c:v>1539.9</c:v>
                </c:pt>
                <c:pt idx="2426">
                  <c:v>1539.4</c:v>
                </c:pt>
                <c:pt idx="2427">
                  <c:v>1538.8</c:v>
                </c:pt>
                <c:pt idx="2428">
                  <c:v>1538.7999999999997</c:v>
                </c:pt>
                <c:pt idx="2429">
                  <c:v>1538.7</c:v>
                </c:pt>
                <c:pt idx="2430">
                  <c:v>1538.7</c:v>
                </c:pt>
                <c:pt idx="2431">
                  <c:v>1538.5999999999995</c:v>
                </c:pt>
                <c:pt idx="2432">
                  <c:v>1538.2</c:v>
                </c:pt>
                <c:pt idx="2433">
                  <c:v>1537.6999999999998</c:v>
                </c:pt>
                <c:pt idx="2434">
                  <c:v>1537.1999999999998</c:v>
                </c:pt>
                <c:pt idx="2435">
                  <c:v>1536.5000000000002</c:v>
                </c:pt>
                <c:pt idx="2436">
                  <c:v>1536</c:v>
                </c:pt>
                <c:pt idx="2437">
                  <c:v>1536</c:v>
                </c:pt>
                <c:pt idx="2438">
                  <c:v>1535.5000000000002</c:v>
                </c:pt>
                <c:pt idx="2439">
                  <c:v>1535.2000000000003</c:v>
                </c:pt>
                <c:pt idx="2440">
                  <c:v>1533.8</c:v>
                </c:pt>
                <c:pt idx="2441">
                  <c:v>1532.8000000000002</c:v>
                </c:pt>
                <c:pt idx="2442">
                  <c:v>1532.7000000000003</c:v>
                </c:pt>
                <c:pt idx="2443">
                  <c:v>1531.8999999999999</c:v>
                </c:pt>
                <c:pt idx="2444">
                  <c:v>1531.6000000000001</c:v>
                </c:pt>
                <c:pt idx="2445">
                  <c:v>1531.5</c:v>
                </c:pt>
                <c:pt idx="2446">
                  <c:v>1531.5</c:v>
                </c:pt>
                <c:pt idx="2447">
                  <c:v>1531.5</c:v>
                </c:pt>
                <c:pt idx="2448">
                  <c:v>1531.3000000000002</c:v>
                </c:pt>
                <c:pt idx="2449">
                  <c:v>1531.1000000000001</c:v>
                </c:pt>
                <c:pt idx="2450">
                  <c:v>1531.1</c:v>
                </c:pt>
                <c:pt idx="2451">
                  <c:v>1530.2999999999997</c:v>
                </c:pt>
                <c:pt idx="2452">
                  <c:v>1529.7</c:v>
                </c:pt>
                <c:pt idx="2453">
                  <c:v>1529.7</c:v>
                </c:pt>
                <c:pt idx="2454">
                  <c:v>1529.4999999999995</c:v>
                </c:pt>
                <c:pt idx="2455">
                  <c:v>1529</c:v>
                </c:pt>
                <c:pt idx="2456">
                  <c:v>1528.3999999999996</c:v>
                </c:pt>
                <c:pt idx="2457">
                  <c:v>1528.3000000000004</c:v>
                </c:pt>
                <c:pt idx="2458">
                  <c:v>1527.9</c:v>
                </c:pt>
                <c:pt idx="2459">
                  <c:v>1527.9</c:v>
                </c:pt>
                <c:pt idx="2460">
                  <c:v>1527.4</c:v>
                </c:pt>
                <c:pt idx="2461">
                  <c:v>1527.4</c:v>
                </c:pt>
                <c:pt idx="2462">
                  <c:v>1527.1000000000001</c:v>
                </c:pt>
                <c:pt idx="2463">
                  <c:v>1525.9999999999998</c:v>
                </c:pt>
                <c:pt idx="2464">
                  <c:v>1525.6000000000001</c:v>
                </c:pt>
                <c:pt idx="2465">
                  <c:v>1525.6000000000001</c:v>
                </c:pt>
                <c:pt idx="2466">
                  <c:v>1525.6</c:v>
                </c:pt>
                <c:pt idx="2467">
                  <c:v>1525.5</c:v>
                </c:pt>
                <c:pt idx="2468">
                  <c:v>1525.1999999999998</c:v>
                </c:pt>
                <c:pt idx="2469">
                  <c:v>1524.7000000000003</c:v>
                </c:pt>
                <c:pt idx="2470">
                  <c:v>1524.7</c:v>
                </c:pt>
                <c:pt idx="2471">
                  <c:v>1523.8</c:v>
                </c:pt>
                <c:pt idx="2472">
                  <c:v>1523.5999999999995</c:v>
                </c:pt>
                <c:pt idx="2473">
                  <c:v>1523.5</c:v>
                </c:pt>
                <c:pt idx="2474">
                  <c:v>1523</c:v>
                </c:pt>
                <c:pt idx="2475">
                  <c:v>1522.9</c:v>
                </c:pt>
                <c:pt idx="2476">
                  <c:v>1522.5000000000002</c:v>
                </c:pt>
                <c:pt idx="2477">
                  <c:v>1522.1000000000001</c:v>
                </c:pt>
                <c:pt idx="2478">
                  <c:v>1522.1</c:v>
                </c:pt>
                <c:pt idx="2479">
                  <c:v>1522.0999999999995</c:v>
                </c:pt>
                <c:pt idx="2480">
                  <c:v>1522</c:v>
                </c:pt>
                <c:pt idx="2481">
                  <c:v>1521.8999999999999</c:v>
                </c:pt>
                <c:pt idx="2482">
                  <c:v>1521.6000000000001</c:v>
                </c:pt>
                <c:pt idx="2483">
                  <c:v>1521.2999999999997</c:v>
                </c:pt>
                <c:pt idx="2484">
                  <c:v>1521.1999999999996</c:v>
                </c:pt>
                <c:pt idx="2485">
                  <c:v>1520.6</c:v>
                </c:pt>
                <c:pt idx="2486">
                  <c:v>1520.1000000000001</c:v>
                </c:pt>
                <c:pt idx="2487">
                  <c:v>1519.7</c:v>
                </c:pt>
                <c:pt idx="2488">
                  <c:v>1519.1999999999994</c:v>
                </c:pt>
                <c:pt idx="2489">
                  <c:v>1519.1</c:v>
                </c:pt>
                <c:pt idx="2490">
                  <c:v>1518.8999999999999</c:v>
                </c:pt>
                <c:pt idx="2491">
                  <c:v>1518.3999999999999</c:v>
                </c:pt>
                <c:pt idx="2492">
                  <c:v>1517.9</c:v>
                </c:pt>
                <c:pt idx="2493">
                  <c:v>1517.5000000000002</c:v>
                </c:pt>
                <c:pt idx="2494">
                  <c:v>1517.3000000000002</c:v>
                </c:pt>
                <c:pt idx="2495">
                  <c:v>1517.3</c:v>
                </c:pt>
                <c:pt idx="2496">
                  <c:v>1517.2</c:v>
                </c:pt>
                <c:pt idx="2497">
                  <c:v>1517.2</c:v>
                </c:pt>
                <c:pt idx="2498">
                  <c:v>1517.1000000000001</c:v>
                </c:pt>
                <c:pt idx="2499">
                  <c:v>1517.1000000000001</c:v>
                </c:pt>
                <c:pt idx="2500">
                  <c:v>1516.6</c:v>
                </c:pt>
                <c:pt idx="2501">
                  <c:v>1516.4000000000003</c:v>
                </c:pt>
                <c:pt idx="2502">
                  <c:v>1515.6</c:v>
                </c:pt>
                <c:pt idx="2503">
                  <c:v>1515.4000000000003</c:v>
                </c:pt>
                <c:pt idx="2504">
                  <c:v>1515.3999999999999</c:v>
                </c:pt>
                <c:pt idx="2505">
                  <c:v>1514.9</c:v>
                </c:pt>
                <c:pt idx="2506">
                  <c:v>1513.9999999999998</c:v>
                </c:pt>
                <c:pt idx="2507">
                  <c:v>1513.9999999999998</c:v>
                </c:pt>
                <c:pt idx="2508">
                  <c:v>1513.7000000000003</c:v>
                </c:pt>
                <c:pt idx="2509">
                  <c:v>1513.6000000000004</c:v>
                </c:pt>
                <c:pt idx="2510">
                  <c:v>1512.9999999999998</c:v>
                </c:pt>
                <c:pt idx="2511">
                  <c:v>1512.9000000000003</c:v>
                </c:pt>
                <c:pt idx="2512">
                  <c:v>1512.7</c:v>
                </c:pt>
                <c:pt idx="2513">
                  <c:v>1512.5</c:v>
                </c:pt>
                <c:pt idx="2514">
                  <c:v>1512.2999999999997</c:v>
                </c:pt>
                <c:pt idx="2515">
                  <c:v>1511.5000000000002</c:v>
                </c:pt>
                <c:pt idx="2516">
                  <c:v>1510.8</c:v>
                </c:pt>
                <c:pt idx="2517">
                  <c:v>1510.2999999999997</c:v>
                </c:pt>
                <c:pt idx="2518">
                  <c:v>1509.0000000000002</c:v>
                </c:pt>
                <c:pt idx="2519">
                  <c:v>1508.7999999999997</c:v>
                </c:pt>
                <c:pt idx="2520">
                  <c:v>1508.5999999999997</c:v>
                </c:pt>
                <c:pt idx="2521">
                  <c:v>1507.7000000000005</c:v>
                </c:pt>
                <c:pt idx="2522">
                  <c:v>1507.6999999999998</c:v>
                </c:pt>
                <c:pt idx="2523">
                  <c:v>1506</c:v>
                </c:pt>
                <c:pt idx="2524">
                  <c:v>1505.6</c:v>
                </c:pt>
                <c:pt idx="2525">
                  <c:v>1504.8999999999996</c:v>
                </c:pt>
                <c:pt idx="2526">
                  <c:v>1504.6000000000004</c:v>
                </c:pt>
                <c:pt idx="2527">
                  <c:v>1504.3</c:v>
                </c:pt>
                <c:pt idx="2528">
                  <c:v>1504.1999999999998</c:v>
                </c:pt>
                <c:pt idx="2529">
                  <c:v>1503.9</c:v>
                </c:pt>
                <c:pt idx="2530">
                  <c:v>1503.7999999999997</c:v>
                </c:pt>
                <c:pt idx="2531">
                  <c:v>1503.6000000000001</c:v>
                </c:pt>
                <c:pt idx="2532">
                  <c:v>1503.6</c:v>
                </c:pt>
                <c:pt idx="2533">
                  <c:v>1503.4999999999998</c:v>
                </c:pt>
                <c:pt idx="2534">
                  <c:v>1502.1000000000001</c:v>
                </c:pt>
                <c:pt idx="2535">
                  <c:v>1501.4</c:v>
                </c:pt>
                <c:pt idx="2536">
                  <c:v>1501.1000000000004</c:v>
                </c:pt>
                <c:pt idx="2537">
                  <c:v>1501.1</c:v>
                </c:pt>
                <c:pt idx="2538">
                  <c:v>1500.8999999999999</c:v>
                </c:pt>
                <c:pt idx="2539">
                  <c:v>1500.6999999999998</c:v>
                </c:pt>
                <c:pt idx="2540">
                  <c:v>1500.4999999999995</c:v>
                </c:pt>
                <c:pt idx="2541">
                  <c:v>1500.2999999999997</c:v>
                </c:pt>
                <c:pt idx="2542">
                  <c:v>1500.0999999999997</c:v>
                </c:pt>
                <c:pt idx="2543">
                  <c:v>1500</c:v>
                </c:pt>
                <c:pt idx="2544">
                  <c:v>1499.8000000000002</c:v>
                </c:pt>
                <c:pt idx="2545">
                  <c:v>1499.3999999999996</c:v>
                </c:pt>
                <c:pt idx="2546">
                  <c:v>1499.1000000000001</c:v>
                </c:pt>
                <c:pt idx="2547">
                  <c:v>1498.8</c:v>
                </c:pt>
                <c:pt idx="2548">
                  <c:v>1498.7000000000003</c:v>
                </c:pt>
                <c:pt idx="2549">
                  <c:v>1498.5000000000002</c:v>
                </c:pt>
                <c:pt idx="2550">
                  <c:v>1497.6</c:v>
                </c:pt>
                <c:pt idx="2551">
                  <c:v>1497.4999999999998</c:v>
                </c:pt>
                <c:pt idx="2552">
                  <c:v>1497.4</c:v>
                </c:pt>
                <c:pt idx="2553">
                  <c:v>1496.6000000000001</c:v>
                </c:pt>
                <c:pt idx="2554">
                  <c:v>1496.3999999999999</c:v>
                </c:pt>
                <c:pt idx="2555">
                  <c:v>1495.8000000000004</c:v>
                </c:pt>
                <c:pt idx="2556">
                  <c:v>1495.8000000000002</c:v>
                </c:pt>
                <c:pt idx="2557">
                  <c:v>1495.5000000000002</c:v>
                </c:pt>
                <c:pt idx="2558">
                  <c:v>1495.5</c:v>
                </c:pt>
                <c:pt idx="2559">
                  <c:v>1495.3999999999996</c:v>
                </c:pt>
                <c:pt idx="2560">
                  <c:v>1494.8999999999996</c:v>
                </c:pt>
                <c:pt idx="2561">
                  <c:v>1494.2</c:v>
                </c:pt>
                <c:pt idx="2562">
                  <c:v>1494.2</c:v>
                </c:pt>
                <c:pt idx="2563">
                  <c:v>1493.8000000000004</c:v>
                </c:pt>
                <c:pt idx="2564">
                  <c:v>1493.7</c:v>
                </c:pt>
                <c:pt idx="2565">
                  <c:v>1493.4999999999995</c:v>
                </c:pt>
                <c:pt idx="2566">
                  <c:v>1493.1</c:v>
                </c:pt>
                <c:pt idx="2567">
                  <c:v>1493.0999999999997</c:v>
                </c:pt>
                <c:pt idx="2568">
                  <c:v>1492.8000000000004</c:v>
                </c:pt>
                <c:pt idx="2569">
                  <c:v>1492.5000000000002</c:v>
                </c:pt>
                <c:pt idx="2570">
                  <c:v>1491.9000000000003</c:v>
                </c:pt>
                <c:pt idx="2571">
                  <c:v>1491.6</c:v>
                </c:pt>
                <c:pt idx="2572">
                  <c:v>1491.5</c:v>
                </c:pt>
                <c:pt idx="2573">
                  <c:v>1491.3999999999999</c:v>
                </c:pt>
                <c:pt idx="2574">
                  <c:v>1490.8</c:v>
                </c:pt>
                <c:pt idx="2575">
                  <c:v>1490.7999999999997</c:v>
                </c:pt>
                <c:pt idx="2576">
                  <c:v>1490.5999999999995</c:v>
                </c:pt>
                <c:pt idx="2577">
                  <c:v>1490.5</c:v>
                </c:pt>
                <c:pt idx="2578">
                  <c:v>1490.4999999999998</c:v>
                </c:pt>
                <c:pt idx="2579">
                  <c:v>1489.2000000000003</c:v>
                </c:pt>
                <c:pt idx="2580">
                  <c:v>1489.2000000000003</c:v>
                </c:pt>
                <c:pt idx="2581">
                  <c:v>1488.3000000000006</c:v>
                </c:pt>
                <c:pt idx="2582">
                  <c:v>1487.8000000000002</c:v>
                </c:pt>
                <c:pt idx="2583">
                  <c:v>1487.5000000000002</c:v>
                </c:pt>
                <c:pt idx="2584">
                  <c:v>1487.2999999999997</c:v>
                </c:pt>
                <c:pt idx="2585">
                  <c:v>1487.1999999999998</c:v>
                </c:pt>
                <c:pt idx="2586">
                  <c:v>1487.1000000000001</c:v>
                </c:pt>
                <c:pt idx="2587">
                  <c:v>1486.6999999999998</c:v>
                </c:pt>
                <c:pt idx="2588">
                  <c:v>1486.1999999999998</c:v>
                </c:pt>
                <c:pt idx="2589">
                  <c:v>1486.1000000000004</c:v>
                </c:pt>
                <c:pt idx="2590">
                  <c:v>1485.8999999999999</c:v>
                </c:pt>
                <c:pt idx="2591">
                  <c:v>1485.3999999999999</c:v>
                </c:pt>
                <c:pt idx="2592">
                  <c:v>1485.2999999999997</c:v>
                </c:pt>
                <c:pt idx="2593">
                  <c:v>1484.6</c:v>
                </c:pt>
                <c:pt idx="2594">
                  <c:v>1484.6</c:v>
                </c:pt>
                <c:pt idx="2595">
                  <c:v>1484.3000000000002</c:v>
                </c:pt>
                <c:pt idx="2596">
                  <c:v>1484.1999999999996</c:v>
                </c:pt>
                <c:pt idx="2597">
                  <c:v>1483.3000000000002</c:v>
                </c:pt>
                <c:pt idx="2598">
                  <c:v>1483.0999999999995</c:v>
                </c:pt>
                <c:pt idx="2599">
                  <c:v>1482.6999999999998</c:v>
                </c:pt>
                <c:pt idx="2600">
                  <c:v>1481.3999999999999</c:v>
                </c:pt>
                <c:pt idx="2601">
                  <c:v>1480.6000000000006</c:v>
                </c:pt>
                <c:pt idx="2602">
                  <c:v>1479.9000000000003</c:v>
                </c:pt>
                <c:pt idx="2603">
                  <c:v>1479.6999999999996</c:v>
                </c:pt>
                <c:pt idx="2604">
                  <c:v>1479.5999999999997</c:v>
                </c:pt>
                <c:pt idx="2605">
                  <c:v>1479.3000000000002</c:v>
                </c:pt>
                <c:pt idx="2606">
                  <c:v>1479.2999999999997</c:v>
                </c:pt>
                <c:pt idx="2607">
                  <c:v>1479.2</c:v>
                </c:pt>
                <c:pt idx="2608">
                  <c:v>1478.4999999999998</c:v>
                </c:pt>
                <c:pt idx="2609">
                  <c:v>1478.4999999999995</c:v>
                </c:pt>
                <c:pt idx="2610">
                  <c:v>1478.3</c:v>
                </c:pt>
                <c:pt idx="2611">
                  <c:v>1478.1</c:v>
                </c:pt>
                <c:pt idx="2612">
                  <c:v>1478.0000000000002</c:v>
                </c:pt>
                <c:pt idx="2613">
                  <c:v>1477.8</c:v>
                </c:pt>
                <c:pt idx="2614">
                  <c:v>1477.7999999999997</c:v>
                </c:pt>
                <c:pt idx="2615">
                  <c:v>1477.5</c:v>
                </c:pt>
                <c:pt idx="2616">
                  <c:v>1477.1</c:v>
                </c:pt>
                <c:pt idx="2617">
                  <c:v>1476.9999999999995</c:v>
                </c:pt>
                <c:pt idx="2618">
                  <c:v>1476.5999999999997</c:v>
                </c:pt>
                <c:pt idx="2619">
                  <c:v>1476.5</c:v>
                </c:pt>
                <c:pt idx="2620">
                  <c:v>1476.4</c:v>
                </c:pt>
                <c:pt idx="2621">
                  <c:v>1475.7</c:v>
                </c:pt>
                <c:pt idx="2622">
                  <c:v>1475.6000000000001</c:v>
                </c:pt>
                <c:pt idx="2623">
                  <c:v>1475.5</c:v>
                </c:pt>
                <c:pt idx="2624">
                  <c:v>1475.1</c:v>
                </c:pt>
                <c:pt idx="2625">
                  <c:v>1474.6000000000004</c:v>
                </c:pt>
                <c:pt idx="2626">
                  <c:v>1474.5000000000002</c:v>
                </c:pt>
                <c:pt idx="2627">
                  <c:v>1474.5</c:v>
                </c:pt>
                <c:pt idx="2628">
                  <c:v>1474.5</c:v>
                </c:pt>
                <c:pt idx="2629">
                  <c:v>1474.3000000000002</c:v>
                </c:pt>
                <c:pt idx="2630">
                  <c:v>1473.9</c:v>
                </c:pt>
                <c:pt idx="2631">
                  <c:v>1473.6</c:v>
                </c:pt>
                <c:pt idx="2632">
                  <c:v>1473.3999999999999</c:v>
                </c:pt>
                <c:pt idx="2633">
                  <c:v>1472.9999999999998</c:v>
                </c:pt>
                <c:pt idx="2634">
                  <c:v>1472.6999999999998</c:v>
                </c:pt>
                <c:pt idx="2635">
                  <c:v>1471.9</c:v>
                </c:pt>
                <c:pt idx="2636">
                  <c:v>1471.9</c:v>
                </c:pt>
                <c:pt idx="2637">
                  <c:v>1471.6</c:v>
                </c:pt>
                <c:pt idx="2638">
                  <c:v>1471.5999999999997</c:v>
                </c:pt>
                <c:pt idx="2639">
                  <c:v>1471.3999999999999</c:v>
                </c:pt>
                <c:pt idx="2640">
                  <c:v>1471.1000000000001</c:v>
                </c:pt>
                <c:pt idx="2641">
                  <c:v>1469.0000000000005</c:v>
                </c:pt>
                <c:pt idx="2642">
                  <c:v>1468.8</c:v>
                </c:pt>
                <c:pt idx="2643">
                  <c:v>1468.4999999999998</c:v>
                </c:pt>
                <c:pt idx="2644">
                  <c:v>1468.1</c:v>
                </c:pt>
                <c:pt idx="2645">
                  <c:v>1467.5</c:v>
                </c:pt>
                <c:pt idx="2646">
                  <c:v>1467.1000000000001</c:v>
                </c:pt>
                <c:pt idx="2647">
                  <c:v>1467.1</c:v>
                </c:pt>
                <c:pt idx="2648">
                  <c:v>1466.7999999999997</c:v>
                </c:pt>
                <c:pt idx="2649">
                  <c:v>1466.6000000000001</c:v>
                </c:pt>
                <c:pt idx="2650">
                  <c:v>1466.6</c:v>
                </c:pt>
                <c:pt idx="2651">
                  <c:v>1466.6</c:v>
                </c:pt>
                <c:pt idx="2652">
                  <c:v>1466.1000000000001</c:v>
                </c:pt>
                <c:pt idx="2653">
                  <c:v>1466.1000000000001</c:v>
                </c:pt>
                <c:pt idx="2654">
                  <c:v>1466.0000000000002</c:v>
                </c:pt>
                <c:pt idx="2655">
                  <c:v>1465.4999999999998</c:v>
                </c:pt>
                <c:pt idx="2656">
                  <c:v>1465.3999999999999</c:v>
                </c:pt>
                <c:pt idx="2657">
                  <c:v>1465</c:v>
                </c:pt>
                <c:pt idx="2658">
                  <c:v>1464.9</c:v>
                </c:pt>
                <c:pt idx="2659">
                  <c:v>1464.3999999999999</c:v>
                </c:pt>
                <c:pt idx="2660">
                  <c:v>1464.2</c:v>
                </c:pt>
                <c:pt idx="2661">
                  <c:v>1463.9</c:v>
                </c:pt>
                <c:pt idx="2662">
                  <c:v>1463.8</c:v>
                </c:pt>
                <c:pt idx="2663">
                  <c:v>1463.8</c:v>
                </c:pt>
                <c:pt idx="2664">
                  <c:v>1463.8</c:v>
                </c:pt>
                <c:pt idx="2665">
                  <c:v>1463.7000000000005</c:v>
                </c:pt>
                <c:pt idx="2666">
                  <c:v>1463.3999999999999</c:v>
                </c:pt>
                <c:pt idx="2667">
                  <c:v>1462.8999999999999</c:v>
                </c:pt>
                <c:pt idx="2668">
                  <c:v>1462.2</c:v>
                </c:pt>
                <c:pt idx="2669">
                  <c:v>1462.1999999999998</c:v>
                </c:pt>
                <c:pt idx="2670">
                  <c:v>1462</c:v>
                </c:pt>
                <c:pt idx="2671">
                  <c:v>1460.9000000000003</c:v>
                </c:pt>
                <c:pt idx="2672">
                  <c:v>1460</c:v>
                </c:pt>
                <c:pt idx="2673">
                  <c:v>1459.8</c:v>
                </c:pt>
                <c:pt idx="2674">
                  <c:v>1459.6</c:v>
                </c:pt>
                <c:pt idx="2675">
                  <c:v>1459.4</c:v>
                </c:pt>
                <c:pt idx="2676">
                  <c:v>1459.3</c:v>
                </c:pt>
                <c:pt idx="2677">
                  <c:v>1458.7999999999997</c:v>
                </c:pt>
                <c:pt idx="2678">
                  <c:v>1458.5</c:v>
                </c:pt>
                <c:pt idx="2679">
                  <c:v>1458.3999999999999</c:v>
                </c:pt>
                <c:pt idx="2680">
                  <c:v>1457.9000000000003</c:v>
                </c:pt>
                <c:pt idx="2681">
                  <c:v>1457.5</c:v>
                </c:pt>
                <c:pt idx="2682">
                  <c:v>1457.3</c:v>
                </c:pt>
                <c:pt idx="2683">
                  <c:v>1457.3</c:v>
                </c:pt>
                <c:pt idx="2684">
                  <c:v>1456.7999999999997</c:v>
                </c:pt>
                <c:pt idx="2685">
                  <c:v>1456.6</c:v>
                </c:pt>
                <c:pt idx="2686">
                  <c:v>1456.2</c:v>
                </c:pt>
                <c:pt idx="2687">
                  <c:v>1456.1</c:v>
                </c:pt>
                <c:pt idx="2688">
                  <c:v>1454.7999999999997</c:v>
                </c:pt>
                <c:pt idx="2689">
                  <c:v>1454.6000000000004</c:v>
                </c:pt>
                <c:pt idx="2690">
                  <c:v>1454.3999999999999</c:v>
                </c:pt>
                <c:pt idx="2691">
                  <c:v>1453.1000000000001</c:v>
                </c:pt>
                <c:pt idx="2692">
                  <c:v>1453.1000000000001</c:v>
                </c:pt>
                <c:pt idx="2693">
                  <c:v>1452.5</c:v>
                </c:pt>
                <c:pt idx="2694">
                  <c:v>1452.2</c:v>
                </c:pt>
                <c:pt idx="2695">
                  <c:v>1452.1999999999998</c:v>
                </c:pt>
                <c:pt idx="2696">
                  <c:v>1451.8999999999999</c:v>
                </c:pt>
                <c:pt idx="2697">
                  <c:v>1451.6000000000001</c:v>
                </c:pt>
                <c:pt idx="2698">
                  <c:v>1451.3</c:v>
                </c:pt>
                <c:pt idx="2699">
                  <c:v>1451.1000000000001</c:v>
                </c:pt>
                <c:pt idx="2700">
                  <c:v>1451.1000000000001</c:v>
                </c:pt>
                <c:pt idx="2701">
                  <c:v>1451.0000000000002</c:v>
                </c:pt>
                <c:pt idx="2702">
                  <c:v>1451</c:v>
                </c:pt>
                <c:pt idx="2703">
                  <c:v>1450.7</c:v>
                </c:pt>
                <c:pt idx="2704">
                  <c:v>1450.6999999999998</c:v>
                </c:pt>
                <c:pt idx="2705">
                  <c:v>1449.8999999999999</c:v>
                </c:pt>
                <c:pt idx="2706">
                  <c:v>1449.5</c:v>
                </c:pt>
                <c:pt idx="2707">
                  <c:v>1448.9000000000003</c:v>
                </c:pt>
                <c:pt idx="2708">
                  <c:v>1448.5</c:v>
                </c:pt>
                <c:pt idx="2709">
                  <c:v>1448.4</c:v>
                </c:pt>
                <c:pt idx="2710">
                  <c:v>1448.3</c:v>
                </c:pt>
                <c:pt idx="2711">
                  <c:v>1447.8000000000002</c:v>
                </c:pt>
                <c:pt idx="2712">
                  <c:v>1447.6000000000001</c:v>
                </c:pt>
                <c:pt idx="2713">
                  <c:v>1447.5000000000002</c:v>
                </c:pt>
                <c:pt idx="2714">
                  <c:v>1446.6</c:v>
                </c:pt>
                <c:pt idx="2715">
                  <c:v>1446.3000000000004</c:v>
                </c:pt>
                <c:pt idx="2716">
                  <c:v>1446.3</c:v>
                </c:pt>
                <c:pt idx="2717">
                  <c:v>1446.2</c:v>
                </c:pt>
                <c:pt idx="2718">
                  <c:v>1445.8000000000002</c:v>
                </c:pt>
                <c:pt idx="2719">
                  <c:v>1445.6999999999998</c:v>
                </c:pt>
                <c:pt idx="2720">
                  <c:v>1445.1</c:v>
                </c:pt>
                <c:pt idx="2721">
                  <c:v>1445.0000000000002</c:v>
                </c:pt>
                <c:pt idx="2722">
                  <c:v>1444.8</c:v>
                </c:pt>
                <c:pt idx="2723">
                  <c:v>1444.4</c:v>
                </c:pt>
                <c:pt idx="2724">
                  <c:v>1444.0999999999997</c:v>
                </c:pt>
                <c:pt idx="2725">
                  <c:v>1443.4999999999998</c:v>
                </c:pt>
                <c:pt idx="2726">
                  <c:v>1443.4</c:v>
                </c:pt>
                <c:pt idx="2727">
                  <c:v>1443.1</c:v>
                </c:pt>
                <c:pt idx="2728">
                  <c:v>1442.8000000000002</c:v>
                </c:pt>
                <c:pt idx="2729">
                  <c:v>1442.6999999999998</c:v>
                </c:pt>
                <c:pt idx="2730">
                  <c:v>1442</c:v>
                </c:pt>
                <c:pt idx="2731">
                  <c:v>1441.9000000000003</c:v>
                </c:pt>
                <c:pt idx="2732">
                  <c:v>1441.8000000000002</c:v>
                </c:pt>
                <c:pt idx="2733">
                  <c:v>1441.8</c:v>
                </c:pt>
                <c:pt idx="2734">
                  <c:v>1441.6000000000001</c:v>
                </c:pt>
                <c:pt idx="2735">
                  <c:v>1441.3999999999999</c:v>
                </c:pt>
                <c:pt idx="2736">
                  <c:v>1441.3</c:v>
                </c:pt>
                <c:pt idx="2737">
                  <c:v>1439.4999999999998</c:v>
                </c:pt>
                <c:pt idx="2738">
                  <c:v>1439.2</c:v>
                </c:pt>
                <c:pt idx="2739">
                  <c:v>1438.4999999999995</c:v>
                </c:pt>
                <c:pt idx="2740">
                  <c:v>1437.3999999999996</c:v>
                </c:pt>
                <c:pt idx="2741">
                  <c:v>1437.2999999999995</c:v>
                </c:pt>
                <c:pt idx="2742">
                  <c:v>1436.8999999999999</c:v>
                </c:pt>
                <c:pt idx="2743">
                  <c:v>1436.6999999999998</c:v>
                </c:pt>
                <c:pt idx="2744">
                  <c:v>1436.4</c:v>
                </c:pt>
                <c:pt idx="2745">
                  <c:v>1436.2999999999997</c:v>
                </c:pt>
                <c:pt idx="2746">
                  <c:v>1435.4999999999998</c:v>
                </c:pt>
                <c:pt idx="2747">
                  <c:v>1435.3</c:v>
                </c:pt>
                <c:pt idx="2748">
                  <c:v>1434.6000000000001</c:v>
                </c:pt>
                <c:pt idx="2749">
                  <c:v>1433.9000000000003</c:v>
                </c:pt>
                <c:pt idx="2750">
                  <c:v>1433.8999999999999</c:v>
                </c:pt>
                <c:pt idx="2751">
                  <c:v>1433.6</c:v>
                </c:pt>
                <c:pt idx="2752">
                  <c:v>1433.3999999999999</c:v>
                </c:pt>
                <c:pt idx="2753">
                  <c:v>1433.3</c:v>
                </c:pt>
                <c:pt idx="2754">
                  <c:v>1433</c:v>
                </c:pt>
                <c:pt idx="2755">
                  <c:v>1431.7000000000003</c:v>
                </c:pt>
                <c:pt idx="2756">
                  <c:v>1431.6</c:v>
                </c:pt>
                <c:pt idx="2757">
                  <c:v>1431.3000000000002</c:v>
                </c:pt>
                <c:pt idx="2758">
                  <c:v>1430.7</c:v>
                </c:pt>
                <c:pt idx="2759">
                  <c:v>1430.7</c:v>
                </c:pt>
                <c:pt idx="2760">
                  <c:v>1430.6</c:v>
                </c:pt>
                <c:pt idx="2761">
                  <c:v>1430.4</c:v>
                </c:pt>
                <c:pt idx="2762">
                  <c:v>1429.7</c:v>
                </c:pt>
                <c:pt idx="2763">
                  <c:v>1429.6</c:v>
                </c:pt>
                <c:pt idx="2764">
                  <c:v>1429.0999999999997</c:v>
                </c:pt>
                <c:pt idx="2765">
                  <c:v>1428.5000000000002</c:v>
                </c:pt>
                <c:pt idx="2766">
                  <c:v>1428.4000000000003</c:v>
                </c:pt>
                <c:pt idx="2767">
                  <c:v>1428.3</c:v>
                </c:pt>
                <c:pt idx="2768">
                  <c:v>1428.1999999999998</c:v>
                </c:pt>
                <c:pt idx="2769">
                  <c:v>1428</c:v>
                </c:pt>
                <c:pt idx="2770">
                  <c:v>1427</c:v>
                </c:pt>
                <c:pt idx="2771">
                  <c:v>1426.9</c:v>
                </c:pt>
                <c:pt idx="2772">
                  <c:v>1426.8000000000002</c:v>
                </c:pt>
                <c:pt idx="2773">
                  <c:v>1426.8</c:v>
                </c:pt>
                <c:pt idx="2774">
                  <c:v>1426.8</c:v>
                </c:pt>
                <c:pt idx="2775">
                  <c:v>1426.6000000000004</c:v>
                </c:pt>
                <c:pt idx="2776">
                  <c:v>1426.3999999999999</c:v>
                </c:pt>
                <c:pt idx="2777">
                  <c:v>1426.1999999999998</c:v>
                </c:pt>
                <c:pt idx="2778">
                  <c:v>1425.8999999999999</c:v>
                </c:pt>
                <c:pt idx="2779">
                  <c:v>1425.8999999999999</c:v>
                </c:pt>
                <c:pt idx="2780">
                  <c:v>1425.3000000000004</c:v>
                </c:pt>
                <c:pt idx="2781">
                  <c:v>1424.9999999999998</c:v>
                </c:pt>
                <c:pt idx="2782">
                  <c:v>1424.6</c:v>
                </c:pt>
                <c:pt idx="2783">
                  <c:v>1424.5999999999997</c:v>
                </c:pt>
                <c:pt idx="2784">
                  <c:v>1424.5</c:v>
                </c:pt>
                <c:pt idx="2785">
                  <c:v>1424.1</c:v>
                </c:pt>
                <c:pt idx="2786">
                  <c:v>1423.9000000000003</c:v>
                </c:pt>
                <c:pt idx="2787">
                  <c:v>1423.4999999999998</c:v>
                </c:pt>
                <c:pt idx="2788">
                  <c:v>1422.5</c:v>
                </c:pt>
                <c:pt idx="2789">
                  <c:v>1422.2</c:v>
                </c:pt>
                <c:pt idx="2790">
                  <c:v>1421.7</c:v>
                </c:pt>
                <c:pt idx="2791">
                  <c:v>1421.6000000000001</c:v>
                </c:pt>
                <c:pt idx="2792">
                  <c:v>1421.2999999999997</c:v>
                </c:pt>
                <c:pt idx="2793">
                  <c:v>1421.1000000000001</c:v>
                </c:pt>
                <c:pt idx="2794">
                  <c:v>1421</c:v>
                </c:pt>
                <c:pt idx="2795">
                  <c:v>1420.6999999999998</c:v>
                </c:pt>
                <c:pt idx="2796">
                  <c:v>1420.5</c:v>
                </c:pt>
                <c:pt idx="2797">
                  <c:v>1420.4</c:v>
                </c:pt>
                <c:pt idx="2798">
                  <c:v>1420.4</c:v>
                </c:pt>
                <c:pt idx="2799">
                  <c:v>1420.1</c:v>
                </c:pt>
                <c:pt idx="2800">
                  <c:v>1419.8000000000002</c:v>
                </c:pt>
                <c:pt idx="2801">
                  <c:v>1419.6000000000004</c:v>
                </c:pt>
                <c:pt idx="2802">
                  <c:v>1419.2999999999997</c:v>
                </c:pt>
                <c:pt idx="2803">
                  <c:v>1418.8</c:v>
                </c:pt>
                <c:pt idx="2804">
                  <c:v>1418.3999999999996</c:v>
                </c:pt>
                <c:pt idx="2805">
                  <c:v>1417.9999999999998</c:v>
                </c:pt>
                <c:pt idx="2806">
                  <c:v>1417.7999999999997</c:v>
                </c:pt>
                <c:pt idx="2807">
                  <c:v>1417.3999999999999</c:v>
                </c:pt>
                <c:pt idx="2808">
                  <c:v>1417.3000000000002</c:v>
                </c:pt>
                <c:pt idx="2809">
                  <c:v>1416.1999999999998</c:v>
                </c:pt>
                <c:pt idx="2810">
                  <c:v>1416.1000000000004</c:v>
                </c:pt>
                <c:pt idx="2811">
                  <c:v>1416.1000000000001</c:v>
                </c:pt>
                <c:pt idx="2812">
                  <c:v>1415.6000000000004</c:v>
                </c:pt>
                <c:pt idx="2813">
                  <c:v>1415.4</c:v>
                </c:pt>
                <c:pt idx="2814">
                  <c:v>1415.3</c:v>
                </c:pt>
                <c:pt idx="2815">
                  <c:v>1414.8</c:v>
                </c:pt>
                <c:pt idx="2816">
                  <c:v>1414.3</c:v>
                </c:pt>
                <c:pt idx="2817">
                  <c:v>1414.1</c:v>
                </c:pt>
                <c:pt idx="2818">
                  <c:v>1414.1</c:v>
                </c:pt>
                <c:pt idx="2819">
                  <c:v>1413.9999999999998</c:v>
                </c:pt>
                <c:pt idx="2820">
                  <c:v>1413.1000000000001</c:v>
                </c:pt>
                <c:pt idx="2821">
                  <c:v>1412.1</c:v>
                </c:pt>
                <c:pt idx="2822">
                  <c:v>1411.4</c:v>
                </c:pt>
                <c:pt idx="2823">
                  <c:v>1411.1999999999996</c:v>
                </c:pt>
                <c:pt idx="2824">
                  <c:v>1411</c:v>
                </c:pt>
                <c:pt idx="2825">
                  <c:v>1410.7999999999997</c:v>
                </c:pt>
                <c:pt idx="2826">
                  <c:v>1409.8999999999999</c:v>
                </c:pt>
                <c:pt idx="2827">
                  <c:v>1409.8000000000002</c:v>
                </c:pt>
                <c:pt idx="2828">
                  <c:v>1409.5</c:v>
                </c:pt>
                <c:pt idx="2829">
                  <c:v>1409.5</c:v>
                </c:pt>
                <c:pt idx="2830">
                  <c:v>1409.3999999999999</c:v>
                </c:pt>
                <c:pt idx="2831">
                  <c:v>1408.8000000000002</c:v>
                </c:pt>
                <c:pt idx="2832">
                  <c:v>1408.7000000000003</c:v>
                </c:pt>
                <c:pt idx="2833">
                  <c:v>1408.7</c:v>
                </c:pt>
                <c:pt idx="2834">
                  <c:v>1408.7</c:v>
                </c:pt>
                <c:pt idx="2835">
                  <c:v>1407.7999999999997</c:v>
                </c:pt>
                <c:pt idx="2836">
                  <c:v>1407.6000000000001</c:v>
                </c:pt>
                <c:pt idx="2837">
                  <c:v>1407.3</c:v>
                </c:pt>
                <c:pt idx="2838">
                  <c:v>1406.3</c:v>
                </c:pt>
                <c:pt idx="2839">
                  <c:v>1406.2</c:v>
                </c:pt>
                <c:pt idx="2840">
                  <c:v>1406.1</c:v>
                </c:pt>
                <c:pt idx="2841">
                  <c:v>1406</c:v>
                </c:pt>
                <c:pt idx="2842">
                  <c:v>1404.7</c:v>
                </c:pt>
                <c:pt idx="2843">
                  <c:v>1404.6000000000001</c:v>
                </c:pt>
                <c:pt idx="2844">
                  <c:v>1404.4</c:v>
                </c:pt>
                <c:pt idx="2845">
                  <c:v>1404</c:v>
                </c:pt>
                <c:pt idx="2846">
                  <c:v>1403.9000000000003</c:v>
                </c:pt>
                <c:pt idx="2847">
                  <c:v>1403.6999999999998</c:v>
                </c:pt>
                <c:pt idx="2848">
                  <c:v>1403.4</c:v>
                </c:pt>
                <c:pt idx="2849">
                  <c:v>1403.2000000000003</c:v>
                </c:pt>
                <c:pt idx="2850">
                  <c:v>1403.1999999999998</c:v>
                </c:pt>
                <c:pt idx="2851">
                  <c:v>1402.3</c:v>
                </c:pt>
                <c:pt idx="2852">
                  <c:v>1401.7</c:v>
                </c:pt>
                <c:pt idx="2853">
                  <c:v>1401.3</c:v>
                </c:pt>
                <c:pt idx="2854">
                  <c:v>1401.2000000000003</c:v>
                </c:pt>
                <c:pt idx="2855">
                  <c:v>1400.4</c:v>
                </c:pt>
                <c:pt idx="2856">
                  <c:v>1400.3</c:v>
                </c:pt>
                <c:pt idx="2857">
                  <c:v>1399.8999999999999</c:v>
                </c:pt>
                <c:pt idx="2858">
                  <c:v>1399.8000000000002</c:v>
                </c:pt>
                <c:pt idx="2859">
                  <c:v>1399.4</c:v>
                </c:pt>
                <c:pt idx="2860">
                  <c:v>1399.1000000000001</c:v>
                </c:pt>
                <c:pt idx="2861">
                  <c:v>1398.4999999999998</c:v>
                </c:pt>
                <c:pt idx="2862">
                  <c:v>1398.1000000000001</c:v>
                </c:pt>
                <c:pt idx="2863">
                  <c:v>1398</c:v>
                </c:pt>
                <c:pt idx="2864">
                  <c:v>1397.8999999999996</c:v>
                </c:pt>
                <c:pt idx="2865">
                  <c:v>1397.8000000000002</c:v>
                </c:pt>
                <c:pt idx="2866">
                  <c:v>1397.7</c:v>
                </c:pt>
                <c:pt idx="2867">
                  <c:v>1397.6000000000004</c:v>
                </c:pt>
                <c:pt idx="2868">
                  <c:v>1397.6</c:v>
                </c:pt>
                <c:pt idx="2869">
                  <c:v>1397.3</c:v>
                </c:pt>
                <c:pt idx="2870">
                  <c:v>1396.8999999999996</c:v>
                </c:pt>
                <c:pt idx="2871">
                  <c:v>1396.6000000000004</c:v>
                </c:pt>
                <c:pt idx="2872">
                  <c:v>1396.5000000000002</c:v>
                </c:pt>
                <c:pt idx="2873">
                  <c:v>1396.1999999999998</c:v>
                </c:pt>
                <c:pt idx="2874">
                  <c:v>1395.7000000000003</c:v>
                </c:pt>
                <c:pt idx="2875">
                  <c:v>1395.5999999999997</c:v>
                </c:pt>
                <c:pt idx="2876">
                  <c:v>1395.4999999999998</c:v>
                </c:pt>
                <c:pt idx="2877">
                  <c:v>1395.3999999999999</c:v>
                </c:pt>
                <c:pt idx="2878">
                  <c:v>1395.3</c:v>
                </c:pt>
                <c:pt idx="2879">
                  <c:v>1395.0000000000002</c:v>
                </c:pt>
                <c:pt idx="2880">
                  <c:v>1394.8999999999996</c:v>
                </c:pt>
                <c:pt idx="2881">
                  <c:v>1394.8999999999996</c:v>
                </c:pt>
                <c:pt idx="2882">
                  <c:v>1393.8999999999999</c:v>
                </c:pt>
                <c:pt idx="2883">
                  <c:v>1393.7000000000003</c:v>
                </c:pt>
                <c:pt idx="2884">
                  <c:v>1393.7</c:v>
                </c:pt>
                <c:pt idx="2885">
                  <c:v>1393.1000000000001</c:v>
                </c:pt>
                <c:pt idx="2886">
                  <c:v>1392.8000000000002</c:v>
                </c:pt>
                <c:pt idx="2887">
                  <c:v>1392.3999999999999</c:v>
                </c:pt>
                <c:pt idx="2888">
                  <c:v>1392.1999999999998</c:v>
                </c:pt>
                <c:pt idx="2889">
                  <c:v>1391.8000000000004</c:v>
                </c:pt>
                <c:pt idx="2890">
                  <c:v>1391.8</c:v>
                </c:pt>
                <c:pt idx="2891">
                  <c:v>1391.7000000000003</c:v>
                </c:pt>
                <c:pt idx="2892">
                  <c:v>1391.2000000000003</c:v>
                </c:pt>
                <c:pt idx="2893">
                  <c:v>1391.1</c:v>
                </c:pt>
                <c:pt idx="2894">
                  <c:v>1391.1</c:v>
                </c:pt>
                <c:pt idx="2895">
                  <c:v>1390.3</c:v>
                </c:pt>
                <c:pt idx="2896">
                  <c:v>1390.1000000000001</c:v>
                </c:pt>
                <c:pt idx="2897">
                  <c:v>1390.1000000000001</c:v>
                </c:pt>
                <c:pt idx="2898">
                  <c:v>1390</c:v>
                </c:pt>
                <c:pt idx="2899">
                  <c:v>1389.8999999999996</c:v>
                </c:pt>
                <c:pt idx="2900">
                  <c:v>1389.7000000000003</c:v>
                </c:pt>
                <c:pt idx="2901">
                  <c:v>1389.4999999999998</c:v>
                </c:pt>
                <c:pt idx="2902">
                  <c:v>1389.0999999999997</c:v>
                </c:pt>
                <c:pt idx="2903">
                  <c:v>1388.5000000000002</c:v>
                </c:pt>
                <c:pt idx="2904">
                  <c:v>1387.7999999999997</c:v>
                </c:pt>
                <c:pt idx="2905">
                  <c:v>1387.2000000000003</c:v>
                </c:pt>
                <c:pt idx="2906">
                  <c:v>1387.0000000000002</c:v>
                </c:pt>
                <c:pt idx="2907">
                  <c:v>1386.8999999999999</c:v>
                </c:pt>
                <c:pt idx="2908">
                  <c:v>1386.8000000000002</c:v>
                </c:pt>
                <c:pt idx="2909">
                  <c:v>1386.7</c:v>
                </c:pt>
                <c:pt idx="2910">
                  <c:v>1386.6</c:v>
                </c:pt>
                <c:pt idx="2911">
                  <c:v>1386.3000000000002</c:v>
                </c:pt>
                <c:pt idx="2912">
                  <c:v>1385.7000000000003</c:v>
                </c:pt>
                <c:pt idx="2913">
                  <c:v>1385.0000000000005</c:v>
                </c:pt>
                <c:pt idx="2914">
                  <c:v>1384.8</c:v>
                </c:pt>
                <c:pt idx="2915">
                  <c:v>1384.6999999999998</c:v>
                </c:pt>
                <c:pt idx="2916">
                  <c:v>1384.6000000000001</c:v>
                </c:pt>
                <c:pt idx="2917">
                  <c:v>1384.6000000000001</c:v>
                </c:pt>
                <c:pt idx="2918">
                  <c:v>1384.3</c:v>
                </c:pt>
                <c:pt idx="2919">
                  <c:v>1383.7</c:v>
                </c:pt>
                <c:pt idx="2920">
                  <c:v>1383.6999999999996</c:v>
                </c:pt>
                <c:pt idx="2921">
                  <c:v>1383.6</c:v>
                </c:pt>
                <c:pt idx="2922">
                  <c:v>1383.4999999999998</c:v>
                </c:pt>
                <c:pt idx="2923">
                  <c:v>1383.1000000000001</c:v>
                </c:pt>
                <c:pt idx="2924">
                  <c:v>1382.8999999999999</c:v>
                </c:pt>
                <c:pt idx="2925">
                  <c:v>1382.8999999999999</c:v>
                </c:pt>
                <c:pt idx="2926">
                  <c:v>1382.6000000000001</c:v>
                </c:pt>
                <c:pt idx="2927">
                  <c:v>1382.6000000000001</c:v>
                </c:pt>
                <c:pt idx="2928">
                  <c:v>1382.3</c:v>
                </c:pt>
                <c:pt idx="2929">
                  <c:v>1381.4</c:v>
                </c:pt>
                <c:pt idx="2930">
                  <c:v>1381.1000000000001</c:v>
                </c:pt>
                <c:pt idx="2931">
                  <c:v>1381.1</c:v>
                </c:pt>
                <c:pt idx="2932">
                  <c:v>1380.6000000000004</c:v>
                </c:pt>
                <c:pt idx="2933">
                  <c:v>1379.7</c:v>
                </c:pt>
                <c:pt idx="2934">
                  <c:v>1379.4999999999998</c:v>
                </c:pt>
                <c:pt idx="2935">
                  <c:v>1379.4</c:v>
                </c:pt>
                <c:pt idx="2936">
                  <c:v>1378.8</c:v>
                </c:pt>
                <c:pt idx="2937">
                  <c:v>1378.5</c:v>
                </c:pt>
                <c:pt idx="2938">
                  <c:v>1378.2</c:v>
                </c:pt>
                <c:pt idx="2939">
                  <c:v>1377.7000000000003</c:v>
                </c:pt>
                <c:pt idx="2940">
                  <c:v>1377.6999999999998</c:v>
                </c:pt>
                <c:pt idx="2941">
                  <c:v>1377.2000000000005</c:v>
                </c:pt>
                <c:pt idx="2942">
                  <c:v>1377.2</c:v>
                </c:pt>
                <c:pt idx="2943">
                  <c:v>1376.5</c:v>
                </c:pt>
                <c:pt idx="2944">
                  <c:v>1376.3000000000002</c:v>
                </c:pt>
                <c:pt idx="2945">
                  <c:v>1376.2000000000003</c:v>
                </c:pt>
                <c:pt idx="2946">
                  <c:v>1376.2000000000003</c:v>
                </c:pt>
                <c:pt idx="2947">
                  <c:v>1376.1000000000001</c:v>
                </c:pt>
                <c:pt idx="2948">
                  <c:v>1375.7999999999997</c:v>
                </c:pt>
                <c:pt idx="2949">
                  <c:v>1374.8000000000002</c:v>
                </c:pt>
                <c:pt idx="2950">
                  <c:v>1373.5000000000002</c:v>
                </c:pt>
                <c:pt idx="2951">
                  <c:v>1371.6999999999998</c:v>
                </c:pt>
                <c:pt idx="2952">
                  <c:v>1371.5</c:v>
                </c:pt>
                <c:pt idx="2953">
                  <c:v>1371.4</c:v>
                </c:pt>
                <c:pt idx="2954">
                  <c:v>1370.9000000000003</c:v>
                </c:pt>
                <c:pt idx="2955">
                  <c:v>1370.8000000000002</c:v>
                </c:pt>
                <c:pt idx="2956">
                  <c:v>1370.1999999999998</c:v>
                </c:pt>
                <c:pt idx="2957">
                  <c:v>1369.9999999999998</c:v>
                </c:pt>
                <c:pt idx="2958">
                  <c:v>1369.9</c:v>
                </c:pt>
                <c:pt idx="2959">
                  <c:v>1369.7999999999997</c:v>
                </c:pt>
                <c:pt idx="2960">
                  <c:v>1369.6000000000001</c:v>
                </c:pt>
                <c:pt idx="2961">
                  <c:v>1369.3999999999996</c:v>
                </c:pt>
                <c:pt idx="2962">
                  <c:v>1369.0000000000002</c:v>
                </c:pt>
                <c:pt idx="2963">
                  <c:v>1368.8999999999999</c:v>
                </c:pt>
                <c:pt idx="2964">
                  <c:v>1368.8000000000004</c:v>
                </c:pt>
                <c:pt idx="2965">
                  <c:v>1368.4999999999998</c:v>
                </c:pt>
                <c:pt idx="2966">
                  <c:v>1368.2000000000003</c:v>
                </c:pt>
                <c:pt idx="2967">
                  <c:v>1368.1</c:v>
                </c:pt>
                <c:pt idx="2968">
                  <c:v>1368</c:v>
                </c:pt>
                <c:pt idx="2969">
                  <c:v>1367.1</c:v>
                </c:pt>
                <c:pt idx="2970">
                  <c:v>1367.0000000000002</c:v>
                </c:pt>
                <c:pt idx="2971">
                  <c:v>1366.6000000000004</c:v>
                </c:pt>
                <c:pt idx="2972">
                  <c:v>1366.5999999999997</c:v>
                </c:pt>
                <c:pt idx="2973">
                  <c:v>1365.6</c:v>
                </c:pt>
                <c:pt idx="2974">
                  <c:v>1365.3999999999999</c:v>
                </c:pt>
                <c:pt idx="2975">
                  <c:v>1365.3999999999999</c:v>
                </c:pt>
                <c:pt idx="2976">
                  <c:v>1365.1</c:v>
                </c:pt>
                <c:pt idx="2977">
                  <c:v>1365</c:v>
                </c:pt>
                <c:pt idx="2978">
                  <c:v>1364.3000000000002</c:v>
                </c:pt>
                <c:pt idx="2979">
                  <c:v>1364.2</c:v>
                </c:pt>
                <c:pt idx="2980">
                  <c:v>1363.6999999999998</c:v>
                </c:pt>
                <c:pt idx="2981">
                  <c:v>1363.6</c:v>
                </c:pt>
                <c:pt idx="2982">
                  <c:v>1363.6</c:v>
                </c:pt>
                <c:pt idx="2983">
                  <c:v>1363.5999999999997</c:v>
                </c:pt>
                <c:pt idx="2984">
                  <c:v>1363.4999999999998</c:v>
                </c:pt>
                <c:pt idx="2985">
                  <c:v>1363.3999999999999</c:v>
                </c:pt>
                <c:pt idx="2986">
                  <c:v>1363.3</c:v>
                </c:pt>
                <c:pt idx="2987">
                  <c:v>1362.6999999999998</c:v>
                </c:pt>
                <c:pt idx="2988">
                  <c:v>1362.6999999999996</c:v>
                </c:pt>
                <c:pt idx="2989">
                  <c:v>1362.5000000000002</c:v>
                </c:pt>
                <c:pt idx="2990">
                  <c:v>1362.4</c:v>
                </c:pt>
                <c:pt idx="2991">
                  <c:v>1362.2000000000003</c:v>
                </c:pt>
                <c:pt idx="2992">
                  <c:v>1362.0000000000002</c:v>
                </c:pt>
                <c:pt idx="2993">
                  <c:v>1362.0000000000002</c:v>
                </c:pt>
                <c:pt idx="2994">
                  <c:v>1361.9000000000003</c:v>
                </c:pt>
                <c:pt idx="2995">
                  <c:v>1361.7000000000003</c:v>
                </c:pt>
                <c:pt idx="2996">
                  <c:v>1361.2</c:v>
                </c:pt>
                <c:pt idx="2997">
                  <c:v>1361</c:v>
                </c:pt>
                <c:pt idx="2998">
                  <c:v>1360.9</c:v>
                </c:pt>
                <c:pt idx="2999">
                  <c:v>1360.6</c:v>
                </c:pt>
                <c:pt idx="3000">
                  <c:v>1359.7</c:v>
                </c:pt>
                <c:pt idx="3001">
                  <c:v>1359.5000000000002</c:v>
                </c:pt>
                <c:pt idx="3002">
                  <c:v>1359.2000000000003</c:v>
                </c:pt>
                <c:pt idx="3003">
                  <c:v>1358.9999999999998</c:v>
                </c:pt>
                <c:pt idx="3004">
                  <c:v>1358.8000000000002</c:v>
                </c:pt>
                <c:pt idx="3005">
                  <c:v>1358.8</c:v>
                </c:pt>
                <c:pt idx="3006">
                  <c:v>1358.4</c:v>
                </c:pt>
                <c:pt idx="3007">
                  <c:v>1358.2000000000005</c:v>
                </c:pt>
                <c:pt idx="3008">
                  <c:v>1358.1000000000001</c:v>
                </c:pt>
                <c:pt idx="3009">
                  <c:v>1357.9000000000003</c:v>
                </c:pt>
                <c:pt idx="3010">
                  <c:v>1357.7</c:v>
                </c:pt>
                <c:pt idx="3011">
                  <c:v>1357.5999999999997</c:v>
                </c:pt>
                <c:pt idx="3012">
                  <c:v>1357.2</c:v>
                </c:pt>
                <c:pt idx="3013">
                  <c:v>1357.0000000000005</c:v>
                </c:pt>
                <c:pt idx="3014">
                  <c:v>1356.5</c:v>
                </c:pt>
                <c:pt idx="3015">
                  <c:v>1356.2</c:v>
                </c:pt>
                <c:pt idx="3016">
                  <c:v>1355.3999999999999</c:v>
                </c:pt>
                <c:pt idx="3017">
                  <c:v>1354.6000000000001</c:v>
                </c:pt>
                <c:pt idx="3018">
                  <c:v>1353.8000000000002</c:v>
                </c:pt>
                <c:pt idx="3019">
                  <c:v>1353.6</c:v>
                </c:pt>
                <c:pt idx="3020">
                  <c:v>1353.4</c:v>
                </c:pt>
                <c:pt idx="3021">
                  <c:v>1352.8</c:v>
                </c:pt>
                <c:pt idx="3022">
                  <c:v>1352.0000000000005</c:v>
                </c:pt>
                <c:pt idx="3023">
                  <c:v>1351</c:v>
                </c:pt>
                <c:pt idx="3024">
                  <c:v>1350.1000000000001</c:v>
                </c:pt>
                <c:pt idx="3025">
                  <c:v>1349.8000000000002</c:v>
                </c:pt>
                <c:pt idx="3026">
                  <c:v>1349.8</c:v>
                </c:pt>
                <c:pt idx="3027">
                  <c:v>1349.7</c:v>
                </c:pt>
                <c:pt idx="3028">
                  <c:v>1349.4999999999995</c:v>
                </c:pt>
                <c:pt idx="3029">
                  <c:v>1348.7</c:v>
                </c:pt>
                <c:pt idx="3030">
                  <c:v>1347.9999999999998</c:v>
                </c:pt>
                <c:pt idx="3031">
                  <c:v>1347.8</c:v>
                </c:pt>
                <c:pt idx="3032">
                  <c:v>1347.6</c:v>
                </c:pt>
                <c:pt idx="3033">
                  <c:v>1346.5</c:v>
                </c:pt>
                <c:pt idx="3034">
                  <c:v>1346.1</c:v>
                </c:pt>
                <c:pt idx="3035">
                  <c:v>1346</c:v>
                </c:pt>
                <c:pt idx="3036">
                  <c:v>1345.9</c:v>
                </c:pt>
                <c:pt idx="3037">
                  <c:v>1345.7</c:v>
                </c:pt>
                <c:pt idx="3038">
                  <c:v>1345.6000000000001</c:v>
                </c:pt>
                <c:pt idx="3039">
                  <c:v>1345.1999999999998</c:v>
                </c:pt>
                <c:pt idx="3040">
                  <c:v>1345.1</c:v>
                </c:pt>
                <c:pt idx="3041">
                  <c:v>1345</c:v>
                </c:pt>
                <c:pt idx="3042">
                  <c:v>1344.9999999999998</c:v>
                </c:pt>
                <c:pt idx="3043">
                  <c:v>1344.2</c:v>
                </c:pt>
                <c:pt idx="3044">
                  <c:v>1344.1999999999998</c:v>
                </c:pt>
                <c:pt idx="3045">
                  <c:v>1344.0000000000002</c:v>
                </c:pt>
                <c:pt idx="3046">
                  <c:v>1343.9</c:v>
                </c:pt>
                <c:pt idx="3047">
                  <c:v>1343.6000000000001</c:v>
                </c:pt>
                <c:pt idx="3048">
                  <c:v>1342.7</c:v>
                </c:pt>
                <c:pt idx="3049">
                  <c:v>1342.6</c:v>
                </c:pt>
                <c:pt idx="3050">
                  <c:v>1342.3000000000002</c:v>
                </c:pt>
                <c:pt idx="3051">
                  <c:v>1342.1</c:v>
                </c:pt>
                <c:pt idx="3052">
                  <c:v>1341.8</c:v>
                </c:pt>
                <c:pt idx="3053">
                  <c:v>1341.7999999999997</c:v>
                </c:pt>
                <c:pt idx="3054">
                  <c:v>1340.9</c:v>
                </c:pt>
                <c:pt idx="3055">
                  <c:v>1340.7999999999997</c:v>
                </c:pt>
                <c:pt idx="3056">
                  <c:v>1340.7999999999997</c:v>
                </c:pt>
                <c:pt idx="3057">
                  <c:v>1340.6000000000004</c:v>
                </c:pt>
                <c:pt idx="3058">
                  <c:v>1340.6000000000004</c:v>
                </c:pt>
                <c:pt idx="3059">
                  <c:v>1340.2</c:v>
                </c:pt>
                <c:pt idx="3060">
                  <c:v>1339.6</c:v>
                </c:pt>
                <c:pt idx="3061">
                  <c:v>1339.4000000000003</c:v>
                </c:pt>
                <c:pt idx="3062">
                  <c:v>1339.2999999999997</c:v>
                </c:pt>
                <c:pt idx="3063">
                  <c:v>1339.1999999999998</c:v>
                </c:pt>
                <c:pt idx="3064">
                  <c:v>1338.8999999999999</c:v>
                </c:pt>
                <c:pt idx="3065">
                  <c:v>1338.6000000000001</c:v>
                </c:pt>
                <c:pt idx="3066">
                  <c:v>1338.5</c:v>
                </c:pt>
                <c:pt idx="3067">
                  <c:v>1338.3999999999996</c:v>
                </c:pt>
                <c:pt idx="3068">
                  <c:v>1338.1</c:v>
                </c:pt>
                <c:pt idx="3069">
                  <c:v>1338.0000000000002</c:v>
                </c:pt>
                <c:pt idx="3070">
                  <c:v>1337.8000000000002</c:v>
                </c:pt>
                <c:pt idx="3071">
                  <c:v>1337.8</c:v>
                </c:pt>
                <c:pt idx="3072">
                  <c:v>1337.7000000000003</c:v>
                </c:pt>
                <c:pt idx="3073">
                  <c:v>1337.3999999999999</c:v>
                </c:pt>
                <c:pt idx="3074">
                  <c:v>1337.2</c:v>
                </c:pt>
                <c:pt idx="3075">
                  <c:v>1336.4000000000003</c:v>
                </c:pt>
                <c:pt idx="3076">
                  <c:v>1335.2999999999997</c:v>
                </c:pt>
                <c:pt idx="3077">
                  <c:v>1335.0999999999997</c:v>
                </c:pt>
                <c:pt idx="3078">
                  <c:v>1334.6</c:v>
                </c:pt>
                <c:pt idx="3079">
                  <c:v>1334.4</c:v>
                </c:pt>
                <c:pt idx="3080">
                  <c:v>1333.9</c:v>
                </c:pt>
                <c:pt idx="3081">
                  <c:v>1333.8000000000002</c:v>
                </c:pt>
                <c:pt idx="3082">
                  <c:v>1333.7999999999997</c:v>
                </c:pt>
                <c:pt idx="3083">
                  <c:v>1333.4999999999998</c:v>
                </c:pt>
                <c:pt idx="3084">
                  <c:v>1332.4000000000003</c:v>
                </c:pt>
                <c:pt idx="3085">
                  <c:v>1332.3999999999999</c:v>
                </c:pt>
                <c:pt idx="3086">
                  <c:v>1331.7</c:v>
                </c:pt>
                <c:pt idx="3087">
                  <c:v>1331.4</c:v>
                </c:pt>
                <c:pt idx="3088">
                  <c:v>1331.3999999999999</c:v>
                </c:pt>
                <c:pt idx="3089">
                  <c:v>1331.3</c:v>
                </c:pt>
                <c:pt idx="3090">
                  <c:v>1330</c:v>
                </c:pt>
                <c:pt idx="3091">
                  <c:v>1328.9</c:v>
                </c:pt>
                <c:pt idx="3092">
                  <c:v>1328.6</c:v>
                </c:pt>
                <c:pt idx="3093">
                  <c:v>1328.4000000000003</c:v>
                </c:pt>
                <c:pt idx="3094">
                  <c:v>1328.1999999999998</c:v>
                </c:pt>
                <c:pt idx="3095">
                  <c:v>1327.6000000000001</c:v>
                </c:pt>
                <c:pt idx="3096">
                  <c:v>1327.1999999999998</c:v>
                </c:pt>
                <c:pt idx="3097">
                  <c:v>1327.1</c:v>
                </c:pt>
                <c:pt idx="3098">
                  <c:v>1327.1</c:v>
                </c:pt>
                <c:pt idx="3099">
                  <c:v>1326.9</c:v>
                </c:pt>
                <c:pt idx="3100">
                  <c:v>1326.8000000000002</c:v>
                </c:pt>
                <c:pt idx="3101">
                  <c:v>1326.7000000000003</c:v>
                </c:pt>
                <c:pt idx="3102">
                  <c:v>1326.5</c:v>
                </c:pt>
                <c:pt idx="3103">
                  <c:v>1326.3000000000002</c:v>
                </c:pt>
                <c:pt idx="3104">
                  <c:v>1326.1000000000001</c:v>
                </c:pt>
                <c:pt idx="3105">
                  <c:v>1326</c:v>
                </c:pt>
                <c:pt idx="3106">
                  <c:v>1325.8</c:v>
                </c:pt>
                <c:pt idx="3107">
                  <c:v>1325.5000000000005</c:v>
                </c:pt>
                <c:pt idx="3108">
                  <c:v>1325.5</c:v>
                </c:pt>
                <c:pt idx="3109">
                  <c:v>1325.4999999999998</c:v>
                </c:pt>
                <c:pt idx="3110">
                  <c:v>1324.5</c:v>
                </c:pt>
                <c:pt idx="3111">
                  <c:v>1324.4999999999998</c:v>
                </c:pt>
                <c:pt idx="3112">
                  <c:v>1324.4999999999998</c:v>
                </c:pt>
                <c:pt idx="3113">
                  <c:v>1324.4999999999998</c:v>
                </c:pt>
                <c:pt idx="3114">
                  <c:v>1324.1999999999998</c:v>
                </c:pt>
                <c:pt idx="3115">
                  <c:v>1323.8999999999996</c:v>
                </c:pt>
                <c:pt idx="3116">
                  <c:v>1323.6000000000001</c:v>
                </c:pt>
                <c:pt idx="3117">
                  <c:v>1323.1999999999998</c:v>
                </c:pt>
                <c:pt idx="3118">
                  <c:v>1322.7</c:v>
                </c:pt>
                <c:pt idx="3119">
                  <c:v>1322.6000000000001</c:v>
                </c:pt>
                <c:pt idx="3120">
                  <c:v>1322.2</c:v>
                </c:pt>
                <c:pt idx="3121">
                  <c:v>1321.7999999999997</c:v>
                </c:pt>
                <c:pt idx="3122">
                  <c:v>1321.6999999999998</c:v>
                </c:pt>
                <c:pt idx="3123">
                  <c:v>1321.6000000000001</c:v>
                </c:pt>
                <c:pt idx="3124">
                  <c:v>1321.6000000000001</c:v>
                </c:pt>
                <c:pt idx="3125">
                  <c:v>1321</c:v>
                </c:pt>
                <c:pt idx="3126">
                  <c:v>1320.9999999999998</c:v>
                </c:pt>
                <c:pt idx="3127">
                  <c:v>1320.9000000000005</c:v>
                </c:pt>
                <c:pt idx="3128">
                  <c:v>1320.8999999999999</c:v>
                </c:pt>
                <c:pt idx="3129">
                  <c:v>1320.4999999999998</c:v>
                </c:pt>
                <c:pt idx="3130">
                  <c:v>1320.0000000000002</c:v>
                </c:pt>
                <c:pt idx="3131">
                  <c:v>1319.9000000000003</c:v>
                </c:pt>
                <c:pt idx="3132">
                  <c:v>1319.8</c:v>
                </c:pt>
                <c:pt idx="3133">
                  <c:v>1318.8999999999999</c:v>
                </c:pt>
                <c:pt idx="3134">
                  <c:v>1318.7</c:v>
                </c:pt>
                <c:pt idx="3135">
                  <c:v>1318.1000000000001</c:v>
                </c:pt>
                <c:pt idx="3136">
                  <c:v>1317.9000000000003</c:v>
                </c:pt>
                <c:pt idx="3137">
                  <c:v>1317.5000000000002</c:v>
                </c:pt>
                <c:pt idx="3138">
                  <c:v>1316.7999999999995</c:v>
                </c:pt>
                <c:pt idx="3139">
                  <c:v>1316.1</c:v>
                </c:pt>
                <c:pt idx="3140">
                  <c:v>1315.6999999999998</c:v>
                </c:pt>
                <c:pt idx="3141">
                  <c:v>1314.8999999999999</c:v>
                </c:pt>
                <c:pt idx="3142">
                  <c:v>1314.8000000000002</c:v>
                </c:pt>
                <c:pt idx="3143">
                  <c:v>1314.5</c:v>
                </c:pt>
                <c:pt idx="3144">
                  <c:v>1314.4</c:v>
                </c:pt>
                <c:pt idx="3145">
                  <c:v>1314.1999999999998</c:v>
                </c:pt>
                <c:pt idx="3146">
                  <c:v>1314.1000000000004</c:v>
                </c:pt>
                <c:pt idx="3147">
                  <c:v>1313.9999999999998</c:v>
                </c:pt>
                <c:pt idx="3148">
                  <c:v>1313.7000000000003</c:v>
                </c:pt>
                <c:pt idx="3149">
                  <c:v>1313.4</c:v>
                </c:pt>
                <c:pt idx="3150">
                  <c:v>1312.3999999999996</c:v>
                </c:pt>
                <c:pt idx="3151">
                  <c:v>1312</c:v>
                </c:pt>
                <c:pt idx="3152">
                  <c:v>1311.7000000000003</c:v>
                </c:pt>
                <c:pt idx="3153">
                  <c:v>1311.7000000000003</c:v>
                </c:pt>
                <c:pt idx="3154">
                  <c:v>1311.4</c:v>
                </c:pt>
                <c:pt idx="3155">
                  <c:v>1311.2999999999997</c:v>
                </c:pt>
                <c:pt idx="3156">
                  <c:v>1311.1000000000001</c:v>
                </c:pt>
                <c:pt idx="3157">
                  <c:v>1310.8</c:v>
                </c:pt>
                <c:pt idx="3158">
                  <c:v>1310.8</c:v>
                </c:pt>
                <c:pt idx="3159">
                  <c:v>1310.6000000000004</c:v>
                </c:pt>
                <c:pt idx="3160">
                  <c:v>1310.4999999999995</c:v>
                </c:pt>
                <c:pt idx="3161">
                  <c:v>1310.4000000000001</c:v>
                </c:pt>
                <c:pt idx="3162">
                  <c:v>1310.4000000000001</c:v>
                </c:pt>
                <c:pt idx="3163">
                  <c:v>1310.3</c:v>
                </c:pt>
                <c:pt idx="3164">
                  <c:v>1310.0999999999999</c:v>
                </c:pt>
                <c:pt idx="3165">
                  <c:v>1309.9000000000001</c:v>
                </c:pt>
                <c:pt idx="3166">
                  <c:v>1309.8000000000002</c:v>
                </c:pt>
                <c:pt idx="3167">
                  <c:v>1309.7000000000003</c:v>
                </c:pt>
                <c:pt idx="3168">
                  <c:v>1309.5999999999999</c:v>
                </c:pt>
                <c:pt idx="3169">
                  <c:v>1309</c:v>
                </c:pt>
                <c:pt idx="3170">
                  <c:v>1308.9999999999998</c:v>
                </c:pt>
                <c:pt idx="3171">
                  <c:v>1308.9000000000001</c:v>
                </c:pt>
                <c:pt idx="3172">
                  <c:v>1308.9000000000001</c:v>
                </c:pt>
                <c:pt idx="3173">
                  <c:v>1308.8999999999999</c:v>
                </c:pt>
                <c:pt idx="3174">
                  <c:v>1308.7000000000005</c:v>
                </c:pt>
                <c:pt idx="3175">
                  <c:v>1308.3</c:v>
                </c:pt>
                <c:pt idx="3176">
                  <c:v>1308</c:v>
                </c:pt>
                <c:pt idx="3177">
                  <c:v>1307.9000000000003</c:v>
                </c:pt>
                <c:pt idx="3178">
                  <c:v>1307.7000000000003</c:v>
                </c:pt>
                <c:pt idx="3179">
                  <c:v>1307.3999999999996</c:v>
                </c:pt>
                <c:pt idx="3180">
                  <c:v>1307.0999999999999</c:v>
                </c:pt>
                <c:pt idx="3181">
                  <c:v>1306.5999999999997</c:v>
                </c:pt>
                <c:pt idx="3182">
                  <c:v>1306.3999999999999</c:v>
                </c:pt>
                <c:pt idx="3183">
                  <c:v>1306.1999999999998</c:v>
                </c:pt>
                <c:pt idx="3184">
                  <c:v>1306.0999999999999</c:v>
                </c:pt>
                <c:pt idx="3185">
                  <c:v>1306</c:v>
                </c:pt>
                <c:pt idx="3186">
                  <c:v>1305.2</c:v>
                </c:pt>
                <c:pt idx="3187">
                  <c:v>1305.1000000000004</c:v>
                </c:pt>
                <c:pt idx="3188">
                  <c:v>1305.0999999999997</c:v>
                </c:pt>
                <c:pt idx="3189">
                  <c:v>1303.7</c:v>
                </c:pt>
                <c:pt idx="3190">
                  <c:v>1303.6999999999996</c:v>
                </c:pt>
                <c:pt idx="3191">
                  <c:v>1303.5000000000002</c:v>
                </c:pt>
                <c:pt idx="3192">
                  <c:v>1302.8</c:v>
                </c:pt>
                <c:pt idx="3193">
                  <c:v>1302.7</c:v>
                </c:pt>
                <c:pt idx="3194">
                  <c:v>1302.5000000000002</c:v>
                </c:pt>
                <c:pt idx="3195">
                  <c:v>1302.5</c:v>
                </c:pt>
                <c:pt idx="3196">
                  <c:v>1302.5</c:v>
                </c:pt>
                <c:pt idx="3197">
                  <c:v>1302.3000000000002</c:v>
                </c:pt>
                <c:pt idx="3198">
                  <c:v>1302.2999999999995</c:v>
                </c:pt>
                <c:pt idx="3199">
                  <c:v>1302.0999999999999</c:v>
                </c:pt>
                <c:pt idx="3200">
                  <c:v>1301.7</c:v>
                </c:pt>
                <c:pt idx="3201">
                  <c:v>1300.6999999999998</c:v>
                </c:pt>
                <c:pt idx="3202">
                  <c:v>1300.2</c:v>
                </c:pt>
                <c:pt idx="3203">
                  <c:v>1299.5000000000002</c:v>
                </c:pt>
                <c:pt idx="3204">
                  <c:v>1299.5000000000002</c:v>
                </c:pt>
                <c:pt idx="3205">
                  <c:v>1299.3</c:v>
                </c:pt>
                <c:pt idx="3206">
                  <c:v>1299.2000000000003</c:v>
                </c:pt>
                <c:pt idx="3207">
                  <c:v>1299.1000000000001</c:v>
                </c:pt>
                <c:pt idx="3208">
                  <c:v>1298.7000000000003</c:v>
                </c:pt>
                <c:pt idx="3209">
                  <c:v>1298.3999999999999</c:v>
                </c:pt>
                <c:pt idx="3210">
                  <c:v>1298.3</c:v>
                </c:pt>
                <c:pt idx="3211">
                  <c:v>1298.0000000000002</c:v>
                </c:pt>
                <c:pt idx="3212">
                  <c:v>1297.8</c:v>
                </c:pt>
                <c:pt idx="3213">
                  <c:v>1297.3999999999999</c:v>
                </c:pt>
                <c:pt idx="3214">
                  <c:v>1297.1000000000001</c:v>
                </c:pt>
                <c:pt idx="3215">
                  <c:v>1296.8999999999996</c:v>
                </c:pt>
                <c:pt idx="3216">
                  <c:v>1296.8000000000002</c:v>
                </c:pt>
                <c:pt idx="3217">
                  <c:v>1296.6000000000001</c:v>
                </c:pt>
                <c:pt idx="3218">
                  <c:v>1296.3000000000002</c:v>
                </c:pt>
                <c:pt idx="3219">
                  <c:v>1296.1999999999998</c:v>
                </c:pt>
                <c:pt idx="3220">
                  <c:v>1295.7000000000003</c:v>
                </c:pt>
                <c:pt idx="3221">
                  <c:v>1295.4000000000001</c:v>
                </c:pt>
                <c:pt idx="3222">
                  <c:v>1295.3999999999994</c:v>
                </c:pt>
                <c:pt idx="3223">
                  <c:v>1295.1000000000001</c:v>
                </c:pt>
                <c:pt idx="3224">
                  <c:v>1295.0999999999997</c:v>
                </c:pt>
                <c:pt idx="3225">
                  <c:v>1294.8</c:v>
                </c:pt>
                <c:pt idx="3226">
                  <c:v>1294.6000000000001</c:v>
                </c:pt>
                <c:pt idx="3227">
                  <c:v>1294.1000000000001</c:v>
                </c:pt>
                <c:pt idx="3228">
                  <c:v>1293.7000000000003</c:v>
                </c:pt>
                <c:pt idx="3229">
                  <c:v>1293.5999999999999</c:v>
                </c:pt>
                <c:pt idx="3230">
                  <c:v>1293.3</c:v>
                </c:pt>
                <c:pt idx="3231">
                  <c:v>1292.8</c:v>
                </c:pt>
                <c:pt idx="3232">
                  <c:v>1292.7000000000003</c:v>
                </c:pt>
                <c:pt idx="3233">
                  <c:v>1292.6000000000001</c:v>
                </c:pt>
                <c:pt idx="3234">
                  <c:v>1292.4000000000001</c:v>
                </c:pt>
                <c:pt idx="3235">
                  <c:v>1292.1999999999998</c:v>
                </c:pt>
                <c:pt idx="3236">
                  <c:v>1292.1000000000001</c:v>
                </c:pt>
                <c:pt idx="3237">
                  <c:v>1291.0000000000002</c:v>
                </c:pt>
                <c:pt idx="3238">
                  <c:v>1290.8</c:v>
                </c:pt>
                <c:pt idx="3239">
                  <c:v>1289.8999999999999</c:v>
                </c:pt>
                <c:pt idx="3240">
                  <c:v>1289.7</c:v>
                </c:pt>
                <c:pt idx="3241">
                  <c:v>1289.4000000000003</c:v>
                </c:pt>
                <c:pt idx="3242">
                  <c:v>1289.3999999999999</c:v>
                </c:pt>
                <c:pt idx="3243">
                  <c:v>1288.9000000000005</c:v>
                </c:pt>
                <c:pt idx="3244">
                  <c:v>1288.6000000000004</c:v>
                </c:pt>
                <c:pt idx="3245">
                  <c:v>1288.5999999999999</c:v>
                </c:pt>
                <c:pt idx="3246">
                  <c:v>1288</c:v>
                </c:pt>
                <c:pt idx="3247">
                  <c:v>1287.7</c:v>
                </c:pt>
                <c:pt idx="3248">
                  <c:v>1287.5000000000005</c:v>
                </c:pt>
                <c:pt idx="3249">
                  <c:v>1287.5</c:v>
                </c:pt>
                <c:pt idx="3250">
                  <c:v>1287.2</c:v>
                </c:pt>
                <c:pt idx="3251">
                  <c:v>1286.8</c:v>
                </c:pt>
                <c:pt idx="3252">
                  <c:v>1286.7999999999997</c:v>
                </c:pt>
                <c:pt idx="3253">
                  <c:v>1286.7</c:v>
                </c:pt>
                <c:pt idx="3254">
                  <c:v>1286.1000000000004</c:v>
                </c:pt>
                <c:pt idx="3255">
                  <c:v>1286.1000000000001</c:v>
                </c:pt>
                <c:pt idx="3256">
                  <c:v>1286</c:v>
                </c:pt>
                <c:pt idx="3257">
                  <c:v>1285.2999999999997</c:v>
                </c:pt>
                <c:pt idx="3258">
                  <c:v>1284.7</c:v>
                </c:pt>
                <c:pt idx="3259">
                  <c:v>1284.5</c:v>
                </c:pt>
                <c:pt idx="3260">
                  <c:v>1284.1000000000001</c:v>
                </c:pt>
                <c:pt idx="3261">
                  <c:v>1283.5999999999999</c:v>
                </c:pt>
                <c:pt idx="3262">
                  <c:v>1283.5000000000002</c:v>
                </c:pt>
                <c:pt idx="3263">
                  <c:v>1283.5</c:v>
                </c:pt>
                <c:pt idx="3264">
                  <c:v>1283.1000000000001</c:v>
                </c:pt>
                <c:pt idx="3265">
                  <c:v>1282.8000000000002</c:v>
                </c:pt>
                <c:pt idx="3266">
                  <c:v>1282.7</c:v>
                </c:pt>
                <c:pt idx="3267">
                  <c:v>1282.6999999999998</c:v>
                </c:pt>
                <c:pt idx="3268">
                  <c:v>1282.5000000000002</c:v>
                </c:pt>
                <c:pt idx="3269">
                  <c:v>1282.4000000000003</c:v>
                </c:pt>
                <c:pt idx="3270">
                  <c:v>1282.2</c:v>
                </c:pt>
                <c:pt idx="3271">
                  <c:v>1281.4999999999995</c:v>
                </c:pt>
                <c:pt idx="3272">
                  <c:v>1281.4000000000001</c:v>
                </c:pt>
                <c:pt idx="3273">
                  <c:v>1280.1000000000001</c:v>
                </c:pt>
                <c:pt idx="3274">
                  <c:v>1279.9000000000001</c:v>
                </c:pt>
                <c:pt idx="3275">
                  <c:v>1279.8</c:v>
                </c:pt>
                <c:pt idx="3276">
                  <c:v>1279.6000000000001</c:v>
                </c:pt>
                <c:pt idx="3277">
                  <c:v>1278.8</c:v>
                </c:pt>
                <c:pt idx="3278">
                  <c:v>1278.6000000000004</c:v>
                </c:pt>
                <c:pt idx="3279">
                  <c:v>1278.4999999999998</c:v>
                </c:pt>
                <c:pt idx="3280">
                  <c:v>1278.4000000000003</c:v>
                </c:pt>
                <c:pt idx="3281">
                  <c:v>1278.2</c:v>
                </c:pt>
                <c:pt idx="3282">
                  <c:v>1277.4999999999998</c:v>
                </c:pt>
                <c:pt idx="3283">
                  <c:v>1277.4000000000001</c:v>
                </c:pt>
                <c:pt idx="3284">
                  <c:v>1276.8</c:v>
                </c:pt>
                <c:pt idx="3285">
                  <c:v>1276.4999999999998</c:v>
                </c:pt>
                <c:pt idx="3286">
                  <c:v>1276.1999999999998</c:v>
                </c:pt>
                <c:pt idx="3287">
                  <c:v>1275.9000000000001</c:v>
                </c:pt>
                <c:pt idx="3288">
                  <c:v>1274.8000000000002</c:v>
                </c:pt>
                <c:pt idx="3289">
                  <c:v>1274.8</c:v>
                </c:pt>
                <c:pt idx="3290">
                  <c:v>1274.5000000000002</c:v>
                </c:pt>
                <c:pt idx="3291">
                  <c:v>1274.5000000000002</c:v>
                </c:pt>
                <c:pt idx="3292">
                  <c:v>1274.2</c:v>
                </c:pt>
                <c:pt idx="3293">
                  <c:v>1274.1999999999998</c:v>
                </c:pt>
                <c:pt idx="3294">
                  <c:v>1273.3999999999996</c:v>
                </c:pt>
                <c:pt idx="3295">
                  <c:v>1272.9000000000001</c:v>
                </c:pt>
                <c:pt idx="3296">
                  <c:v>1272.8000000000002</c:v>
                </c:pt>
                <c:pt idx="3297">
                  <c:v>1272.3000000000004</c:v>
                </c:pt>
                <c:pt idx="3298">
                  <c:v>1271.8999999999999</c:v>
                </c:pt>
                <c:pt idx="3299">
                  <c:v>1271.8999999999996</c:v>
                </c:pt>
                <c:pt idx="3300">
                  <c:v>1271.8000000000002</c:v>
                </c:pt>
                <c:pt idx="3301">
                  <c:v>1271.5999999999999</c:v>
                </c:pt>
                <c:pt idx="3302">
                  <c:v>1271.5999999999999</c:v>
                </c:pt>
                <c:pt idx="3303">
                  <c:v>1271.3000000000004</c:v>
                </c:pt>
                <c:pt idx="3304">
                  <c:v>1270.8999999999999</c:v>
                </c:pt>
                <c:pt idx="3305">
                  <c:v>1270.8000000000002</c:v>
                </c:pt>
                <c:pt idx="3306">
                  <c:v>1270.8</c:v>
                </c:pt>
                <c:pt idx="3307">
                  <c:v>1270.3000000000002</c:v>
                </c:pt>
                <c:pt idx="3308">
                  <c:v>1270.0999999999997</c:v>
                </c:pt>
                <c:pt idx="3309">
                  <c:v>1270</c:v>
                </c:pt>
                <c:pt idx="3310">
                  <c:v>1269.1000000000001</c:v>
                </c:pt>
                <c:pt idx="3311">
                  <c:v>1268.8999999999996</c:v>
                </c:pt>
                <c:pt idx="3312">
                  <c:v>1268.8000000000002</c:v>
                </c:pt>
                <c:pt idx="3313">
                  <c:v>1268.4000000000001</c:v>
                </c:pt>
                <c:pt idx="3314">
                  <c:v>1268.3000000000004</c:v>
                </c:pt>
                <c:pt idx="3315">
                  <c:v>1267.9000000000001</c:v>
                </c:pt>
                <c:pt idx="3316">
                  <c:v>1267.4000000000001</c:v>
                </c:pt>
                <c:pt idx="3317">
                  <c:v>1267.3999999999999</c:v>
                </c:pt>
                <c:pt idx="3318">
                  <c:v>1267.0999999999999</c:v>
                </c:pt>
                <c:pt idx="3319">
                  <c:v>1267.0999999999999</c:v>
                </c:pt>
                <c:pt idx="3320">
                  <c:v>1266.3</c:v>
                </c:pt>
                <c:pt idx="3321">
                  <c:v>1266.1000000000001</c:v>
                </c:pt>
                <c:pt idx="3322">
                  <c:v>1265.7000000000003</c:v>
                </c:pt>
                <c:pt idx="3323">
                  <c:v>1264.0999999999999</c:v>
                </c:pt>
                <c:pt idx="3324">
                  <c:v>1263.6999999999996</c:v>
                </c:pt>
                <c:pt idx="3325">
                  <c:v>1263.3</c:v>
                </c:pt>
                <c:pt idx="3326">
                  <c:v>1263.2</c:v>
                </c:pt>
                <c:pt idx="3327">
                  <c:v>1263.0999999999997</c:v>
                </c:pt>
                <c:pt idx="3328">
                  <c:v>1262.5999999999999</c:v>
                </c:pt>
                <c:pt idx="3329">
                  <c:v>1262.0999999999999</c:v>
                </c:pt>
                <c:pt idx="3330">
                  <c:v>1261.2</c:v>
                </c:pt>
                <c:pt idx="3331">
                  <c:v>1261.2</c:v>
                </c:pt>
                <c:pt idx="3332">
                  <c:v>1261.2</c:v>
                </c:pt>
                <c:pt idx="3333">
                  <c:v>1261.0999999999999</c:v>
                </c:pt>
                <c:pt idx="3334">
                  <c:v>1261.0999999999999</c:v>
                </c:pt>
                <c:pt idx="3335">
                  <c:v>1260.9999999999998</c:v>
                </c:pt>
                <c:pt idx="3336">
                  <c:v>1260.6999999999998</c:v>
                </c:pt>
                <c:pt idx="3337">
                  <c:v>1260.3999999999999</c:v>
                </c:pt>
                <c:pt idx="3338">
                  <c:v>1259.5000000000002</c:v>
                </c:pt>
                <c:pt idx="3339">
                  <c:v>1259.4000000000001</c:v>
                </c:pt>
                <c:pt idx="3340">
                  <c:v>1259.2</c:v>
                </c:pt>
                <c:pt idx="3341">
                  <c:v>1258.5999999999997</c:v>
                </c:pt>
                <c:pt idx="3342">
                  <c:v>1258.4000000000003</c:v>
                </c:pt>
                <c:pt idx="3343">
                  <c:v>1258.1999999999998</c:v>
                </c:pt>
                <c:pt idx="3344">
                  <c:v>1257.8999999999999</c:v>
                </c:pt>
                <c:pt idx="3345">
                  <c:v>1257.7</c:v>
                </c:pt>
                <c:pt idx="3346">
                  <c:v>1257.7</c:v>
                </c:pt>
                <c:pt idx="3347">
                  <c:v>1257.7</c:v>
                </c:pt>
                <c:pt idx="3348">
                  <c:v>1257.2000000000003</c:v>
                </c:pt>
                <c:pt idx="3349">
                  <c:v>1256.5999999999999</c:v>
                </c:pt>
                <c:pt idx="3350">
                  <c:v>1256.5</c:v>
                </c:pt>
                <c:pt idx="3351">
                  <c:v>1256.3000000000002</c:v>
                </c:pt>
                <c:pt idx="3352">
                  <c:v>1256.3</c:v>
                </c:pt>
                <c:pt idx="3353">
                  <c:v>1255.9000000000005</c:v>
                </c:pt>
                <c:pt idx="3354">
                  <c:v>1255.9000000000001</c:v>
                </c:pt>
                <c:pt idx="3355">
                  <c:v>1255.7000000000003</c:v>
                </c:pt>
                <c:pt idx="3356">
                  <c:v>1255.4000000000001</c:v>
                </c:pt>
                <c:pt idx="3357">
                  <c:v>1255.4000000000001</c:v>
                </c:pt>
                <c:pt idx="3358">
                  <c:v>1254.9999999999998</c:v>
                </c:pt>
                <c:pt idx="3359">
                  <c:v>1254.1000000000001</c:v>
                </c:pt>
                <c:pt idx="3360">
                  <c:v>1254.1000000000001</c:v>
                </c:pt>
                <c:pt idx="3361">
                  <c:v>1253.8</c:v>
                </c:pt>
                <c:pt idx="3362">
                  <c:v>1253.7999999999997</c:v>
                </c:pt>
                <c:pt idx="3363">
                  <c:v>1253.6999999999998</c:v>
                </c:pt>
                <c:pt idx="3364">
                  <c:v>1253.6000000000001</c:v>
                </c:pt>
                <c:pt idx="3365">
                  <c:v>1253.4000000000001</c:v>
                </c:pt>
                <c:pt idx="3366">
                  <c:v>1252.8</c:v>
                </c:pt>
                <c:pt idx="3367">
                  <c:v>1252.5</c:v>
                </c:pt>
                <c:pt idx="3368">
                  <c:v>1251.9000000000001</c:v>
                </c:pt>
                <c:pt idx="3369">
                  <c:v>1251.6999999999996</c:v>
                </c:pt>
                <c:pt idx="3370">
                  <c:v>1251.4000000000001</c:v>
                </c:pt>
                <c:pt idx="3371">
                  <c:v>1251.2999999999997</c:v>
                </c:pt>
                <c:pt idx="3372">
                  <c:v>1250.7999999999997</c:v>
                </c:pt>
                <c:pt idx="3373">
                  <c:v>1250.4000000000001</c:v>
                </c:pt>
                <c:pt idx="3374">
                  <c:v>1250.3999999999996</c:v>
                </c:pt>
                <c:pt idx="3375">
                  <c:v>1249.8000000000002</c:v>
                </c:pt>
                <c:pt idx="3376">
                  <c:v>1249.6000000000001</c:v>
                </c:pt>
                <c:pt idx="3377">
                  <c:v>1248.0999999999999</c:v>
                </c:pt>
                <c:pt idx="3378">
                  <c:v>1248</c:v>
                </c:pt>
                <c:pt idx="3379">
                  <c:v>1247.5999999999999</c:v>
                </c:pt>
                <c:pt idx="3380">
                  <c:v>1247.4999999999998</c:v>
                </c:pt>
                <c:pt idx="3381">
                  <c:v>1247.2000000000005</c:v>
                </c:pt>
                <c:pt idx="3382">
                  <c:v>1247.0999999999999</c:v>
                </c:pt>
                <c:pt idx="3383">
                  <c:v>1247</c:v>
                </c:pt>
                <c:pt idx="3384">
                  <c:v>1246.9999999999995</c:v>
                </c:pt>
                <c:pt idx="3385">
                  <c:v>1246.9000000000001</c:v>
                </c:pt>
                <c:pt idx="3386">
                  <c:v>1246.8999999999999</c:v>
                </c:pt>
                <c:pt idx="3387">
                  <c:v>1246.6999999999998</c:v>
                </c:pt>
                <c:pt idx="3388">
                  <c:v>1246.1999999999998</c:v>
                </c:pt>
                <c:pt idx="3389">
                  <c:v>1246.0999999999999</c:v>
                </c:pt>
                <c:pt idx="3390">
                  <c:v>1244.8000000000002</c:v>
                </c:pt>
                <c:pt idx="3391">
                  <c:v>1244.8000000000002</c:v>
                </c:pt>
                <c:pt idx="3392">
                  <c:v>1244.8</c:v>
                </c:pt>
                <c:pt idx="3393">
                  <c:v>1244.7999999999997</c:v>
                </c:pt>
                <c:pt idx="3394">
                  <c:v>1244.1000000000001</c:v>
                </c:pt>
                <c:pt idx="3395">
                  <c:v>1244</c:v>
                </c:pt>
                <c:pt idx="3396">
                  <c:v>1243.7</c:v>
                </c:pt>
                <c:pt idx="3397">
                  <c:v>1243.1000000000001</c:v>
                </c:pt>
                <c:pt idx="3398">
                  <c:v>1242.8000000000002</c:v>
                </c:pt>
                <c:pt idx="3399">
                  <c:v>1242.2999999999997</c:v>
                </c:pt>
                <c:pt idx="3400">
                  <c:v>1242.1999999999998</c:v>
                </c:pt>
                <c:pt idx="3401">
                  <c:v>1242.1999999999998</c:v>
                </c:pt>
                <c:pt idx="3402">
                  <c:v>1242</c:v>
                </c:pt>
                <c:pt idx="3403">
                  <c:v>1241.8999999999999</c:v>
                </c:pt>
                <c:pt idx="3404">
                  <c:v>1241.1000000000001</c:v>
                </c:pt>
                <c:pt idx="3405">
                  <c:v>1240.5999999999997</c:v>
                </c:pt>
                <c:pt idx="3406">
                  <c:v>1240.2999999999997</c:v>
                </c:pt>
                <c:pt idx="3407">
                  <c:v>1239.6999999999996</c:v>
                </c:pt>
                <c:pt idx="3408">
                  <c:v>1239.2</c:v>
                </c:pt>
                <c:pt idx="3409">
                  <c:v>1239.1000000000001</c:v>
                </c:pt>
                <c:pt idx="3410">
                  <c:v>1238.9999999999998</c:v>
                </c:pt>
                <c:pt idx="3411">
                  <c:v>1238.8999999999999</c:v>
                </c:pt>
                <c:pt idx="3412">
                  <c:v>1238.7</c:v>
                </c:pt>
                <c:pt idx="3413">
                  <c:v>1238.3000000000004</c:v>
                </c:pt>
                <c:pt idx="3414">
                  <c:v>1238.3000000000002</c:v>
                </c:pt>
                <c:pt idx="3415">
                  <c:v>1237.8999999999999</c:v>
                </c:pt>
                <c:pt idx="3416">
                  <c:v>1237.7</c:v>
                </c:pt>
                <c:pt idx="3417">
                  <c:v>1237.5999999999999</c:v>
                </c:pt>
                <c:pt idx="3418">
                  <c:v>1237.5</c:v>
                </c:pt>
                <c:pt idx="3419">
                  <c:v>1237.1000000000004</c:v>
                </c:pt>
                <c:pt idx="3420">
                  <c:v>1237.0999999999999</c:v>
                </c:pt>
                <c:pt idx="3421">
                  <c:v>1236.6000000000001</c:v>
                </c:pt>
                <c:pt idx="3422">
                  <c:v>1235.7000000000003</c:v>
                </c:pt>
                <c:pt idx="3423">
                  <c:v>1235.5999999999999</c:v>
                </c:pt>
                <c:pt idx="3424">
                  <c:v>1235.5</c:v>
                </c:pt>
                <c:pt idx="3425">
                  <c:v>1235</c:v>
                </c:pt>
                <c:pt idx="3426">
                  <c:v>1234.9000000000005</c:v>
                </c:pt>
                <c:pt idx="3427">
                  <c:v>1234.5</c:v>
                </c:pt>
                <c:pt idx="3428">
                  <c:v>1233.6000000000001</c:v>
                </c:pt>
                <c:pt idx="3429">
                  <c:v>1232.7</c:v>
                </c:pt>
                <c:pt idx="3430">
                  <c:v>1232.5999999999997</c:v>
                </c:pt>
                <c:pt idx="3431">
                  <c:v>1231.4000000000001</c:v>
                </c:pt>
                <c:pt idx="3432">
                  <c:v>1231</c:v>
                </c:pt>
                <c:pt idx="3433">
                  <c:v>1230.8999999999999</c:v>
                </c:pt>
                <c:pt idx="3434">
                  <c:v>1230.6999999999998</c:v>
                </c:pt>
                <c:pt idx="3435">
                  <c:v>1230.6999999999998</c:v>
                </c:pt>
                <c:pt idx="3436">
                  <c:v>1230.6000000000001</c:v>
                </c:pt>
                <c:pt idx="3437">
                  <c:v>1230.6000000000001</c:v>
                </c:pt>
                <c:pt idx="3438">
                  <c:v>1230.5999999999999</c:v>
                </c:pt>
                <c:pt idx="3439">
                  <c:v>1230.3999999999999</c:v>
                </c:pt>
                <c:pt idx="3440">
                  <c:v>1229.8</c:v>
                </c:pt>
                <c:pt idx="3441">
                  <c:v>1229.5999999999999</c:v>
                </c:pt>
                <c:pt idx="3442">
                  <c:v>1229.5000000000002</c:v>
                </c:pt>
                <c:pt idx="3443">
                  <c:v>1228.8999999999999</c:v>
                </c:pt>
                <c:pt idx="3444">
                  <c:v>1227.5999999999999</c:v>
                </c:pt>
                <c:pt idx="3445">
                  <c:v>1227.4000000000001</c:v>
                </c:pt>
                <c:pt idx="3446">
                  <c:v>1226.8</c:v>
                </c:pt>
                <c:pt idx="3447">
                  <c:v>1226.5999999999999</c:v>
                </c:pt>
                <c:pt idx="3448">
                  <c:v>1226.5999999999999</c:v>
                </c:pt>
                <c:pt idx="3449">
                  <c:v>1226.3</c:v>
                </c:pt>
                <c:pt idx="3450">
                  <c:v>1225.1999999999998</c:v>
                </c:pt>
                <c:pt idx="3451">
                  <c:v>1224.8</c:v>
                </c:pt>
                <c:pt idx="3452">
                  <c:v>1223.3999999999996</c:v>
                </c:pt>
                <c:pt idx="3453">
                  <c:v>1223</c:v>
                </c:pt>
                <c:pt idx="3454">
                  <c:v>1223</c:v>
                </c:pt>
                <c:pt idx="3455">
                  <c:v>1222.0000000000005</c:v>
                </c:pt>
                <c:pt idx="3456">
                  <c:v>1221.8999999999999</c:v>
                </c:pt>
                <c:pt idx="3457">
                  <c:v>1221.5999999999997</c:v>
                </c:pt>
                <c:pt idx="3458">
                  <c:v>1221.5000000000002</c:v>
                </c:pt>
                <c:pt idx="3459">
                  <c:v>1221.5</c:v>
                </c:pt>
                <c:pt idx="3460">
                  <c:v>1221.1999999999996</c:v>
                </c:pt>
                <c:pt idx="3461">
                  <c:v>1221</c:v>
                </c:pt>
                <c:pt idx="3462">
                  <c:v>1220.8</c:v>
                </c:pt>
                <c:pt idx="3463">
                  <c:v>1220.8</c:v>
                </c:pt>
                <c:pt idx="3464">
                  <c:v>1220.3000000000002</c:v>
                </c:pt>
                <c:pt idx="3465">
                  <c:v>1219.8000000000002</c:v>
                </c:pt>
                <c:pt idx="3466">
                  <c:v>1219.5000000000002</c:v>
                </c:pt>
                <c:pt idx="3467">
                  <c:v>1219.3999999999999</c:v>
                </c:pt>
                <c:pt idx="3468">
                  <c:v>1219.2</c:v>
                </c:pt>
                <c:pt idx="3469">
                  <c:v>1219.0999999999999</c:v>
                </c:pt>
                <c:pt idx="3470">
                  <c:v>1217.9000000000001</c:v>
                </c:pt>
                <c:pt idx="3471">
                  <c:v>1217.5999999999997</c:v>
                </c:pt>
                <c:pt idx="3472">
                  <c:v>1216.7999999999997</c:v>
                </c:pt>
                <c:pt idx="3473">
                  <c:v>1216.7999999999997</c:v>
                </c:pt>
                <c:pt idx="3474">
                  <c:v>1216.6000000000001</c:v>
                </c:pt>
                <c:pt idx="3475">
                  <c:v>1216.5000000000002</c:v>
                </c:pt>
                <c:pt idx="3476">
                  <c:v>1216.4000000000001</c:v>
                </c:pt>
                <c:pt idx="3477">
                  <c:v>1216.3000000000002</c:v>
                </c:pt>
                <c:pt idx="3478">
                  <c:v>1216.2</c:v>
                </c:pt>
                <c:pt idx="3479">
                  <c:v>1216.1000000000001</c:v>
                </c:pt>
                <c:pt idx="3480">
                  <c:v>1215.8999999999999</c:v>
                </c:pt>
                <c:pt idx="3481">
                  <c:v>1215.7000000000003</c:v>
                </c:pt>
                <c:pt idx="3482">
                  <c:v>1215.3000000000002</c:v>
                </c:pt>
                <c:pt idx="3483">
                  <c:v>1215.1000000000001</c:v>
                </c:pt>
                <c:pt idx="3484">
                  <c:v>1214.4999999999998</c:v>
                </c:pt>
                <c:pt idx="3485">
                  <c:v>1214.4000000000001</c:v>
                </c:pt>
                <c:pt idx="3486">
                  <c:v>1214.3</c:v>
                </c:pt>
                <c:pt idx="3487">
                  <c:v>1213.5</c:v>
                </c:pt>
                <c:pt idx="3488">
                  <c:v>1213.4999999999995</c:v>
                </c:pt>
                <c:pt idx="3489">
                  <c:v>1213.4000000000001</c:v>
                </c:pt>
                <c:pt idx="3490">
                  <c:v>1213.3999999999999</c:v>
                </c:pt>
                <c:pt idx="3491">
                  <c:v>1212.8000000000002</c:v>
                </c:pt>
                <c:pt idx="3492">
                  <c:v>1212.6999999999998</c:v>
                </c:pt>
                <c:pt idx="3493">
                  <c:v>1212.6000000000001</c:v>
                </c:pt>
                <c:pt idx="3494">
                  <c:v>1212.3</c:v>
                </c:pt>
                <c:pt idx="3495">
                  <c:v>1212.1000000000001</c:v>
                </c:pt>
                <c:pt idx="3496">
                  <c:v>1211.8</c:v>
                </c:pt>
                <c:pt idx="3497">
                  <c:v>1211.7</c:v>
                </c:pt>
                <c:pt idx="3498">
                  <c:v>1211.6999999999998</c:v>
                </c:pt>
                <c:pt idx="3499">
                  <c:v>1211.3</c:v>
                </c:pt>
                <c:pt idx="3500">
                  <c:v>1210.2999999999997</c:v>
                </c:pt>
                <c:pt idx="3501">
                  <c:v>1210.2</c:v>
                </c:pt>
                <c:pt idx="3502">
                  <c:v>1209.1000000000001</c:v>
                </c:pt>
                <c:pt idx="3503">
                  <c:v>1208.9999999999998</c:v>
                </c:pt>
                <c:pt idx="3504">
                  <c:v>1208.8999999999999</c:v>
                </c:pt>
                <c:pt idx="3505">
                  <c:v>1208.6000000000001</c:v>
                </c:pt>
                <c:pt idx="3506">
                  <c:v>1208.5999999999997</c:v>
                </c:pt>
                <c:pt idx="3507">
                  <c:v>1208.2999999999997</c:v>
                </c:pt>
                <c:pt idx="3508">
                  <c:v>1208.1000000000001</c:v>
                </c:pt>
                <c:pt idx="3509">
                  <c:v>1208.0999999999999</c:v>
                </c:pt>
                <c:pt idx="3510">
                  <c:v>1207.8999999999999</c:v>
                </c:pt>
                <c:pt idx="3511">
                  <c:v>1207.3999999999999</c:v>
                </c:pt>
                <c:pt idx="3512">
                  <c:v>1207</c:v>
                </c:pt>
                <c:pt idx="3513">
                  <c:v>1206.8</c:v>
                </c:pt>
                <c:pt idx="3514">
                  <c:v>1206.7999999999997</c:v>
                </c:pt>
                <c:pt idx="3515">
                  <c:v>1206.5999999999999</c:v>
                </c:pt>
                <c:pt idx="3516">
                  <c:v>1206.5</c:v>
                </c:pt>
                <c:pt idx="3517">
                  <c:v>1206.4000000000001</c:v>
                </c:pt>
                <c:pt idx="3518">
                  <c:v>1203.8</c:v>
                </c:pt>
                <c:pt idx="3519">
                  <c:v>1203.5</c:v>
                </c:pt>
                <c:pt idx="3520">
                  <c:v>1202.3999999999996</c:v>
                </c:pt>
                <c:pt idx="3521">
                  <c:v>1202</c:v>
                </c:pt>
                <c:pt idx="3522">
                  <c:v>1201.5</c:v>
                </c:pt>
                <c:pt idx="3523">
                  <c:v>1200.8</c:v>
                </c:pt>
                <c:pt idx="3524">
                  <c:v>1200.5000000000002</c:v>
                </c:pt>
                <c:pt idx="3525">
                  <c:v>1200.1000000000001</c:v>
                </c:pt>
                <c:pt idx="3526">
                  <c:v>1200</c:v>
                </c:pt>
                <c:pt idx="3527">
                  <c:v>1199.6999999999998</c:v>
                </c:pt>
                <c:pt idx="3528">
                  <c:v>1199.0000000000002</c:v>
                </c:pt>
                <c:pt idx="3529">
                  <c:v>1198.8000000000002</c:v>
                </c:pt>
                <c:pt idx="3530">
                  <c:v>1198.5</c:v>
                </c:pt>
                <c:pt idx="3531">
                  <c:v>1198.4999999999998</c:v>
                </c:pt>
                <c:pt idx="3532">
                  <c:v>1198.3</c:v>
                </c:pt>
                <c:pt idx="3533">
                  <c:v>1197.6999999999998</c:v>
                </c:pt>
                <c:pt idx="3534">
                  <c:v>1197.5</c:v>
                </c:pt>
                <c:pt idx="3535">
                  <c:v>1197.1000000000001</c:v>
                </c:pt>
                <c:pt idx="3536">
                  <c:v>1196.2999999999997</c:v>
                </c:pt>
                <c:pt idx="3537">
                  <c:v>1195.9000000000001</c:v>
                </c:pt>
                <c:pt idx="3538">
                  <c:v>1195.8</c:v>
                </c:pt>
                <c:pt idx="3539">
                  <c:v>1195.6999999999998</c:v>
                </c:pt>
                <c:pt idx="3540">
                  <c:v>1194.9000000000001</c:v>
                </c:pt>
                <c:pt idx="3541">
                  <c:v>1194.2</c:v>
                </c:pt>
                <c:pt idx="3542">
                  <c:v>1193.7</c:v>
                </c:pt>
                <c:pt idx="3543">
                  <c:v>1193.3999999999999</c:v>
                </c:pt>
                <c:pt idx="3544">
                  <c:v>1193.3000000000002</c:v>
                </c:pt>
                <c:pt idx="3545">
                  <c:v>1193.2</c:v>
                </c:pt>
                <c:pt idx="3546">
                  <c:v>1193.1000000000001</c:v>
                </c:pt>
                <c:pt idx="3547">
                  <c:v>1193.0000000000002</c:v>
                </c:pt>
                <c:pt idx="3548">
                  <c:v>1192.9000000000001</c:v>
                </c:pt>
                <c:pt idx="3549">
                  <c:v>1192.7999999999997</c:v>
                </c:pt>
                <c:pt idx="3550">
                  <c:v>1192.4999999999998</c:v>
                </c:pt>
                <c:pt idx="3551">
                  <c:v>1192</c:v>
                </c:pt>
                <c:pt idx="3552">
                  <c:v>1191.8999999999999</c:v>
                </c:pt>
                <c:pt idx="3553">
                  <c:v>1191.8</c:v>
                </c:pt>
                <c:pt idx="3554">
                  <c:v>1191.2999999999997</c:v>
                </c:pt>
                <c:pt idx="3555">
                  <c:v>1191.0999999999999</c:v>
                </c:pt>
                <c:pt idx="3556">
                  <c:v>1191.0999999999997</c:v>
                </c:pt>
                <c:pt idx="3557">
                  <c:v>1191.0000000000002</c:v>
                </c:pt>
                <c:pt idx="3558">
                  <c:v>1190.8</c:v>
                </c:pt>
                <c:pt idx="3559">
                  <c:v>1190.6000000000001</c:v>
                </c:pt>
                <c:pt idx="3560">
                  <c:v>1190.5999999999999</c:v>
                </c:pt>
                <c:pt idx="3561">
                  <c:v>1190.2000000000003</c:v>
                </c:pt>
                <c:pt idx="3562">
                  <c:v>1190.2</c:v>
                </c:pt>
                <c:pt idx="3563">
                  <c:v>1190.1000000000004</c:v>
                </c:pt>
                <c:pt idx="3564">
                  <c:v>1190.0000000000002</c:v>
                </c:pt>
                <c:pt idx="3565">
                  <c:v>1190</c:v>
                </c:pt>
                <c:pt idx="3566">
                  <c:v>1189.7</c:v>
                </c:pt>
                <c:pt idx="3567">
                  <c:v>1189.6000000000001</c:v>
                </c:pt>
                <c:pt idx="3568">
                  <c:v>1189.5</c:v>
                </c:pt>
                <c:pt idx="3569">
                  <c:v>1189.0000000000002</c:v>
                </c:pt>
                <c:pt idx="3570">
                  <c:v>1188.9999999999998</c:v>
                </c:pt>
                <c:pt idx="3571">
                  <c:v>1187.9000000000003</c:v>
                </c:pt>
                <c:pt idx="3572">
                  <c:v>1187.3000000000004</c:v>
                </c:pt>
                <c:pt idx="3573">
                  <c:v>1187.3</c:v>
                </c:pt>
                <c:pt idx="3574">
                  <c:v>1187.2</c:v>
                </c:pt>
                <c:pt idx="3575">
                  <c:v>1186.5000000000002</c:v>
                </c:pt>
                <c:pt idx="3576">
                  <c:v>1186.0000000000002</c:v>
                </c:pt>
                <c:pt idx="3577">
                  <c:v>1185.9000000000001</c:v>
                </c:pt>
                <c:pt idx="3578">
                  <c:v>1185.6000000000001</c:v>
                </c:pt>
                <c:pt idx="3579">
                  <c:v>1184.5000000000002</c:v>
                </c:pt>
                <c:pt idx="3580">
                  <c:v>1184.3000000000002</c:v>
                </c:pt>
                <c:pt idx="3581">
                  <c:v>1184.2</c:v>
                </c:pt>
                <c:pt idx="3582">
                  <c:v>1183.8999999999999</c:v>
                </c:pt>
                <c:pt idx="3583">
                  <c:v>1183.8999999999996</c:v>
                </c:pt>
                <c:pt idx="3584">
                  <c:v>1183.7</c:v>
                </c:pt>
                <c:pt idx="3585">
                  <c:v>1183.7</c:v>
                </c:pt>
                <c:pt idx="3586">
                  <c:v>1183.2999999999997</c:v>
                </c:pt>
                <c:pt idx="3587">
                  <c:v>1183.0000000000002</c:v>
                </c:pt>
                <c:pt idx="3588">
                  <c:v>1182.0999999999999</c:v>
                </c:pt>
                <c:pt idx="3589">
                  <c:v>1181.9000000000001</c:v>
                </c:pt>
                <c:pt idx="3590">
                  <c:v>1181.8000000000002</c:v>
                </c:pt>
                <c:pt idx="3591">
                  <c:v>1181.5</c:v>
                </c:pt>
                <c:pt idx="3592">
                  <c:v>1181.4000000000001</c:v>
                </c:pt>
                <c:pt idx="3593">
                  <c:v>1181.3</c:v>
                </c:pt>
                <c:pt idx="3594">
                  <c:v>1180.8</c:v>
                </c:pt>
                <c:pt idx="3595">
                  <c:v>1180.5000000000002</c:v>
                </c:pt>
                <c:pt idx="3596">
                  <c:v>1180.3000000000002</c:v>
                </c:pt>
                <c:pt idx="3597">
                  <c:v>1179</c:v>
                </c:pt>
                <c:pt idx="3598">
                  <c:v>1178.5999999999999</c:v>
                </c:pt>
                <c:pt idx="3599">
                  <c:v>1178.4999999999998</c:v>
                </c:pt>
                <c:pt idx="3600">
                  <c:v>1178.3999999999999</c:v>
                </c:pt>
                <c:pt idx="3601">
                  <c:v>1178.2000000000003</c:v>
                </c:pt>
                <c:pt idx="3602">
                  <c:v>1178.1000000000001</c:v>
                </c:pt>
                <c:pt idx="3603">
                  <c:v>1178.0999999999999</c:v>
                </c:pt>
                <c:pt idx="3604">
                  <c:v>1177.6999999999998</c:v>
                </c:pt>
                <c:pt idx="3605">
                  <c:v>1177.4000000000001</c:v>
                </c:pt>
                <c:pt idx="3606">
                  <c:v>1177.4000000000001</c:v>
                </c:pt>
                <c:pt idx="3607">
                  <c:v>1177.1000000000004</c:v>
                </c:pt>
                <c:pt idx="3608">
                  <c:v>1177.1000000000001</c:v>
                </c:pt>
                <c:pt idx="3609">
                  <c:v>1177.0000000000002</c:v>
                </c:pt>
                <c:pt idx="3610">
                  <c:v>1177</c:v>
                </c:pt>
                <c:pt idx="3611">
                  <c:v>1177</c:v>
                </c:pt>
                <c:pt idx="3612">
                  <c:v>1176.8000000000002</c:v>
                </c:pt>
                <c:pt idx="3613">
                  <c:v>1176.8</c:v>
                </c:pt>
                <c:pt idx="3614">
                  <c:v>1176.7</c:v>
                </c:pt>
                <c:pt idx="3615">
                  <c:v>1176.6000000000001</c:v>
                </c:pt>
                <c:pt idx="3616">
                  <c:v>1176.5</c:v>
                </c:pt>
                <c:pt idx="3617">
                  <c:v>1176.1000000000001</c:v>
                </c:pt>
                <c:pt idx="3618">
                  <c:v>1174.8999999999999</c:v>
                </c:pt>
                <c:pt idx="3619">
                  <c:v>1174.5</c:v>
                </c:pt>
                <c:pt idx="3620">
                  <c:v>1174.4999999999998</c:v>
                </c:pt>
                <c:pt idx="3621">
                  <c:v>1174.2</c:v>
                </c:pt>
                <c:pt idx="3622">
                  <c:v>1174</c:v>
                </c:pt>
                <c:pt idx="3623">
                  <c:v>1173.1000000000001</c:v>
                </c:pt>
                <c:pt idx="3624">
                  <c:v>1173</c:v>
                </c:pt>
                <c:pt idx="3625">
                  <c:v>1172.7</c:v>
                </c:pt>
                <c:pt idx="3626">
                  <c:v>1172.5000000000002</c:v>
                </c:pt>
                <c:pt idx="3627">
                  <c:v>1172.5000000000002</c:v>
                </c:pt>
                <c:pt idx="3628">
                  <c:v>1171.5000000000002</c:v>
                </c:pt>
                <c:pt idx="3629">
                  <c:v>1171.5000000000002</c:v>
                </c:pt>
                <c:pt idx="3630">
                  <c:v>1170.7000000000003</c:v>
                </c:pt>
                <c:pt idx="3631">
                  <c:v>1170.5000000000002</c:v>
                </c:pt>
                <c:pt idx="3632">
                  <c:v>1170.3999999999996</c:v>
                </c:pt>
                <c:pt idx="3633">
                  <c:v>1169.9000000000001</c:v>
                </c:pt>
                <c:pt idx="3634">
                  <c:v>1169.8999999999996</c:v>
                </c:pt>
                <c:pt idx="3635">
                  <c:v>1169.8</c:v>
                </c:pt>
                <c:pt idx="3636">
                  <c:v>1169.6000000000001</c:v>
                </c:pt>
                <c:pt idx="3637">
                  <c:v>1169.3000000000002</c:v>
                </c:pt>
                <c:pt idx="3638">
                  <c:v>1169.3</c:v>
                </c:pt>
                <c:pt idx="3639">
                  <c:v>1169</c:v>
                </c:pt>
                <c:pt idx="3640">
                  <c:v>1168.7999999999997</c:v>
                </c:pt>
                <c:pt idx="3641">
                  <c:v>1168.5</c:v>
                </c:pt>
                <c:pt idx="3642">
                  <c:v>1168.4999999999998</c:v>
                </c:pt>
                <c:pt idx="3643">
                  <c:v>1168.2999999999997</c:v>
                </c:pt>
                <c:pt idx="3644">
                  <c:v>1168.1000000000001</c:v>
                </c:pt>
                <c:pt idx="3645">
                  <c:v>1167.5</c:v>
                </c:pt>
                <c:pt idx="3646">
                  <c:v>1167.4000000000003</c:v>
                </c:pt>
                <c:pt idx="3647">
                  <c:v>1167.2999999999997</c:v>
                </c:pt>
                <c:pt idx="3648">
                  <c:v>1165.7</c:v>
                </c:pt>
                <c:pt idx="3649">
                  <c:v>1165.1000000000001</c:v>
                </c:pt>
                <c:pt idx="3650">
                  <c:v>1165.0999999999999</c:v>
                </c:pt>
                <c:pt idx="3651">
                  <c:v>1165.0999999999999</c:v>
                </c:pt>
                <c:pt idx="3652">
                  <c:v>1164.8000000000002</c:v>
                </c:pt>
                <c:pt idx="3653">
                  <c:v>1164.1000000000001</c:v>
                </c:pt>
                <c:pt idx="3654">
                  <c:v>1164.1000000000001</c:v>
                </c:pt>
                <c:pt idx="3655">
                  <c:v>1164</c:v>
                </c:pt>
                <c:pt idx="3656">
                  <c:v>1163.9000000000001</c:v>
                </c:pt>
                <c:pt idx="3657">
                  <c:v>1163.8999999999996</c:v>
                </c:pt>
                <c:pt idx="3658">
                  <c:v>1163.5</c:v>
                </c:pt>
                <c:pt idx="3659">
                  <c:v>1163</c:v>
                </c:pt>
                <c:pt idx="3660">
                  <c:v>1163</c:v>
                </c:pt>
                <c:pt idx="3661">
                  <c:v>1162.9999999999998</c:v>
                </c:pt>
                <c:pt idx="3662">
                  <c:v>1162.5999999999997</c:v>
                </c:pt>
                <c:pt idx="3663">
                  <c:v>1162.4000000000001</c:v>
                </c:pt>
                <c:pt idx="3664">
                  <c:v>1161.6999999999998</c:v>
                </c:pt>
                <c:pt idx="3665">
                  <c:v>1161.5000000000002</c:v>
                </c:pt>
                <c:pt idx="3666">
                  <c:v>1161.4000000000001</c:v>
                </c:pt>
                <c:pt idx="3667">
                  <c:v>1161.3000000000002</c:v>
                </c:pt>
                <c:pt idx="3668">
                  <c:v>1161.3</c:v>
                </c:pt>
                <c:pt idx="3669">
                  <c:v>1161.1000000000004</c:v>
                </c:pt>
                <c:pt idx="3670">
                  <c:v>1161.0999999999999</c:v>
                </c:pt>
                <c:pt idx="3671">
                  <c:v>1160.7999999999997</c:v>
                </c:pt>
                <c:pt idx="3672">
                  <c:v>1160.2000000000003</c:v>
                </c:pt>
                <c:pt idx="3673">
                  <c:v>1159.8000000000002</c:v>
                </c:pt>
                <c:pt idx="3674">
                  <c:v>1159.8</c:v>
                </c:pt>
                <c:pt idx="3675">
                  <c:v>1159.8</c:v>
                </c:pt>
                <c:pt idx="3676">
                  <c:v>1159.4000000000003</c:v>
                </c:pt>
                <c:pt idx="3677">
                  <c:v>1159.3999999999996</c:v>
                </c:pt>
                <c:pt idx="3678">
                  <c:v>1158.2</c:v>
                </c:pt>
                <c:pt idx="3679">
                  <c:v>1157.9000000000001</c:v>
                </c:pt>
                <c:pt idx="3680">
                  <c:v>1157.8</c:v>
                </c:pt>
                <c:pt idx="3681">
                  <c:v>1157.6999999999998</c:v>
                </c:pt>
                <c:pt idx="3682">
                  <c:v>1157.2000000000003</c:v>
                </c:pt>
                <c:pt idx="3683">
                  <c:v>1157.2</c:v>
                </c:pt>
                <c:pt idx="3684">
                  <c:v>1156.8</c:v>
                </c:pt>
                <c:pt idx="3685">
                  <c:v>1155.9999999999998</c:v>
                </c:pt>
                <c:pt idx="3686">
                  <c:v>1155.5</c:v>
                </c:pt>
                <c:pt idx="3687">
                  <c:v>1155.0999999999999</c:v>
                </c:pt>
                <c:pt idx="3688">
                  <c:v>1154.8999999999999</c:v>
                </c:pt>
                <c:pt idx="3689">
                  <c:v>1154.3999999999999</c:v>
                </c:pt>
                <c:pt idx="3690">
                  <c:v>1154.2999999999997</c:v>
                </c:pt>
                <c:pt idx="3691">
                  <c:v>1154.2</c:v>
                </c:pt>
                <c:pt idx="3692">
                  <c:v>1154.0000000000002</c:v>
                </c:pt>
                <c:pt idx="3693">
                  <c:v>1154.0000000000002</c:v>
                </c:pt>
                <c:pt idx="3694">
                  <c:v>1153.8</c:v>
                </c:pt>
                <c:pt idx="3695">
                  <c:v>1153.5</c:v>
                </c:pt>
                <c:pt idx="3696">
                  <c:v>1153.4000000000001</c:v>
                </c:pt>
                <c:pt idx="3697">
                  <c:v>1153</c:v>
                </c:pt>
                <c:pt idx="3698">
                  <c:v>1153</c:v>
                </c:pt>
                <c:pt idx="3699">
                  <c:v>1152.5999999999999</c:v>
                </c:pt>
                <c:pt idx="3700">
                  <c:v>1152.5999999999999</c:v>
                </c:pt>
                <c:pt idx="3701">
                  <c:v>1152.4999999999998</c:v>
                </c:pt>
                <c:pt idx="3702">
                  <c:v>1152.2</c:v>
                </c:pt>
                <c:pt idx="3703">
                  <c:v>1152.1999999999998</c:v>
                </c:pt>
                <c:pt idx="3704">
                  <c:v>1152.0999999999999</c:v>
                </c:pt>
                <c:pt idx="3705">
                  <c:v>1151.9000000000001</c:v>
                </c:pt>
                <c:pt idx="3706">
                  <c:v>1150.8000000000002</c:v>
                </c:pt>
                <c:pt idx="3707">
                  <c:v>1150.5</c:v>
                </c:pt>
                <c:pt idx="3708">
                  <c:v>1150.0000000000002</c:v>
                </c:pt>
                <c:pt idx="3709">
                  <c:v>1150</c:v>
                </c:pt>
                <c:pt idx="3710">
                  <c:v>1150</c:v>
                </c:pt>
                <c:pt idx="3711">
                  <c:v>1149.3999999999999</c:v>
                </c:pt>
                <c:pt idx="3712">
                  <c:v>1149.3000000000002</c:v>
                </c:pt>
                <c:pt idx="3713">
                  <c:v>1148.8999999999999</c:v>
                </c:pt>
                <c:pt idx="3714">
                  <c:v>1148.5</c:v>
                </c:pt>
                <c:pt idx="3715">
                  <c:v>1147.8000000000002</c:v>
                </c:pt>
                <c:pt idx="3716">
                  <c:v>1147.5999999999999</c:v>
                </c:pt>
                <c:pt idx="3717">
                  <c:v>1147.4000000000001</c:v>
                </c:pt>
                <c:pt idx="3718">
                  <c:v>1147.3</c:v>
                </c:pt>
                <c:pt idx="3719">
                  <c:v>1146.5999999999999</c:v>
                </c:pt>
                <c:pt idx="3720">
                  <c:v>1146.2000000000003</c:v>
                </c:pt>
                <c:pt idx="3721">
                  <c:v>1146.2</c:v>
                </c:pt>
                <c:pt idx="3722">
                  <c:v>1145.9999999999998</c:v>
                </c:pt>
                <c:pt idx="3723">
                  <c:v>1145.6000000000001</c:v>
                </c:pt>
                <c:pt idx="3724">
                  <c:v>1145.4000000000001</c:v>
                </c:pt>
                <c:pt idx="3725">
                  <c:v>1145.1000000000001</c:v>
                </c:pt>
                <c:pt idx="3726">
                  <c:v>1144.7</c:v>
                </c:pt>
                <c:pt idx="3727">
                  <c:v>1144.2</c:v>
                </c:pt>
                <c:pt idx="3728">
                  <c:v>1144.2</c:v>
                </c:pt>
                <c:pt idx="3729">
                  <c:v>1143.8999999999999</c:v>
                </c:pt>
                <c:pt idx="3730">
                  <c:v>1143.5999999999999</c:v>
                </c:pt>
                <c:pt idx="3731">
                  <c:v>1143.2</c:v>
                </c:pt>
                <c:pt idx="3732">
                  <c:v>1143.0000000000002</c:v>
                </c:pt>
                <c:pt idx="3733">
                  <c:v>1142.5</c:v>
                </c:pt>
                <c:pt idx="3734">
                  <c:v>1142.3</c:v>
                </c:pt>
                <c:pt idx="3735">
                  <c:v>1142.2</c:v>
                </c:pt>
                <c:pt idx="3736">
                  <c:v>1142.1999999999998</c:v>
                </c:pt>
                <c:pt idx="3737">
                  <c:v>1142.1000000000001</c:v>
                </c:pt>
                <c:pt idx="3738">
                  <c:v>1141.5</c:v>
                </c:pt>
                <c:pt idx="3739">
                  <c:v>1141.2000000000003</c:v>
                </c:pt>
                <c:pt idx="3740">
                  <c:v>1141.1000000000001</c:v>
                </c:pt>
                <c:pt idx="3741">
                  <c:v>1140.8999999999999</c:v>
                </c:pt>
                <c:pt idx="3742">
                  <c:v>1140.8000000000002</c:v>
                </c:pt>
                <c:pt idx="3743">
                  <c:v>1140.3</c:v>
                </c:pt>
                <c:pt idx="3744">
                  <c:v>1139.9999999999998</c:v>
                </c:pt>
                <c:pt idx="3745">
                  <c:v>1139.8999999999999</c:v>
                </c:pt>
                <c:pt idx="3746">
                  <c:v>1139.2999999999997</c:v>
                </c:pt>
                <c:pt idx="3747">
                  <c:v>1139.1000000000001</c:v>
                </c:pt>
                <c:pt idx="3748">
                  <c:v>1138.7</c:v>
                </c:pt>
                <c:pt idx="3749">
                  <c:v>1138.7</c:v>
                </c:pt>
                <c:pt idx="3750">
                  <c:v>1138.7</c:v>
                </c:pt>
                <c:pt idx="3751">
                  <c:v>1138.6000000000001</c:v>
                </c:pt>
                <c:pt idx="3752">
                  <c:v>1138.1999999999998</c:v>
                </c:pt>
                <c:pt idx="3753">
                  <c:v>1138.0999999999999</c:v>
                </c:pt>
                <c:pt idx="3754">
                  <c:v>1138.0999999999999</c:v>
                </c:pt>
                <c:pt idx="3755">
                  <c:v>1137.9999999999998</c:v>
                </c:pt>
                <c:pt idx="3756">
                  <c:v>1137.9999999999998</c:v>
                </c:pt>
                <c:pt idx="3757">
                  <c:v>1137.8999999999999</c:v>
                </c:pt>
                <c:pt idx="3758">
                  <c:v>1137.2000000000003</c:v>
                </c:pt>
                <c:pt idx="3759">
                  <c:v>1136.9000000000001</c:v>
                </c:pt>
                <c:pt idx="3760">
                  <c:v>1136.1999999999998</c:v>
                </c:pt>
                <c:pt idx="3761">
                  <c:v>1136.1999999999998</c:v>
                </c:pt>
                <c:pt idx="3762">
                  <c:v>1135.8</c:v>
                </c:pt>
                <c:pt idx="3763">
                  <c:v>1135.1000000000001</c:v>
                </c:pt>
                <c:pt idx="3764">
                  <c:v>1135</c:v>
                </c:pt>
                <c:pt idx="3765">
                  <c:v>1134.7</c:v>
                </c:pt>
                <c:pt idx="3766">
                  <c:v>1134.4000000000001</c:v>
                </c:pt>
                <c:pt idx="3767">
                  <c:v>1134.3</c:v>
                </c:pt>
                <c:pt idx="3768">
                  <c:v>1134.0000000000002</c:v>
                </c:pt>
                <c:pt idx="3769">
                  <c:v>1133.8000000000002</c:v>
                </c:pt>
                <c:pt idx="3770">
                  <c:v>1133.8</c:v>
                </c:pt>
                <c:pt idx="3771">
                  <c:v>1133.5000000000002</c:v>
                </c:pt>
                <c:pt idx="3772">
                  <c:v>1133.2000000000003</c:v>
                </c:pt>
                <c:pt idx="3773">
                  <c:v>1132.5</c:v>
                </c:pt>
                <c:pt idx="3774">
                  <c:v>1132</c:v>
                </c:pt>
                <c:pt idx="3775">
                  <c:v>1131.8</c:v>
                </c:pt>
                <c:pt idx="3776">
                  <c:v>1131.7999999999997</c:v>
                </c:pt>
                <c:pt idx="3777">
                  <c:v>1131.6000000000001</c:v>
                </c:pt>
                <c:pt idx="3778">
                  <c:v>1131.4999999999995</c:v>
                </c:pt>
                <c:pt idx="3779">
                  <c:v>1130.8999999999999</c:v>
                </c:pt>
                <c:pt idx="3780">
                  <c:v>1130.2999999999997</c:v>
                </c:pt>
                <c:pt idx="3781">
                  <c:v>1129.7999999999997</c:v>
                </c:pt>
                <c:pt idx="3782">
                  <c:v>1129.5</c:v>
                </c:pt>
                <c:pt idx="3783">
                  <c:v>1129.3</c:v>
                </c:pt>
                <c:pt idx="3784">
                  <c:v>1129.1000000000001</c:v>
                </c:pt>
                <c:pt idx="3785">
                  <c:v>1128.9000000000003</c:v>
                </c:pt>
                <c:pt idx="3786">
                  <c:v>1128.7000000000003</c:v>
                </c:pt>
                <c:pt idx="3787">
                  <c:v>1128.7</c:v>
                </c:pt>
                <c:pt idx="3788">
                  <c:v>1127.5</c:v>
                </c:pt>
                <c:pt idx="3789">
                  <c:v>1127.2999999999997</c:v>
                </c:pt>
                <c:pt idx="3790">
                  <c:v>1127.0999999999999</c:v>
                </c:pt>
                <c:pt idx="3791">
                  <c:v>1126.5000000000002</c:v>
                </c:pt>
                <c:pt idx="3792">
                  <c:v>1125.7</c:v>
                </c:pt>
                <c:pt idx="3793">
                  <c:v>1125.5999999999997</c:v>
                </c:pt>
                <c:pt idx="3794">
                  <c:v>1125.1000000000001</c:v>
                </c:pt>
                <c:pt idx="3795">
                  <c:v>1124.8999999999996</c:v>
                </c:pt>
                <c:pt idx="3796">
                  <c:v>1124.3</c:v>
                </c:pt>
                <c:pt idx="3797">
                  <c:v>1123.8999999999999</c:v>
                </c:pt>
                <c:pt idx="3798">
                  <c:v>1123.5</c:v>
                </c:pt>
                <c:pt idx="3799">
                  <c:v>1122.7999999999997</c:v>
                </c:pt>
                <c:pt idx="3800">
                  <c:v>1122.5999999999999</c:v>
                </c:pt>
                <c:pt idx="3801">
                  <c:v>1122.1999999999998</c:v>
                </c:pt>
                <c:pt idx="3802">
                  <c:v>1121.3999999999999</c:v>
                </c:pt>
                <c:pt idx="3803">
                  <c:v>1120.8</c:v>
                </c:pt>
                <c:pt idx="3804">
                  <c:v>1120.7</c:v>
                </c:pt>
                <c:pt idx="3805">
                  <c:v>1120.6999999999998</c:v>
                </c:pt>
                <c:pt idx="3806">
                  <c:v>1120.5</c:v>
                </c:pt>
                <c:pt idx="3807">
                  <c:v>1119.8</c:v>
                </c:pt>
                <c:pt idx="3808">
                  <c:v>1119.5999999999999</c:v>
                </c:pt>
                <c:pt idx="3809">
                  <c:v>1118.3999999999999</c:v>
                </c:pt>
                <c:pt idx="3810">
                  <c:v>1117.8999999999999</c:v>
                </c:pt>
                <c:pt idx="3811">
                  <c:v>1117.8</c:v>
                </c:pt>
                <c:pt idx="3812">
                  <c:v>1117.6999999999998</c:v>
                </c:pt>
                <c:pt idx="3813">
                  <c:v>1117.1999999999996</c:v>
                </c:pt>
                <c:pt idx="3814">
                  <c:v>1117.0999999999999</c:v>
                </c:pt>
                <c:pt idx="3815">
                  <c:v>1116.9999999999998</c:v>
                </c:pt>
                <c:pt idx="3816">
                  <c:v>1116.5000000000002</c:v>
                </c:pt>
                <c:pt idx="3817">
                  <c:v>1116.3</c:v>
                </c:pt>
                <c:pt idx="3818">
                  <c:v>1115.8</c:v>
                </c:pt>
                <c:pt idx="3819">
                  <c:v>1115.5</c:v>
                </c:pt>
                <c:pt idx="3820">
                  <c:v>1115.2</c:v>
                </c:pt>
                <c:pt idx="3821">
                  <c:v>1114.5999999999997</c:v>
                </c:pt>
                <c:pt idx="3822">
                  <c:v>1114.5</c:v>
                </c:pt>
                <c:pt idx="3823">
                  <c:v>1114.4999999999998</c:v>
                </c:pt>
                <c:pt idx="3824">
                  <c:v>1114.4000000000001</c:v>
                </c:pt>
                <c:pt idx="3825">
                  <c:v>1114.3</c:v>
                </c:pt>
                <c:pt idx="3826">
                  <c:v>1113.8999999999999</c:v>
                </c:pt>
                <c:pt idx="3827">
                  <c:v>1113.5000000000002</c:v>
                </c:pt>
                <c:pt idx="3828">
                  <c:v>1113.4000000000001</c:v>
                </c:pt>
                <c:pt idx="3829">
                  <c:v>1113.3999999999999</c:v>
                </c:pt>
                <c:pt idx="3830">
                  <c:v>1113.3999999999999</c:v>
                </c:pt>
                <c:pt idx="3831">
                  <c:v>1112.0000000000002</c:v>
                </c:pt>
                <c:pt idx="3832">
                  <c:v>1111.8</c:v>
                </c:pt>
                <c:pt idx="3833">
                  <c:v>1111.5000000000002</c:v>
                </c:pt>
                <c:pt idx="3834">
                  <c:v>1110.7</c:v>
                </c:pt>
                <c:pt idx="3835">
                  <c:v>1110.7</c:v>
                </c:pt>
                <c:pt idx="3836">
                  <c:v>1110.6000000000004</c:v>
                </c:pt>
                <c:pt idx="3837">
                  <c:v>1110.4000000000001</c:v>
                </c:pt>
                <c:pt idx="3838">
                  <c:v>1110.0999999999999</c:v>
                </c:pt>
                <c:pt idx="3839">
                  <c:v>1109.1000000000004</c:v>
                </c:pt>
                <c:pt idx="3840">
                  <c:v>1108.9000000000001</c:v>
                </c:pt>
                <c:pt idx="3841">
                  <c:v>1108.8</c:v>
                </c:pt>
                <c:pt idx="3842">
                  <c:v>1108.7</c:v>
                </c:pt>
                <c:pt idx="3843">
                  <c:v>1108.6000000000001</c:v>
                </c:pt>
                <c:pt idx="3844">
                  <c:v>1108.3</c:v>
                </c:pt>
                <c:pt idx="3845">
                  <c:v>1108.2</c:v>
                </c:pt>
                <c:pt idx="3846">
                  <c:v>1108.1000000000001</c:v>
                </c:pt>
                <c:pt idx="3847">
                  <c:v>1108.0999999999999</c:v>
                </c:pt>
                <c:pt idx="3848">
                  <c:v>1107.8</c:v>
                </c:pt>
                <c:pt idx="3849">
                  <c:v>1107.5000000000002</c:v>
                </c:pt>
                <c:pt idx="3850">
                  <c:v>1107.3000000000002</c:v>
                </c:pt>
                <c:pt idx="3851">
                  <c:v>1107.2999999999997</c:v>
                </c:pt>
                <c:pt idx="3852">
                  <c:v>1107.0999999999999</c:v>
                </c:pt>
                <c:pt idx="3853">
                  <c:v>1107</c:v>
                </c:pt>
                <c:pt idx="3854">
                  <c:v>1106.9999999999998</c:v>
                </c:pt>
                <c:pt idx="3855">
                  <c:v>1106.5</c:v>
                </c:pt>
                <c:pt idx="3856">
                  <c:v>1106.5</c:v>
                </c:pt>
                <c:pt idx="3857">
                  <c:v>1106.3000000000002</c:v>
                </c:pt>
                <c:pt idx="3858">
                  <c:v>1105.9999999999998</c:v>
                </c:pt>
                <c:pt idx="3859">
                  <c:v>1105.9000000000001</c:v>
                </c:pt>
                <c:pt idx="3860">
                  <c:v>1105.8</c:v>
                </c:pt>
                <c:pt idx="3861">
                  <c:v>1105.6999999999998</c:v>
                </c:pt>
                <c:pt idx="3862">
                  <c:v>1103.5</c:v>
                </c:pt>
                <c:pt idx="3863">
                  <c:v>1102.8000000000002</c:v>
                </c:pt>
                <c:pt idx="3864">
                  <c:v>1102.8</c:v>
                </c:pt>
                <c:pt idx="3865">
                  <c:v>1102.6000000000001</c:v>
                </c:pt>
                <c:pt idx="3866">
                  <c:v>1101.8</c:v>
                </c:pt>
                <c:pt idx="3867">
                  <c:v>1101.7000000000003</c:v>
                </c:pt>
                <c:pt idx="3868">
                  <c:v>1101.7</c:v>
                </c:pt>
                <c:pt idx="3869">
                  <c:v>1101.6000000000001</c:v>
                </c:pt>
                <c:pt idx="3870">
                  <c:v>1101.4999999999998</c:v>
                </c:pt>
                <c:pt idx="3871">
                  <c:v>1101.3000000000002</c:v>
                </c:pt>
                <c:pt idx="3872">
                  <c:v>1100.5999999999999</c:v>
                </c:pt>
                <c:pt idx="3873">
                  <c:v>1100.5000000000002</c:v>
                </c:pt>
                <c:pt idx="3874">
                  <c:v>1099.6000000000001</c:v>
                </c:pt>
                <c:pt idx="3875">
                  <c:v>1099.5999999999999</c:v>
                </c:pt>
                <c:pt idx="3876">
                  <c:v>1099.4999999999998</c:v>
                </c:pt>
                <c:pt idx="3877">
                  <c:v>1099.4000000000001</c:v>
                </c:pt>
                <c:pt idx="3878">
                  <c:v>1099.2</c:v>
                </c:pt>
                <c:pt idx="3879">
                  <c:v>1099.0999999999999</c:v>
                </c:pt>
                <c:pt idx="3880">
                  <c:v>1098.8</c:v>
                </c:pt>
                <c:pt idx="3881">
                  <c:v>1098.7</c:v>
                </c:pt>
                <c:pt idx="3882">
                  <c:v>1098.5000000000005</c:v>
                </c:pt>
                <c:pt idx="3883">
                  <c:v>1098</c:v>
                </c:pt>
                <c:pt idx="3884">
                  <c:v>1097.8999999999999</c:v>
                </c:pt>
                <c:pt idx="3885">
                  <c:v>1097.7</c:v>
                </c:pt>
                <c:pt idx="3886">
                  <c:v>1097.3</c:v>
                </c:pt>
                <c:pt idx="3887">
                  <c:v>1096.8999999999999</c:v>
                </c:pt>
                <c:pt idx="3888">
                  <c:v>1096.8</c:v>
                </c:pt>
                <c:pt idx="3889">
                  <c:v>1096.7999999999997</c:v>
                </c:pt>
                <c:pt idx="3890">
                  <c:v>1096.6999999999998</c:v>
                </c:pt>
                <c:pt idx="3891">
                  <c:v>1096.5999999999999</c:v>
                </c:pt>
                <c:pt idx="3892">
                  <c:v>1096.3</c:v>
                </c:pt>
                <c:pt idx="3893">
                  <c:v>1095.7</c:v>
                </c:pt>
                <c:pt idx="3894">
                  <c:v>1095.4999999999998</c:v>
                </c:pt>
                <c:pt idx="3895">
                  <c:v>1095.3</c:v>
                </c:pt>
                <c:pt idx="3896">
                  <c:v>1094.8000000000002</c:v>
                </c:pt>
                <c:pt idx="3897">
                  <c:v>1094.8</c:v>
                </c:pt>
                <c:pt idx="3898">
                  <c:v>1094.7</c:v>
                </c:pt>
                <c:pt idx="3899">
                  <c:v>1094.6000000000001</c:v>
                </c:pt>
                <c:pt idx="3900">
                  <c:v>1094.5999999999999</c:v>
                </c:pt>
                <c:pt idx="3901">
                  <c:v>1094.4000000000001</c:v>
                </c:pt>
                <c:pt idx="3902">
                  <c:v>1094.3999999999999</c:v>
                </c:pt>
                <c:pt idx="3903">
                  <c:v>1093.8000000000002</c:v>
                </c:pt>
                <c:pt idx="3904">
                  <c:v>1093.1000000000004</c:v>
                </c:pt>
                <c:pt idx="3905">
                  <c:v>1092.2</c:v>
                </c:pt>
                <c:pt idx="3906">
                  <c:v>1091.5</c:v>
                </c:pt>
                <c:pt idx="3907">
                  <c:v>1091.3</c:v>
                </c:pt>
                <c:pt idx="3908">
                  <c:v>1091.2</c:v>
                </c:pt>
                <c:pt idx="3909">
                  <c:v>1091.0999999999999</c:v>
                </c:pt>
                <c:pt idx="3910">
                  <c:v>1090.9999999999998</c:v>
                </c:pt>
                <c:pt idx="3911">
                  <c:v>1090.9000000000003</c:v>
                </c:pt>
                <c:pt idx="3912">
                  <c:v>1090.8999999999999</c:v>
                </c:pt>
                <c:pt idx="3913">
                  <c:v>1090.8</c:v>
                </c:pt>
                <c:pt idx="3914">
                  <c:v>1090.7</c:v>
                </c:pt>
                <c:pt idx="3915">
                  <c:v>1090.5</c:v>
                </c:pt>
                <c:pt idx="3916">
                  <c:v>1090.5</c:v>
                </c:pt>
                <c:pt idx="3917">
                  <c:v>1090</c:v>
                </c:pt>
                <c:pt idx="3918">
                  <c:v>1089.9999999999998</c:v>
                </c:pt>
                <c:pt idx="3919">
                  <c:v>1089.6000000000001</c:v>
                </c:pt>
                <c:pt idx="3920">
                  <c:v>1089.2</c:v>
                </c:pt>
                <c:pt idx="3921">
                  <c:v>1089.1000000000001</c:v>
                </c:pt>
                <c:pt idx="3922">
                  <c:v>1089.1000000000001</c:v>
                </c:pt>
                <c:pt idx="3923">
                  <c:v>1088.7</c:v>
                </c:pt>
                <c:pt idx="3924">
                  <c:v>1087.6999999999998</c:v>
                </c:pt>
                <c:pt idx="3925">
                  <c:v>1087.6000000000001</c:v>
                </c:pt>
                <c:pt idx="3926">
                  <c:v>1087</c:v>
                </c:pt>
                <c:pt idx="3927">
                  <c:v>1086.9000000000001</c:v>
                </c:pt>
                <c:pt idx="3928">
                  <c:v>1086.7</c:v>
                </c:pt>
                <c:pt idx="3929">
                  <c:v>1086.3000000000002</c:v>
                </c:pt>
                <c:pt idx="3930">
                  <c:v>1086.0999999999999</c:v>
                </c:pt>
                <c:pt idx="3931">
                  <c:v>1085.8999999999999</c:v>
                </c:pt>
                <c:pt idx="3932">
                  <c:v>1085.0000000000002</c:v>
                </c:pt>
                <c:pt idx="3933">
                  <c:v>1084.8999999999999</c:v>
                </c:pt>
                <c:pt idx="3934">
                  <c:v>1084.0000000000002</c:v>
                </c:pt>
                <c:pt idx="3935">
                  <c:v>1083.0000000000002</c:v>
                </c:pt>
                <c:pt idx="3936">
                  <c:v>1082.8000000000002</c:v>
                </c:pt>
                <c:pt idx="3937">
                  <c:v>1082.8000000000002</c:v>
                </c:pt>
                <c:pt idx="3938">
                  <c:v>1082.6999999999998</c:v>
                </c:pt>
                <c:pt idx="3939">
                  <c:v>1082.5</c:v>
                </c:pt>
                <c:pt idx="3940">
                  <c:v>1081.8</c:v>
                </c:pt>
                <c:pt idx="3941">
                  <c:v>1081.7000000000003</c:v>
                </c:pt>
                <c:pt idx="3942">
                  <c:v>1081.7</c:v>
                </c:pt>
                <c:pt idx="3943">
                  <c:v>1081.5000000000002</c:v>
                </c:pt>
                <c:pt idx="3944">
                  <c:v>1081.3999999999999</c:v>
                </c:pt>
                <c:pt idx="3945">
                  <c:v>1081.2999999999997</c:v>
                </c:pt>
                <c:pt idx="3946">
                  <c:v>1081</c:v>
                </c:pt>
                <c:pt idx="3947">
                  <c:v>1081</c:v>
                </c:pt>
                <c:pt idx="3948">
                  <c:v>1080.8</c:v>
                </c:pt>
                <c:pt idx="3949">
                  <c:v>1080.1999999999998</c:v>
                </c:pt>
                <c:pt idx="3950">
                  <c:v>1080.1999999999998</c:v>
                </c:pt>
                <c:pt idx="3951">
                  <c:v>1079.5999999999999</c:v>
                </c:pt>
                <c:pt idx="3952">
                  <c:v>1078.8</c:v>
                </c:pt>
                <c:pt idx="3953">
                  <c:v>1078.7</c:v>
                </c:pt>
                <c:pt idx="3954">
                  <c:v>1078.5999999999999</c:v>
                </c:pt>
                <c:pt idx="3955">
                  <c:v>1078.4000000000003</c:v>
                </c:pt>
                <c:pt idx="3956">
                  <c:v>1078.3</c:v>
                </c:pt>
                <c:pt idx="3957">
                  <c:v>1077.9999999999998</c:v>
                </c:pt>
                <c:pt idx="3958">
                  <c:v>1077.7000000000005</c:v>
                </c:pt>
                <c:pt idx="3959">
                  <c:v>1077.5</c:v>
                </c:pt>
                <c:pt idx="3960">
                  <c:v>1077.4000000000001</c:v>
                </c:pt>
                <c:pt idx="3961">
                  <c:v>1076.6999999999998</c:v>
                </c:pt>
                <c:pt idx="3962">
                  <c:v>1076.3999999999999</c:v>
                </c:pt>
                <c:pt idx="3963">
                  <c:v>1076.0999999999999</c:v>
                </c:pt>
                <c:pt idx="3964">
                  <c:v>1075.8999999999999</c:v>
                </c:pt>
                <c:pt idx="3965">
                  <c:v>1075.3</c:v>
                </c:pt>
                <c:pt idx="3966">
                  <c:v>1075.3</c:v>
                </c:pt>
                <c:pt idx="3967">
                  <c:v>1075.0999999999999</c:v>
                </c:pt>
                <c:pt idx="3968">
                  <c:v>1074.7000000000003</c:v>
                </c:pt>
                <c:pt idx="3969">
                  <c:v>1074.6999999999998</c:v>
                </c:pt>
                <c:pt idx="3970">
                  <c:v>1074.3000000000002</c:v>
                </c:pt>
                <c:pt idx="3971">
                  <c:v>1073.9000000000003</c:v>
                </c:pt>
                <c:pt idx="3972">
                  <c:v>1073.6000000000001</c:v>
                </c:pt>
                <c:pt idx="3973">
                  <c:v>1073.1999999999998</c:v>
                </c:pt>
                <c:pt idx="3974">
                  <c:v>1073.0999999999997</c:v>
                </c:pt>
                <c:pt idx="3975">
                  <c:v>1072.5000000000002</c:v>
                </c:pt>
                <c:pt idx="3976">
                  <c:v>1072.5</c:v>
                </c:pt>
                <c:pt idx="3977">
                  <c:v>1072</c:v>
                </c:pt>
                <c:pt idx="3978">
                  <c:v>1071.4000000000003</c:v>
                </c:pt>
                <c:pt idx="3979">
                  <c:v>1071.4000000000001</c:v>
                </c:pt>
                <c:pt idx="3980">
                  <c:v>1071.3</c:v>
                </c:pt>
                <c:pt idx="3981">
                  <c:v>1070.8999999999999</c:v>
                </c:pt>
                <c:pt idx="3982">
                  <c:v>1070.4000000000001</c:v>
                </c:pt>
                <c:pt idx="3983">
                  <c:v>1070</c:v>
                </c:pt>
                <c:pt idx="3984">
                  <c:v>1069.8</c:v>
                </c:pt>
                <c:pt idx="3985">
                  <c:v>1069.5999999999999</c:v>
                </c:pt>
                <c:pt idx="3986">
                  <c:v>1069.5</c:v>
                </c:pt>
                <c:pt idx="3987">
                  <c:v>1069.0999999999999</c:v>
                </c:pt>
                <c:pt idx="3988">
                  <c:v>1068.1000000000001</c:v>
                </c:pt>
                <c:pt idx="3989">
                  <c:v>1068.1000000000001</c:v>
                </c:pt>
                <c:pt idx="3990">
                  <c:v>1067.9000000000003</c:v>
                </c:pt>
                <c:pt idx="3991">
                  <c:v>1067.8999999999999</c:v>
                </c:pt>
                <c:pt idx="3992">
                  <c:v>1066.9999999999998</c:v>
                </c:pt>
                <c:pt idx="3993">
                  <c:v>1065.8999999999999</c:v>
                </c:pt>
                <c:pt idx="3994">
                  <c:v>1065</c:v>
                </c:pt>
                <c:pt idx="3995">
                  <c:v>1064.8000000000002</c:v>
                </c:pt>
                <c:pt idx="3996">
                  <c:v>1064.6000000000004</c:v>
                </c:pt>
                <c:pt idx="3997">
                  <c:v>1064.3000000000002</c:v>
                </c:pt>
                <c:pt idx="3998">
                  <c:v>1064.0999999999999</c:v>
                </c:pt>
                <c:pt idx="3999">
                  <c:v>1063.7</c:v>
                </c:pt>
                <c:pt idx="4000">
                  <c:v>1063.3999999999999</c:v>
                </c:pt>
                <c:pt idx="4001">
                  <c:v>1063.2</c:v>
                </c:pt>
                <c:pt idx="4002">
                  <c:v>1063.1000000000001</c:v>
                </c:pt>
                <c:pt idx="4003">
                  <c:v>1062.1999999999998</c:v>
                </c:pt>
                <c:pt idx="4004">
                  <c:v>1062.1000000000004</c:v>
                </c:pt>
                <c:pt idx="4005">
                  <c:v>1062</c:v>
                </c:pt>
                <c:pt idx="4006">
                  <c:v>1061.9999999999995</c:v>
                </c:pt>
                <c:pt idx="4007">
                  <c:v>1061.7</c:v>
                </c:pt>
                <c:pt idx="4008">
                  <c:v>1061.5</c:v>
                </c:pt>
                <c:pt idx="4009">
                  <c:v>1061.0999999999999</c:v>
                </c:pt>
                <c:pt idx="4010">
                  <c:v>1060.4000000000001</c:v>
                </c:pt>
                <c:pt idx="4011">
                  <c:v>1060.3000000000002</c:v>
                </c:pt>
                <c:pt idx="4012">
                  <c:v>1059.9000000000001</c:v>
                </c:pt>
                <c:pt idx="4013">
                  <c:v>1059.5</c:v>
                </c:pt>
                <c:pt idx="4014">
                  <c:v>1059.3</c:v>
                </c:pt>
                <c:pt idx="4015">
                  <c:v>1059.2</c:v>
                </c:pt>
                <c:pt idx="4016">
                  <c:v>1059.0999999999999</c:v>
                </c:pt>
                <c:pt idx="4017">
                  <c:v>1058.8999999999999</c:v>
                </c:pt>
                <c:pt idx="4018">
                  <c:v>1058.8999999999996</c:v>
                </c:pt>
                <c:pt idx="4019">
                  <c:v>1058.7000000000003</c:v>
                </c:pt>
                <c:pt idx="4020">
                  <c:v>1058.4000000000001</c:v>
                </c:pt>
                <c:pt idx="4021">
                  <c:v>1058</c:v>
                </c:pt>
                <c:pt idx="4022">
                  <c:v>1057.7</c:v>
                </c:pt>
                <c:pt idx="4023">
                  <c:v>1057.5</c:v>
                </c:pt>
                <c:pt idx="4024">
                  <c:v>1057.4000000000001</c:v>
                </c:pt>
                <c:pt idx="4025">
                  <c:v>1057.1000000000001</c:v>
                </c:pt>
                <c:pt idx="4026">
                  <c:v>1056.6999999999998</c:v>
                </c:pt>
                <c:pt idx="4027">
                  <c:v>1056.5</c:v>
                </c:pt>
                <c:pt idx="4028">
                  <c:v>1055.8999999999999</c:v>
                </c:pt>
                <c:pt idx="4029">
                  <c:v>1055.5999999999999</c:v>
                </c:pt>
                <c:pt idx="4030">
                  <c:v>1055.4999999999998</c:v>
                </c:pt>
                <c:pt idx="4031">
                  <c:v>1055.4999999999998</c:v>
                </c:pt>
                <c:pt idx="4032">
                  <c:v>1055.3</c:v>
                </c:pt>
                <c:pt idx="4033">
                  <c:v>1055.0000000000002</c:v>
                </c:pt>
                <c:pt idx="4034">
                  <c:v>1054.3000000000002</c:v>
                </c:pt>
                <c:pt idx="4035">
                  <c:v>1054.2</c:v>
                </c:pt>
                <c:pt idx="4036">
                  <c:v>1054</c:v>
                </c:pt>
                <c:pt idx="4037">
                  <c:v>1053.3</c:v>
                </c:pt>
                <c:pt idx="4038">
                  <c:v>1053.3</c:v>
                </c:pt>
                <c:pt idx="4039">
                  <c:v>1053.2</c:v>
                </c:pt>
                <c:pt idx="4040">
                  <c:v>1053.1999999999998</c:v>
                </c:pt>
                <c:pt idx="4041">
                  <c:v>1052.8</c:v>
                </c:pt>
                <c:pt idx="4042">
                  <c:v>1052.5999999999999</c:v>
                </c:pt>
                <c:pt idx="4043">
                  <c:v>1052.5999999999999</c:v>
                </c:pt>
                <c:pt idx="4044">
                  <c:v>1052.3999999999999</c:v>
                </c:pt>
                <c:pt idx="4045">
                  <c:v>1051.6000000000001</c:v>
                </c:pt>
                <c:pt idx="4046">
                  <c:v>1051.4000000000001</c:v>
                </c:pt>
                <c:pt idx="4047">
                  <c:v>1051.4000000000001</c:v>
                </c:pt>
                <c:pt idx="4048">
                  <c:v>1051.0999999999999</c:v>
                </c:pt>
                <c:pt idx="4049">
                  <c:v>1051</c:v>
                </c:pt>
                <c:pt idx="4050">
                  <c:v>1050.0999999999999</c:v>
                </c:pt>
                <c:pt idx="4051">
                  <c:v>1049.8999999999999</c:v>
                </c:pt>
                <c:pt idx="4052">
                  <c:v>1049.0999999999999</c:v>
                </c:pt>
                <c:pt idx="4053">
                  <c:v>1048.9000000000001</c:v>
                </c:pt>
                <c:pt idx="4054">
                  <c:v>1048.7999999999997</c:v>
                </c:pt>
                <c:pt idx="4055">
                  <c:v>1048.3999999999999</c:v>
                </c:pt>
                <c:pt idx="4056">
                  <c:v>1048.3</c:v>
                </c:pt>
                <c:pt idx="4057">
                  <c:v>1048.3</c:v>
                </c:pt>
                <c:pt idx="4058">
                  <c:v>1048.1000000000004</c:v>
                </c:pt>
                <c:pt idx="4059">
                  <c:v>1048.0999999999999</c:v>
                </c:pt>
                <c:pt idx="4060">
                  <c:v>1046.8999999999999</c:v>
                </c:pt>
                <c:pt idx="4061">
                  <c:v>1046.6000000000001</c:v>
                </c:pt>
                <c:pt idx="4062">
                  <c:v>1046.5</c:v>
                </c:pt>
                <c:pt idx="4063">
                  <c:v>1046</c:v>
                </c:pt>
                <c:pt idx="4064">
                  <c:v>1045.9000000000001</c:v>
                </c:pt>
                <c:pt idx="4065">
                  <c:v>1045.6999999999998</c:v>
                </c:pt>
                <c:pt idx="4066">
                  <c:v>1045</c:v>
                </c:pt>
                <c:pt idx="4067">
                  <c:v>1044.8999999999999</c:v>
                </c:pt>
                <c:pt idx="4068">
                  <c:v>1044.7000000000003</c:v>
                </c:pt>
                <c:pt idx="4069">
                  <c:v>1044.6000000000001</c:v>
                </c:pt>
                <c:pt idx="4070">
                  <c:v>1043.9999999999998</c:v>
                </c:pt>
                <c:pt idx="4071">
                  <c:v>1043.8999999999999</c:v>
                </c:pt>
                <c:pt idx="4072">
                  <c:v>1043.8999999999999</c:v>
                </c:pt>
                <c:pt idx="4073">
                  <c:v>1043.3</c:v>
                </c:pt>
                <c:pt idx="4074">
                  <c:v>1043.0999999999999</c:v>
                </c:pt>
                <c:pt idx="4075">
                  <c:v>1043.0000000000002</c:v>
                </c:pt>
                <c:pt idx="4076">
                  <c:v>1043.0000000000002</c:v>
                </c:pt>
                <c:pt idx="4077">
                  <c:v>1043</c:v>
                </c:pt>
                <c:pt idx="4078">
                  <c:v>1043</c:v>
                </c:pt>
                <c:pt idx="4079">
                  <c:v>1040.9000000000001</c:v>
                </c:pt>
                <c:pt idx="4080">
                  <c:v>1040.8</c:v>
                </c:pt>
                <c:pt idx="4081">
                  <c:v>1040.7</c:v>
                </c:pt>
                <c:pt idx="4082">
                  <c:v>1040.6999999999998</c:v>
                </c:pt>
                <c:pt idx="4083">
                  <c:v>1040.4000000000001</c:v>
                </c:pt>
                <c:pt idx="4084">
                  <c:v>1040.3000000000002</c:v>
                </c:pt>
                <c:pt idx="4085">
                  <c:v>1040.3</c:v>
                </c:pt>
                <c:pt idx="4086">
                  <c:v>1040.0999999999997</c:v>
                </c:pt>
                <c:pt idx="4087">
                  <c:v>1039.6999999999998</c:v>
                </c:pt>
                <c:pt idx="4088">
                  <c:v>1039.6000000000004</c:v>
                </c:pt>
                <c:pt idx="4089">
                  <c:v>1039.5999999999999</c:v>
                </c:pt>
                <c:pt idx="4090">
                  <c:v>1038.7</c:v>
                </c:pt>
                <c:pt idx="4091">
                  <c:v>1038.5999999999999</c:v>
                </c:pt>
                <c:pt idx="4092">
                  <c:v>1038.5</c:v>
                </c:pt>
                <c:pt idx="4093">
                  <c:v>1038.2999999999997</c:v>
                </c:pt>
                <c:pt idx="4094">
                  <c:v>1038.1999999999998</c:v>
                </c:pt>
                <c:pt idx="4095">
                  <c:v>1038</c:v>
                </c:pt>
                <c:pt idx="4096">
                  <c:v>1037.8000000000002</c:v>
                </c:pt>
                <c:pt idx="4097">
                  <c:v>1037.6999999999998</c:v>
                </c:pt>
                <c:pt idx="4098">
                  <c:v>1037.0999999999999</c:v>
                </c:pt>
                <c:pt idx="4099">
                  <c:v>1036.5999999999999</c:v>
                </c:pt>
                <c:pt idx="4100">
                  <c:v>1036.3000000000002</c:v>
                </c:pt>
                <c:pt idx="4101">
                  <c:v>1036.0999999999999</c:v>
                </c:pt>
                <c:pt idx="4102">
                  <c:v>1035.8999999999999</c:v>
                </c:pt>
                <c:pt idx="4103">
                  <c:v>1035.8999999999999</c:v>
                </c:pt>
                <c:pt idx="4104">
                  <c:v>1035.6000000000001</c:v>
                </c:pt>
                <c:pt idx="4105">
                  <c:v>1035.2000000000003</c:v>
                </c:pt>
                <c:pt idx="4106">
                  <c:v>1034.8000000000002</c:v>
                </c:pt>
                <c:pt idx="4107">
                  <c:v>1034.7</c:v>
                </c:pt>
                <c:pt idx="4108">
                  <c:v>1034.7</c:v>
                </c:pt>
                <c:pt idx="4109">
                  <c:v>1034.5999999999999</c:v>
                </c:pt>
                <c:pt idx="4110">
                  <c:v>1034.4000000000001</c:v>
                </c:pt>
                <c:pt idx="4111">
                  <c:v>1033.8</c:v>
                </c:pt>
                <c:pt idx="4112">
                  <c:v>1032.8</c:v>
                </c:pt>
                <c:pt idx="4113">
                  <c:v>1031.8000000000002</c:v>
                </c:pt>
                <c:pt idx="4114">
                  <c:v>1031.6999999999998</c:v>
                </c:pt>
                <c:pt idx="4115">
                  <c:v>1031.6000000000001</c:v>
                </c:pt>
                <c:pt idx="4116">
                  <c:v>1031.6000000000001</c:v>
                </c:pt>
                <c:pt idx="4117">
                  <c:v>1031.5999999999999</c:v>
                </c:pt>
                <c:pt idx="4118">
                  <c:v>1031.5</c:v>
                </c:pt>
                <c:pt idx="4119">
                  <c:v>1031.3000000000002</c:v>
                </c:pt>
                <c:pt idx="4120">
                  <c:v>1031.2</c:v>
                </c:pt>
                <c:pt idx="4121">
                  <c:v>1030.9000000000001</c:v>
                </c:pt>
                <c:pt idx="4122">
                  <c:v>1030.2</c:v>
                </c:pt>
                <c:pt idx="4123">
                  <c:v>1030.1999999999998</c:v>
                </c:pt>
                <c:pt idx="4124">
                  <c:v>1029.0999999999999</c:v>
                </c:pt>
                <c:pt idx="4125">
                  <c:v>1028.8000000000002</c:v>
                </c:pt>
                <c:pt idx="4126">
                  <c:v>1028.5999999999999</c:v>
                </c:pt>
                <c:pt idx="4127">
                  <c:v>1028.3</c:v>
                </c:pt>
                <c:pt idx="4128">
                  <c:v>1028.2000000000003</c:v>
                </c:pt>
                <c:pt idx="4129">
                  <c:v>1027.9000000000001</c:v>
                </c:pt>
                <c:pt idx="4130">
                  <c:v>1027.8</c:v>
                </c:pt>
                <c:pt idx="4131">
                  <c:v>1027.7999999999997</c:v>
                </c:pt>
                <c:pt idx="4132">
                  <c:v>1027.5</c:v>
                </c:pt>
                <c:pt idx="4133">
                  <c:v>1027.4999999999998</c:v>
                </c:pt>
                <c:pt idx="4134">
                  <c:v>1027.3</c:v>
                </c:pt>
                <c:pt idx="4135">
                  <c:v>1026.5</c:v>
                </c:pt>
                <c:pt idx="4136">
                  <c:v>1026.5</c:v>
                </c:pt>
                <c:pt idx="4137">
                  <c:v>1026.3</c:v>
                </c:pt>
                <c:pt idx="4138">
                  <c:v>1025.9000000000001</c:v>
                </c:pt>
                <c:pt idx="4139">
                  <c:v>1025.5</c:v>
                </c:pt>
                <c:pt idx="4140">
                  <c:v>1025.4000000000001</c:v>
                </c:pt>
                <c:pt idx="4141">
                  <c:v>1025.3</c:v>
                </c:pt>
                <c:pt idx="4142">
                  <c:v>1025.2999999999997</c:v>
                </c:pt>
                <c:pt idx="4143">
                  <c:v>1025.2</c:v>
                </c:pt>
                <c:pt idx="4144">
                  <c:v>1025</c:v>
                </c:pt>
                <c:pt idx="4145">
                  <c:v>1024.8999999999999</c:v>
                </c:pt>
                <c:pt idx="4146">
                  <c:v>1024.8000000000002</c:v>
                </c:pt>
                <c:pt idx="4147">
                  <c:v>1024.7000000000003</c:v>
                </c:pt>
                <c:pt idx="4148">
                  <c:v>1024.5</c:v>
                </c:pt>
                <c:pt idx="4149">
                  <c:v>1023.8</c:v>
                </c:pt>
                <c:pt idx="4150">
                  <c:v>1023.5</c:v>
                </c:pt>
                <c:pt idx="4151">
                  <c:v>1023.4</c:v>
                </c:pt>
                <c:pt idx="4152">
                  <c:v>1023.2999999999998</c:v>
                </c:pt>
                <c:pt idx="4153">
                  <c:v>1023.1</c:v>
                </c:pt>
                <c:pt idx="4154">
                  <c:v>1022.8</c:v>
                </c:pt>
                <c:pt idx="4155">
                  <c:v>1021.9</c:v>
                </c:pt>
                <c:pt idx="4156">
                  <c:v>1021.3999999999997</c:v>
                </c:pt>
                <c:pt idx="4157">
                  <c:v>1021.1999999999999</c:v>
                </c:pt>
                <c:pt idx="4158">
                  <c:v>1021.1999999999999</c:v>
                </c:pt>
                <c:pt idx="4159">
                  <c:v>1020.6</c:v>
                </c:pt>
                <c:pt idx="4160">
                  <c:v>1020.4000000000001</c:v>
                </c:pt>
                <c:pt idx="4161">
                  <c:v>1020.4</c:v>
                </c:pt>
                <c:pt idx="4162">
                  <c:v>1020.2</c:v>
                </c:pt>
                <c:pt idx="4163">
                  <c:v>1019.9999999999998</c:v>
                </c:pt>
                <c:pt idx="4164">
                  <c:v>1019.4000000000001</c:v>
                </c:pt>
                <c:pt idx="4165">
                  <c:v>1018.8000000000001</c:v>
                </c:pt>
                <c:pt idx="4166">
                  <c:v>1018.3</c:v>
                </c:pt>
                <c:pt idx="4167">
                  <c:v>1017.9</c:v>
                </c:pt>
                <c:pt idx="4168">
                  <c:v>1017.6</c:v>
                </c:pt>
                <c:pt idx="4169">
                  <c:v>1017.5999999999998</c:v>
                </c:pt>
                <c:pt idx="4170">
                  <c:v>1017.5000000000001</c:v>
                </c:pt>
                <c:pt idx="4171">
                  <c:v>1017.2</c:v>
                </c:pt>
                <c:pt idx="4172">
                  <c:v>1017.1000000000003</c:v>
                </c:pt>
                <c:pt idx="4173">
                  <c:v>1017.0000000000001</c:v>
                </c:pt>
                <c:pt idx="4174">
                  <c:v>1016.9</c:v>
                </c:pt>
                <c:pt idx="4175">
                  <c:v>1016.8</c:v>
                </c:pt>
                <c:pt idx="4176">
                  <c:v>1016.5999999999998</c:v>
                </c:pt>
                <c:pt idx="4177">
                  <c:v>1016.5000000000001</c:v>
                </c:pt>
                <c:pt idx="4178">
                  <c:v>1016.4999999999999</c:v>
                </c:pt>
                <c:pt idx="4179">
                  <c:v>1016.3999999999999</c:v>
                </c:pt>
                <c:pt idx="4180">
                  <c:v>1016.0999999999999</c:v>
                </c:pt>
                <c:pt idx="4181">
                  <c:v>1016.0000000000001</c:v>
                </c:pt>
                <c:pt idx="4182">
                  <c:v>1015.4</c:v>
                </c:pt>
                <c:pt idx="4183">
                  <c:v>1015.3000000000001</c:v>
                </c:pt>
                <c:pt idx="4184">
                  <c:v>1015.1</c:v>
                </c:pt>
                <c:pt idx="4185">
                  <c:v>1014.0999999999998</c:v>
                </c:pt>
                <c:pt idx="4186">
                  <c:v>1013.9999999999999</c:v>
                </c:pt>
                <c:pt idx="4187">
                  <c:v>1013.5000000000001</c:v>
                </c:pt>
                <c:pt idx="4188">
                  <c:v>1012.3999999999997</c:v>
                </c:pt>
                <c:pt idx="4189">
                  <c:v>1012.1</c:v>
                </c:pt>
                <c:pt idx="4190">
                  <c:v>1011.8</c:v>
                </c:pt>
                <c:pt idx="4191">
                  <c:v>1011.7000000000002</c:v>
                </c:pt>
                <c:pt idx="4192">
                  <c:v>1011.6</c:v>
                </c:pt>
                <c:pt idx="4193">
                  <c:v>1011.4999999999999</c:v>
                </c:pt>
                <c:pt idx="4194">
                  <c:v>1011.1999999999999</c:v>
                </c:pt>
                <c:pt idx="4195">
                  <c:v>1011.1999999999998</c:v>
                </c:pt>
                <c:pt idx="4196">
                  <c:v>1011.0000000000001</c:v>
                </c:pt>
                <c:pt idx="4197">
                  <c:v>1011</c:v>
                </c:pt>
                <c:pt idx="4198">
                  <c:v>1010.9</c:v>
                </c:pt>
                <c:pt idx="4199">
                  <c:v>1010.7999999999998</c:v>
                </c:pt>
                <c:pt idx="4200">
                  <c:v>1010.3999999999999</c:v>
                </c:pt>
                <c:pt idx="4201">
                  <c:v>1009.8999999999999</c:v>
                </c:pt>
                <c:pt idx="4202">
                  <c:v>1009.8</c:v>
                </c:pt>
                <c:pt idx="4203">
                  <c:v>1009.6000000000003</c:v>
                </c:pt>
                <c:pt idx="4204">
                  <c:v>1009.3000000000002</c:v>
                </c:pt>
                <c:pt idx="4205">
                  <c:v>1009.3</c:v>
                </c:pt>
                <c:pt idx="4206">
                  <c:v>1009.1999999999998</c:v>
                </c:pt>
                <c:pt idx="4207">
                  <c:v>1009.0000000000001</c:v>
                </c:pt>
                <c:pt idx="4208">
                  <c:v>1008.8</c:v>
                </c:pt>
                <c:pt idx="4209">
                  <c:v>1008.4000000000002</c:v>
                </c:pt>
                <c:pt idx="4210">
                  <c:v>1008.3999999999999</c:v>
                </c:pt>
                <c:pt idx="4211">
                  <c:v>1007.9</c:v>
                </c:pt>
                <c:pt idx="4212">
                  <c:v>1007.5000000000002</c:v>
                </c:pt>
                <c:pt idx="4213">
                  <c:v>1006.5000000000001</c:v>
                </c:pt>
                <c:pt idx="4214">
                  <c:v>1006.2999999999997</c:v>
                </c:pt>
                <c:pt idx="4215">
                  <c:v>1005.9000000000001</c:v>
                </c:pt>
                <c:pt idx="4216">
                  <c:v>1005.8000000000001</c:v>
                </c:pt>
                <c:pt idx="4217">
                  <c:v>1005.6999999999999</c:v>
                </c:pt>
                <c:pt idx="4218">
                  <c:v>1005.5</c:v>
                </c:pt>
                <c:pt idx="4219">
                  <c:v>1005.3999999999999</c:v>
                </c:pt>
                <c:pt idx="4220">
                  <c:v>1005.2000000000002</c:v>
                </c:pt>
                <c:pt idx="4221">
                  <c:v>1005.2</c:v>
                </c:pt>
                <c:pt idx="4222">
                  <c:v>1004.9000000000002</c:v>
                </c:pt>
                <c:pt idx="4223">
                  <c:v>1004.5</c:v>
                </c:pt>
                <c:pt idx="4224">
                  <c:v>1004.2999999999997</c:v>
                </c:pt>
                <c:pt idx="4225">
                  <c:v>1003.8</c:v>
                </c:pt>
                <c:pt idx="4226">
                  <c:v>1003.7000000000002</c:v>
                </c:pt>
                <c:pt idx="4227">
                  <c:v>1003.7000000000002</c:v>
                </c:pt>
                <c:pt idx="4228">
                  <c:v>1003.6</c:v>
                </c:pt>
                <c:pt idx="4229">
                  <c:v>1003.3</c:v>
                </c:pt>
                <c:pt idx="4230">
                  <c:v>1002.4</c:v>
                </c:pt>
                <c:pt idx="4231">
                  <c:v>1002.3999999999999</c:v>
                </c:pt>
                <c:pt idx="4232">
                  <c:v>1002.3</c:v>
                </c:pt>
                <c:pt idx="4233">
                  <c:v>1001.6999999999999</c:v>
                </c:pt>
                <c:pt idx="4234">
                  <c:v>1000.9000000000001</c:v>
                </c:pt>
                <c:pt idx="4235">
                  <c:v>1000.5</c:v>
                </c:pt>
                <c:pt idx="4236">
                  <c:v>999.9</c:v>
                </c:pt>
                <c:pt idx="4237">
                  <c:v>999.39999999999986</c:v>
                </c:pt>
                <c:pt idx="4238">
                  <c:v>999.29999999999984</c:v>
                </c:pt>
                <c:pt idx="4239">
                  <c:v>999.1</c:v>
                </c:pt>
                <c:pt idx="4240">
                  <c:v>998.9000000000002</c:v>
                </c:pt>
                <c:pt idx="4241">
                  <c:v>998.39999999999986</c:v>
                </c:pt>
                <c:pt idx="4242">
                  <c:v>998.30000000000007</c:v>
                </c:pt>
                <c:pt idx="4243">
                  <c:v>997.8000000000003</c:v>
                </c:pt>
                <c:pt idx="4244">
                  <c:v>997.4000000000002</c:v>
                </c:pt>
                <c:pt idx="4245">
                  <c:v>997.40000000000009</c:v>
                </c:pt>
                <c:pt idx="4246">
                  <c:v>997.4</c:v>
                </c:pt>
                <c:pt idx="4247">
                  <c:v>997.3</c:v>
                </c:pt>
                <c:pt idx="4248">
                  <c:v>997.29999999999984</c:v>
                </c:pt>
                <c:pt idx="4249">
                  <c:v>996.59999999999991</c:v>
                </c:pt>
                <c:pt idx="4250">
                  <c:v>996.30000000000007</c:v>
                </c:pt>
                <c:pt idx="4251">
                  <c:v>996.29999999999984</c:v>
                </c:pt>
                <c:pt idx="4252">
                  <c:v>996.19999999999993</c:v>
                </c:pt>
                <c:pt idx="4253">
                  <c:v>996</c:v>
                </c:pt>
                <c:pt idx="4254">
                  <c:v>995.99999999999989</c:v>
                </c:pt>
                <c:pt idx="4255">
                  <c:v>995.9000000000002</c:v>
                </c:pt>
                <c:pt idx="4256">
                  <c:v>995.80000000000007</c:v>
                </c:pt>
                <c:pt idx="4257">
                  <c:v>995.80000000000007</c:v>
                </c:pt>
                <c:pt idx="4258">
                  <c:v>995.6</c:v>
                </c:pt>
                <c:pt idx="4259">
                  <c:v>995.30000000000007</c:v>
                </c:pt>
                <c:pt idx="4260">
                  <c:v>994.8</c:v>
                </c:pt>
                <c:pt idx="4261">
                  <c:v>994.40000000000009</c:v>
                </c:pt>
                <c:pt idx="4262">
                  <c:v>993.20000000000027</c:v>
                </c:pt>
                <c:pt idx="4263">
                  <c:v>993.10000000000014</c:v>
                </c:pt>
                <c:pt idx="4264">
                  <c:v>992.19999999999993</c:v>
                </c:pt>
                <c:pt idx="4265">
                  <c:v>991.8</c:v>
                </c:pt>
                <c:pt idx="4266">
                  <c:v>991.7</c:v>
                </c:pt>
                <c:pt idx="4267">
                  <c:v>990.9</c:v>
                </c:pt>
                <c:pt idx="4268">
                  <c:v>990.9</c:v>
                </c:pt>
                <c:pt idx="4269">
                  <c:v>990.6</c:v>
                </c:pt>
                <c:pt idx="4270">
                  <c:v>990.3</c:v>
                </c:pt>
                <c:pt idx="4271">
                  <c:v>990.3</c:v>
                </c:pt>
                <c:pt idx="4272">
                  <c:v>990.19999999999982</c:v>
                </c:pt>
                <c:pt idx="4273">
                  <c:v>990.0999999999998</c:v>
                </c:pt>
                <c:pt idx="4274">
                  <c:v>990.0999999999998</c:v>
                </c:pt>
                <c:pt idx="4275">
                  <c:v>989.9</c:v>
                </c:pt>
                <c:pt idx="4276">
                  <c:v>989.89999999999986</c:v>
                </c:pt>
                <c:pt idx="4277">
                  <c:v>989.6</c:v>
                </c:pt>
                <c:pt idx="4278">
                  <c:v>989.5</c:v>
                </c:pt>
                <c:pt idx="4279">
                  <c:v>989.39999999999975</c:v>
                </c:pt>
                <c:pt idx="4280">
                  <c:v>989.2</c:v>
                </c:pt>
                <c:pt idx="4281">
                  <c:v>988.90000000000009</c:v>
                </c:pt>
                <c:pt idx="4282">
                  <c:v>988.7</c:v>
                </c:pt>
                <c:pt idx="4283">
                  <c:v>988.6</c:v>
                </c:pt>
                <c:pt idx="4284">
                  <c:v>988.6</c:v>
                </c:pt>
                <c:pt idx="4285">
                  <c:v>988.5</c:v>
                </c:pt>
                <c:pt idx="4286">
                  <c:v>987.7</c:v>
                </c:pt>
                <c:pt idx="4287">
                  <c:v>987.3</c:v>
                </c:pt>
                <c:pt idx="4288">
                  <c:v>987.2</c:v>
                </c:pt>
                <c:pt idx="4289">
                  <c:v>987.19999999999993</c:v>
                </c:pt>
                <c:pt idx="4290">
                  <c:v>986.30000000000007</c:v>
                </c:pt>
                <c:pt idx="4291">
                  <c:v>986.19999999999993</c:v>
                </c:pt>
                <c:pt idx="4292">
                  <c:v>986</c:v>
                </c:pt>
                <c:pt idx="4293">
                  <c:v>985.99999999999989</c:v>
                </c:pt>
                <c:pt idx="4294">
                  <c:v>985.30000000000007</c:v>
                </c:pt>
                <c:pt idx="4295">
                  <c:v>984.8</c:v>
                </c:pt>
                <c:pt idx="4296">
                  <c:v>984.10000000000014</c:v>
                </c:pt>
                <c:pt idx="4297">
                  <c:v>983.79999999999984</c:v>
                </c:pt>
                <c:pt idx="4298">
                  <c:v>983.69999999999982</c:v>
                </c:pt>
                <c:pt idx="4299">
                  <c:v>983.6</c:v>
                </c:pt>
                <c:pt idx="4300">
                  <c:v>983.5</c:v>
                </c:pt>
                <c:pt idx="4301">
                  <c:v>983.39999999999986</c:v>
                </c:pt>
                <c:pt idx="4302">
                  <c:v>983.19999999999982</c:v>
                </c:pt>
                <c:pt idx="4303">
                  <c:v>982.9</c:v>
                </c:pt>
                <c:pt idx="4304">
                  <c:v>982.5</c:v>
                </c:pt>
                <c:pt idx="4305">
                  <c:v>981.99999999999977</c:v>
                </c:pt>
                <c:pt idx="4306">
                  <c:v>981.80000000000007</c:v>
                </c:pt>
                <c:pt idx="4307">
                  <c:v>981.59999999999991</c:v>
                </c:pt>
                <c:pt idx="4308">
                  <c:v>981.4000000000002</c:v>
                </c:pt>
                <c:pt idx="4309">
                  <c:v>981.4</c:v>
                </c:pt>
                <c:pt idx="4310">
                  <c:v>980.39999999999975</c:v>
                </c:pt>
                <c:pt idx="4311">
                  <c:v>980.30000000000007</c:v>
                </c:pt>
                <c:pt idx="4312">
                  <c:v>980.1</c:v>
                </c:pt>
                <c:pt idx="4313">
                  <c:v>980.09999999999991</c:v>
                </c:pt>
                <c:pt idx="4314">
                  <c:v>980.09999999999968</c:v>
                </c:pt>
                <c:pt idx="4315">
                  <c:v>979.99999999999989</c:v>
                </c:pt>
                <c:pt idx="4316">
                  <c:v>979.5</c:v>
                </c:pt>
                <c:pt idx="4317">
                  <c:v>979.1</c:v>
                </c:pt>
                <c:pt idx="4318">
                  <c:v>978.80000000000018</c:v>
                </c:pt>
                <c:pt idx="4319">
                  <c:v>978.29999999999984</c:v>
                </c:pt>
                <c:pt idx="4320">
                  <c:v>978.09999999999991</c:v>
                </c:pt>
                <c:pt idx="4321">
                  <c:v>977.9</c:v>
                </c:pt>
                <c:pt idx="4322">
                  <c:v>977.7</c:v>
                </c:pt>
                <c:pt idx="4323">
                  <c:v>976.59999999999968</c:v>
                </c:pt>
                <c:pt idx="4324">
                  <c:v>976.1</c:v>
                </c:pt>
                <c:pt idx="4325">
                  <c:v>975.8</c:v>
                </c:pt>
                <c:pt idx="4326">
                  <c:v>975.19999999999993</c:v>
                </c:pt>
                <c:pt idx="4327">
                  <c:v>974.59999999999991</c:v>
                </c:pt>
                <c:pt idx="4328">
                  <c:v>974.4</c:v>
                </c:pt>
                <c:pt idx="4329">
                  <c:v>973.99999999999989</c:v>
                </c:pt>
                <c:pt idx="4330">
                  <c:v>973.90000000000009</c:v>
                </c:pt>
                <c:pt idx="4331">
                  <c:v>973.89999999999986</c:v>
                </c:pt>
                <c:pt idx="4332">
                  <c:v>973.7</c:v>
                </c:pt>
                <c:pt idx="4333">
                  <c:v>973.69999999999982</c:v>
                </c:pt>
                <c:pt idx="4334">
                  <c:v>973.5</c:v>
                </c:pt>
                <c:pt idx="4335">
                  <c:v>973.49999999999989</c:v>
                </c:pt>
                <c:pt idx="4336">
                  <c:v>973.49999999999989</c:v>
                </c:pt>
                <c:pt idx="4337">
                  <c:v>973.30000000000007</c:v>
                </c:pt>
                <c:pt idx="4338">
                  <c:v>973.20000000000016</c:v>
                </c:pt>
                <c:pt idx="4339">
                  <c:v>973.1</c:v>
                </c:pt>
                <c:pt idx="4340">
                  <c:v>972.80000000000007</c:v>
                </c:pt>
                <c:pt idx="4341">
                  <c:v>972.19999999999993</c:v>
                </c:pt>
                <c:pt idx="4342">
                  <c:v>972.09999999999991</c:v>
                </c:pt>
                <c:pt idx="4343">
                  <c:v>971.69999999999993</c:v>
                </c:pt>
                <c:pt idx="4344">
                  <c:v>971.59999999999991</c:v>
                </c:pt>
                <c:pt idx="4345">
                  <c:v>971.50000000000011</c:v>
                </c:pt>
                <c:pt idx="4346">
                  <c:v>971.39999999999986</c:v>
                </c:pt>
                <c:pt idx="4347">
                  <c:v>970.79999999999973</c:v>
                </c:pt>
                <c:pt idx="4348">
                  <c:v>970.70000000000016</c:v>
                </c:pt>
                <c:pt idx="4349">
                  <c:v>970.3</c:v>
                </c:pt>
                <c:pt idx="4350">
                  <c:v>970.1</c:v>
                </c:pt>
                <c:pt idx="4351">
                  <c:v>969.80000000000007</c:v>
                </c:pt>
                <c:pt idx="4352">
                  <c:v>969.30000000000018</c:v>
                </c:pt>
                <c:pt idx="4353">
                  <c:v>969.10000000000014</c:v>
                </c:pt>
                <c:pt idx="4354">
                  <c:v>969.1</c:v>
                </c:pt>
                <c:pt idx="4355">
                  <c:v>968.9000000000002</c:v>
                </c:pt>
                <c:pt idx="4356">
                  <c:v>968.89999999999986</c:v>
                </c:pt>
                <c:pt idx="4357">
                  <c:v>968.6</c:v>
                </c:pt>
                <c:pt idx="4358">
                  <c:v>968.4</c:v>
                </c:pt>
                <c:pt idx="4359">
                  <c:v>968.19999999999982</c:v>
                </c:pt>
                <c:pt idx="4360">
                  <c:v>968.0999999999998</c:v>
                </c:pt>
                <c:pt idx="4361">
                  <c:v>967.7</c:v>
                </c:pt>
                <c:pt idx="4362">
                  <c:v>967.49999999999989</c:v>
                </c:pt>
                <c:pt idx="4363">
                  <c:v>967.3</c:v>
                </c:pt>
                <c:pt idx="4364">
                  <c:v>966.80000000000018</c:v>
                </c:pt>
                <c:pt idx="4365">
                  <c:v>966.7</c:v>
                </c:pt>
                <c:pt idx="4366">
                  <c:v>966.4</c:v>
                </c:pt>
                <c:pt idx="4367">
                  <c:v>966.20000000000016</c:v>
                </c:pt>
                <c:pt idx="4368">
                  <c:v>966.10000000000014</c:v>
                </c:pt>
                <c:pt idx="4369">
                  <c:v>965.90000000000009</c:v>
                </c:pt>
                <c:pt idx="4370">
                  <c:v>965.59999999999991</c:v>
                </c:pt>
                <c:pt idx="4371">
                  <c:v>964.6</c:v>
                </c:pt>
                <c:pt idx="4372">
                  <c:v>964.29999999999984</c:v>
                </c:pt>
                <c:pt idx="4373">
                  <c:v>964.2</c:v>
                </c:pt>
                <c:pt idx="4374">
                  <c:v>964.09999999999991</c:v>
                </c:pt>
                <c:pt idx="4375">
                  <c:v>963.7</c:v>
                </c:pt>
                <c:pt idx="4376">
                  <c:v>963.2</c:v>
                </c:pt>
                <c:pt idx="4377">
                  <c:v>963.09999999999991</c:v>
                </c:pt>
                <c:pt idx="4378">
                  <c:v>962.49999999999989</c:v>
                </c:pt>
                <c:pt idx="4379">
                  <c:v>962.1</c:v>
                </c:pt>
                <c:pt idx="4380">
                  <c:v>961.99999999999989</c:v>
                </c:pt>
                <c:pt idx="4381">
                  <c:v>961.49999999999989</c:v>
                </c:pt>
                <c:pt idx="4382">
                  <c:v>961.39999999999986</c:v>
                </c:pt>
                <c:pt idx="4383">
                  <c:v>961.29999999999984</c:v>
                </c:pt>
                <c:pt idx="4384">
                  <c:v>961.1</c:v>
                </c:pt>
                <c:pt idx="4385">
                  <c:v>961</c:v>
                </c:pt>
                <c:pt idx="4386">
                  <c:v>960.8</c:v>
                </c:pt>
                <c:pt idx="4387">
                  <c:v>960</c:v>
                </c:pt>
                <c:pt idx="4388">
                  <c:v>960</c:v>
                </c:pt>
                <c:pt idx="4389">
                  <c:v>959.89999999999986</c:v>
                </c:pt>
                <c:pt idx="4390">
                  <c:v>959.69999999999993</c:v>
                </c:pt>
                <c:pt idx="4391">
                  <c:v>959.59999999999991</c:v>
                </c:pt>
                <c:pt idx="4392">
                  <c:v>959.49999999999989</c:v>
                </c:pt>
                <c:pt idx="4393">
                  <c:v>959.49999999999989</c:v>
                </c:pt>
                <c:pt idx="4394">
                  <c:v>959.40000000000032</c:v>
                </c:pt>
                <c:pt idx="4395">
                  <c:v>959.3</c:v>
                </c:pt>
                <c:pt idx="4396">
                  <c:v>958.9</c:v>
                </c:pt>
                <c:pt idx="4397">
                  <c:v>958.80000000000007</c:v>
                </c:pt>
                <c:pt idx="4398">
                  <c:v>958.79999999999984</c:v>
                </c:pt>
                <c:pt idx="4399">
                  <c:v>958.1</c:v>
                </c:pt>
                <c:pt idx="4400">
                  <c:v>957.60000000000025</c:v>
                </c:pt>
                <c:pt idx="4401">
                  <c:v>957.6</c:v>
                </c:pt>
                <c:pt idx="4402">
                  <c:v>957.3</c:v>
                </c:pt>
                <c:pt idx="4403">
                  <c:v>956.69999999999993</c:v>
                </c:pt>
                <c:pt idx="4404">
                  <c:v>955.9</c:v>
                </c:pt>
                <c:pt idx="4405">
                  <c:v>955.60000000000014</c:v>
                </c:pt>
                <c:pt idx="4406">
                  <c:v>955.59999999999991</c:v>
                </c:pt>
                <c:pt idx="4407">
                  <c:v>955.3</c:v>
                </c:pt>
                <c:pt idx="4408">
                  <c:v>954.99999999999989</c:v>
                </c:pt>
                <c:pt idx="4409">
                  <c:v>953.8</c:v>
                </c:pt>
                <c:pt idx="4410">
                  <c:v>953.70000000000016</c:v>
                </c:pt>
                <c:pt idx="4411">
                  <c:v>953.7</c:v>
                </c:pt>
                <c:pt idx="4412">
                  <c:v>953.59999999999991</c:v>
                </c:pt>
                <c:pt idx="4413">
                  <c:v>953.19999999999993</c:v>
                </c:pt>
                <c:pt idx="4414">
                  <c:v>952.50000000000023</c:v>
                </c:pt>
                <c:pt idx="4415">
                  <c:v>952.00000000000045</c:v>
                </c:pt>
                <c:pt idx="4416">
                  <c:v>951.80000000000007</c:v>
                </c:pt>
                <c:pt idx="4417">
                  <c:v>950.49999999999989</c:v>
                </c:pt>
                <c:pt idx="4418">
                  <c:v>949.99999999999977</c:v>
                </c:pt>
                <c:pt idx="4419">
                  <c:v>949.9000000000002</c:v>
                </c:pt>
                <c:pt idx="4420">
                  <c:v>949.59999999999991</c:v>
                </c:pt>
                <c:pt idx="4421">
                  <c:v>949.5</c:v>
                </c:pt>
                <c:pt idx="4422">
                  <c:v>949.40000000000009</c:v>
                </c:pt>
                <c:pt idx="4423">
                  <c:v>949.4</c:v>
                </c:pt>
                <c:pt idx="4424">
                  <c:v>948.4000000000002</c:v>
                </c:pt>
                <c:pt idx="4425">
                  <c:v>948.40000000000009</c:v>
                </c:pt>
                <c:pt idx="4426">
                  <c:v>948.20000000000016</c:v>
                </c:pt>
                <c:pt idx="4427">
                  <c:v>947.59999999999991</c:v>
                </c:pt>
                <c:pt idx="4428">
                  <c:v>947.30000000000007</c:v>
                </c:pt>
                <c:pt idx="4429">
                  <c:v>946.8</c:v>
                </c:pt>
                <c:pt idx="4430">
                  <c:v>946.2</c:v>
                </c:pt>
                <c:pt idx="4431">
                  <c:v>946.00000000000011</c:v>
                </c:pt>
                <c:pt idx="4432">
                  <c:v>945.9</c:v>
                </c:pt>
                <c:pt idx="4433">
                  <c:v>945.7</c:v>
                </c:pt>
                <c:pt idx="4434">
                  <c:v>945.6</c:v>
                </c:pt>
                <c:pt idx="4435">
                  <c:v>945.6</c:v>
                </c:pt>
                <c:pt idx="4436">
                  <c:v>945.5</c:v>
                </c:pt>
                <c:pt idx="4437">
                  <c:v>945.49999999999989</c:v>
                </c:pt>
                <c:pt idx="4438">
                  <c:v>945.19999999999993</c:v>
                </c:pt>
                <c:pt idx="4439">
                  <c:v>944.99999999999989</c:v>
                </c:pt>
                <c:pt idx="4440">
                  <c:v>944.89999999999975</c:v>
                </c:pt>
                <c:pt idx="4441">
                  <c:v>944.7</c:v>
                </c:pt>
                <c:pt idx="4442">
                  <c:v>944.6</c:v>
                </c:pt>
                <c:pt idx="4443">
                  <c:v>944.5</c:v>
                </c:pt>
                <c:pt idx="4444">
                  <c:v>944.4000000000002</c:v>
                </c:pt>
                <c:pt idx="4445">
                  <c:v>944.30000000000018</c:v>
                </c:pt>
                <c:pt idx="4446">
                  <c:v>943.6</c:v>
                </c:pt>
                <c:pt idx="4447">
                  <c:v>943.5</c:v>
                </c:pt>
                <c:pt idx="4448">
                  <c:v>943.20000000000016</c:v>
                </c:pt>
                <c:pt idx="4449">
                  <c:v>943.1</c:v>
                </c:pt>
                <c:pt idx="4450">
                  <c:v>942.89999999999975</c:v>
                </c:pt>
                <c:pt idx="4451">
                  <c:v>942.49999999999989</c:v>
                </c:pt>
                <c:pt idx="4452">
                  <c:v>942.19999999999993</c:v>
                </c:pt>
                <c:pt idx="4453">
                  <c:v>942.00000000000011</c:v>
                </c:pt>
                <c:pt idx="4454">
                  <c:v>941.90000000000009</c:v>
                </c:pt>
                <c:pt idx="4455">
                  <c:v>941.9</c:v>
                </c:pt>
                <c:pt idx="4456">
                  <c:v>941.80000000000007</c:v>
                </c:pt>
                <c:pt idx="4457">
                  <c:v>941.5</c:v>
                </c:pt>
                <c:pt idx="4458">
                  <c:v>941.20000000000016</c:v>
                </c:pt>
                <c:pt idx="4459">
                  <c:v>940.99999999999989</c:v>
                </c:pt>
                <c:pt idx="4460">
                  <c:v>940.80000000000007</c:v>
                </c:pt>
                <c:pt idx="4461">
                  <c:v>938.9</c:v>
                </c:pt>
                <c:pt idx="4462">
                  <c:v>938.69999999999993</c:v>
                </c:pt>
                <c:pt idx="4463">
                  <c:v>938.50000000000011</c:v>
                </c:pt>
                <c:pt idx="4464">
                  <c:v>938.49999999999989</c:v>
                </c:pt>
                <c:pt idx="4465">
                  <c:v>938.2</c:v>
                </c:pt>
                <c:pt idx="4466">
                  <c:v>938</c:v>
                </c:pt>
                <c:pt idx="4467">
                  <c:v>937.8</c:v>
                </c:pt>
                <c:pt idx="4468">
                  <c:v>937.60000000000036</c:v>
                </c:pt>
                <c:pt idx="4469">
                  <c:v>937.4000000000002</c:v>
                </c:pt>
                <c:pt idx="4470">
                  <c:v>936.80000000000007</c:v>
                </c:pt>
                <c:pt idx="4471">
                  <c:v>936.0999999999998</c:v>
                </c:pt>
                <c:pt idx="4472">
                  <c:v>935.69999999999982</c:v>
                </c:pt>
                <c:pt idx="4473">
                  <c:v>935.10000000000014</c:v>
                </c:pt>
                <c:pt idx="4474">
                  <c:v>934.9000000000002</c:v>
                </c:pt>
                <c:pt idx="4475">
                  <c:v>934.9</c:v>
                </c:pt>
                <c:pt idx="4476">
                  <c:v>934.89999999999975</c:v>
                </c:pt>
                <c:pt idx="4477">
                  <c:v>934.7</c:v>
                </c:pt>
                <c:pt idx="4478">
                  <c:v>934.5</c:v>
                </c:pt>
                <c:pt idx="4479">
                  <c:v>934.3</c:v>
                </c:pt>
                <c:pt idx="4480">
                  <c:v>934.00000000000011</c:v>
                </c:pt>
                <c:pt idx="4481">
                  <c:v>934</c:v>
                </c:pt>
                <c:pt idx="4482">
                  <c:v>933.9</c:v>
                </c:pt>
                <c:pt idx="4483">
                  <c:v>933.80000000000007</c:v>
                </c:pt>
                <c:pt idx="4484">
                  <c:v>933.69999999999982</c:v>
                </c:pt>
                <c:pt idx="4485">
                  <c:v>933.3</c:v>
                </c:pt>
                <c:pt idx="4486">
                  <c:v>932.7</c:v>
                </c:pt>
                <c:pt idx="4487">
                  <c:v>932.69999999999982</c:v>
                </c:pt>
                <c:pt idx="4488">
                  <c:v>932.60000000000025</c:v>
                </c:pt>
                <c:pt idx="4489">
                  <c:v>932.30000000000007</c:v>
                </c:pt>
                <c:pt idx="4490">
                  <c:v>932.20000000000016</c:v>
                </c:pt>
                <c:pt idx="4491">
                  <c:v>931.99999999999989</c:v>
                </c:pt>
                <c:pt idx="4492">
                  <c:v>931.9</c:v>
                </c:pt>
                <c:pt idx="4493">
                  <c:v>931.89999999999986</c:v>
                </c:pt>
                <c:pt idx="4494">
                  <c:v>931.69999999999993</c:v>
                </c:pt>
                <c:pt idx="4495">
                  <c:v>931.69999999999982</c:v>
                </c:pt>
                <c:pt idx="4496">
                  <c:v>931.60000000000014</c:v>
                </c:pt>
                <c:pt idx="4497">
                  <c:v>931.30000000000007</c:v>
                </c:pt>
                <c:pt idx="4498">
                  <c:v>931</c:v>
                </c:pt>
                <c:pt idx="4499">
                  <c:v>930.69999999999993</c:v>
                </c:pt>
                <c:pt idx="4500">
                  <c:v>930.3</c:v>
                </c:pt>
                <c:pt idx="4501">
                  <c:v>930.1</c:v>
                </c:pt>
                <c:pt idx="4502">
                  <c:v>930.1</c:v>
                </c:pt>
                <c:pt idx="4503">
                  <c:v>930.00000000000011</c:v>
                </c:pt>
                <c:pt idx="4504">
                  <c:v>930</c:v>
                </c:pt>
                <c:pt idx="4505">
                  <c:v>929.0999999999998</c:v>
                </c:pt>
                <c:pt idx="4506">
                  <c:v>929</c:v>
                </c:pt>
                <c:pt idx="4507">
                  <c:v>928.1</c:v>
                </c:pt>
                <c:pt idx="4508">
                  <c:v>927.99999999999966</c:v>
                </c:pt>
                <c:pt idx="4509">
                  <c:v>927.60000000000014</c:v>
                </c:pt>
                <c:pt idx="4510">
                  <c:v>927.30000000000007</c:v>
                </c:pt>
                <c:pt idx="4511">
                  <c:v>927.09999999999991</c:v>
                </c:pt>
                <c:pt idx="4512">
                  <c:v>926.7</c:v>
                </c:pt>
                <c:pt idx="4513">
                  <c:v>926.69999999999993</c:v>
                </c:pt>
                <c:pt idx="4514">
                  <c:v>926.30000000000007</c:v>
                </c:pt>
                <c:pt idx="4515">
                  <c:v>924.99999999999989</c:v>
                </c:pt>
                <c:pt idx="4516">
                  <c:v>924.9</c:v>
                </c:pt>
                <c:pt idx="4517">
                  <c:v>924.79999999999973</c:v>
                </c:pt>
                <c:pt idx="4518">
                  <c:v>924.3</c:v>
                </c:pt>
                <c:pt idx="4519">
                  <c:v>924.09999999999991</c:v>
                </c:pt>
                <c:pt idx="4520">
                  <c:v>924.00000000000011</c:v>
                </c:pt>
                <c:pt idx="4521">
                  <c:v>924</c:v>
                </c:pt>
                <c:pt idx="4522">
                  <c:v>923.90000000000009</c:v>
                </c:pt>
                <c:pt idx="4523">
                  <c:v>923.69999999999982</c:v>
                </c:pt>
                <c:pt idx="4524">
                  <c:v>923.2</c:v>
                </c:pt>
                <c:pt idx="4525">
                  <c:v>922.8</c:v>
                </c:pt>
                <c:pt idx="4526">
                  <c:v>922.6</c:v>
                </c:pt>
                <c:pt idx="4527">
                  <c:v>922.40000000000009</c:v>
                </c:pt>
                <c:pt idx="4528">
                  <c:v>922.10000000000014</c:v>
                </c:pt>
                <c:pt idx="4529">
                  <c:v>921.8</c:v>
                </c:pt>
                <c:pt idx="4530">
                  <c:v>921.5</c:v>
                </c:pt>
                <c:pt idx="4531">
                  <c:v>921.40000000000009</c:v>
                </c:pt>
                <c:pt idx="4532">
                  <c:v>921.19999999999982</c:v>
                </c:pt>
                <c:pt idx="4533">
                  <c:v>921.10000000000025</c:v>
                </c:pt>
                <c:pt idx="4534">
                  <c:v>920.7</c:v>
                </c:pt>
                <c:pt idx="4535">
                  <c:v>920.50000000000011</c:v>
                </c:pt>
                <c:pt idx="4536">
                  <c:v>920.50000000000011</c:v>
                </c:pt>
                <c:pt idx="4537">
                  <c:v>920.20000000000016</c:v>
                </c:pt>
                <c:pt idx="4538">
                  <c:v>919.60000000000025</c:v>
                </c:pt>
                <c:pt idx="4539">
                  <c:v>919.6</c:v>
                </c:pt>
                <c:pt idx="4540">
                  <c:v>919.50000000000023</c:v>
                </c:pt>
                <c:pt idx="4541">
                  <c:v>919.20000000000016</c:v>
                </c:pt>
                <c:pt idx="4542">
                  <c:v>919.1</c:v>
                </c:pt>
                <c:pt idx="4543">
                  <c:v>919</c:v>
                </c:pt>
                <c:pt idx="4544">
                  <c:v>919</c:v>
                </c:pt>
                <c:pt idx="4545">
                  <c:v>918.90000000000009</c:v>
                </c:pt>
                <c:pt idx="4546">
                  <c:v>918.5</c:v>
                </c:pt>
                <c:pt idx="4547">
                  <c:v>918.1</c:v>
                </c:pt>
                <c:pt idx="4548">
                  <c:v>918.00000000000011</c:v>
                </c:pt>
                <c:pt idx="4549">
                  <c:v>917.90000000000009</c:v>
                </c:pt>
                <c:pt idx="4550">
                  <c:v>917.70000000000016</c:v>
                </c:pt>
                <c:pt idx="4551">
                  <c:v>917.7</c:v>
                </c:pt>
                <c:pt idx="4552">
                  <c:v>917.7</c:v>
                </c:pt>
                <c:pt idx="4553">
                  <c:v>917.60000000000014</c:v>
                </c:pt>
                <c:pt idx="4554">
                  <c:v>917.19999999999993</c:v>
                </c:pt>
                <c:pt idx="4555">
                  <c:v>916.8</c:v>
                </c:pt>
                <c:pt idx="4556">
                  <c:v>916.49999999999989</c:v>
                </c:pt>
                <c:pt idx="4557">
                  <c:v>915.69999999999982</c:v>
                </c:pt>
                <c:pt idx="4558">
                  <c:v>915.5</c:v>
                </c:pt>
                <c:pt idx="4559">
                  <c:v>915.5</c:v>
                </c:pt>
                <c:pt idx="4560">
                  <c:v>915.3</c:v>
                </c:pt>
                <c:pt idx="4561">
                  <c:v>914.9</c:v>
                </c:pt>
                <c:pt idx="4562">
                  <c:v>914.79999999999984</c:v>
                </c:pt>
                <c:pt idx="4563">
                  <c:v>914.6</c:v>
                </c:pt>
                <c:pt idx="4564">
                  <c:v>914.39999999999986</c:v>
                </c:pt>
                <c:pt idx="4565">
                  <c:v>914.30000000000018</c:v>
                </c:pt>
                <c:pt idx="4566">
                  <c:v>914.3</c:v>
                </c:pt>
                <c:pt idx="4567">
                  <c:v>914.3</c:v>
                </c:pt>
                <c:pt idx="4568">
                  <c:v>913.8</c:v>
                </c:pt>
                <c:pt idx="4569">
                  <c:v>913.59999999999991</c:v>
                </c:pt>
                <c:pt idx="4570">
                  <c:v>913.30000000000007</c:v>
                </c:pt>
                <c:pt idx="4571">
                  <c:v>912.59999999999991</c:v>
                </c:pt>
                <c:pt idx="4572">
                  <c:v>912.19999999999993</c:v>
                </c:pt>
                <c:pt idx="4573">
                  <c:v>911.7</c:v>
                </c:pt>
                <c:pt idx="4574">
                  <c:v>911.40000000000009</c:v>
                </c:pt>
                <c:pt idx="4575">
                  <c:v>911.29999999999984</c:v>
                </c:pt>
                <c:pt idx="4576">
                  <c:v>911.09999999999991</c:v>
                </c:pt>
                <c:pt idx="4577">
                  <c:v>910.9</c:v>
                </c:pt>
                <c:pt idx="4578">
                  <c:v>910.79999999999973</c:v>
                </c:pt>
                <c:pt idx="4579">
                  <c:v>910.6</c:v>
                </c:pt>
                <c:pt idx="4580">
                  <c:v>910.50000000000011</c:v>
                </c:pt>
                <c:pt idx="4581">
                  <c:v>910.30000000000007</c:v>
                </c:pt>
                <c:pt idx="4582">
                  <c:v>910.00000000000011</c:v>
                </c:pt>
                <c:pt idx="4583">
                  <c:v>909.99999999999989</c:v>
                </c:pt>
                <c:pt idx="4584">
                  <c:v>909.6</c:v>
                </c:pt>
                <c:pt idx="4585">
                  <c:v>909.39999999999986</c:v>
                </c:pt>
                <c:pt idx="4586">
                  <c:v>908.9000000000002</c:v>
                </c:pt>
                <c:pt idx="4587">
                  <c:v>908.80000000000007</c:v>
                </c:pt>
                <c:pt idx="4588">
                  <c:v>908.60000000000014</c:v>
                </c:pt>
                <c:pt idx="4589">
                  <c:v>908.5</c:v>
                </c:pt>
                <c:pt idx="4590">
                  <c:v>908.29999999999984</c:v>
                </c:pt>
                <c:pt idx="4591">
                  <c:v>908.1</c:v>
                </c:pt>
                <c:pt idx="4592">
                  <c:v>908.09999999999991</c:v>
                </c:pt>
                <c:pt idx="4593">
                  <c:v>907.8</c:v>
                </c:pt>
                <c:pt idx="4594">
                  <c:v>907.7</c:v>
                </c:pt>
                <c:pt idx="4595">
                  <c:v>907.40000000000009</c:v>
                </c:pt>
                <c:pt idx="4596">
                  <c:v>907.20000000000016</c:v>
                </c:pt>
                <c:pt idx="4597">
                  <c:v>907.2</c:v>
                </c:pt>
                <c:pt idx="4598">
                  <c:v>906.80000000000007</c:v>
                </c:pt>
                <c:pt idx="4599">
                  <c:v>906.80000000000007</c:v>
                </c:pt>
                <c:pt idx="4600">
                  <c:v>906.8</c:v>
                </c:pt>
                <c:pt idx="4601">
                  <c:v>906.00000000000011</c:v>
                </c:pt>
                <c:pt idx="4602">
                  <c:v>906</c:v>
                </c:pt>
                <c:pt idx="4603">
                  <c:v>905.9000000000002</c:v>
                </c:pt>
                <c:pt idx="4604">
                  <c:v>905.80000000000007</c:v>
                </c:pt>
                <c:pt idx="4605">
                  <c:v>905.8</c:v>
                </c:pt>
                <c:pt idx="4606">
                  <c:v>905.69999999999993</c:v>
                </c:pt>
                <c:pt idx="4607">
                  <c:v>905.69999999999993</c:v>
                </c:pt>
                <c:pt idx="4608">
                  <c:v>905.69999999999982</c:v>
                </c:pt>
                <c:pt idx="4609">
                  <c:v>905.5</c:v>
                </c:pt>
                <c:pt idx="4610">
                  <c:v>905.10000000000014</c:v>
                </c:pt>
                <c:pt idx="4611">
                  <c:v>905.10000000000014</c:v>
                </c:pt>
                <c:pt idx="4612">
                  <c:v>904.9</c:v>
                </c:pt>
                <c:pt idx="4613">
                  <c:v>904.3</c:v>
                </c:pt>
                <c:pt idx="4614">
                  <c:v>904.19999999999993</c:v>
                </c:pt>
                <c:pt idx="4615">
                  <c:v>904.1</c:v>
                </c:pt>
                <c:pt idx="4616">
                  <c:v>903.59999999999991</c:v>
                </c:pt>
                <c:pt idx="4617">
                  <c:v>903.5999999999998</c:v>
                </c:pt>
                <c:pt idx="4618">
                  <c:v>902.7</c:v>
                </c:pt>
                <c:pt idx="4619">
                  <c:v>902.19999999999993</c:v>
                </c:pt>
                <c:pt idx="4620">
                  <c:v>902.19999999999982</c:v>
                </c:pt>
                <c:pt idx="4621">
                  <c:v>902</c:v>
                </c:pt>
                <c:pt idx="4622">
                  <c:v>901.80000000000018</c:v>
                </c:pt>
                <c:pt idx="4623">
                  <c:v>901.7</c:v>
                </c:pt>
                <c:pt idx="4624">
                  <c:v>901.60000000000014</c:v>
                </c:pt>
                <c:pt idx="4625">
                  <c:v>900.40000000000009</c:v>
                </c:pt>
                <c:pt idx="4626">
                  <c:v>900.09999999999991</c:v>
                </c:pt>
                <c:pt idx="4627">
                  <c:v>899.90000000000009</c:v>
                </c:pt>
                <c:pt idx="4628">
                  <c:v>899.8</c:v>
                </c:pt>
                <c:pt idx="4629">
                  <c:v>899.70000000000027</c:v>
                </c:pt>
                <c:pt idx="4630">
                  <c:v>899.69999999999993</c:v>
                </c:pt>
                <c:pt idx="4631">
                  <c:v>899.59999999999991</c:v>
                </c:pt>
                <c:pt idx="4632">
                  <c:v>899.4</c:v>
                </c:pt>
                <c:pt idx="4633">
                  <c:v>899.3</c:v>
                </c:pt>
                <c:pt idx="4634">
                  <c:v>898.99999999999989</c:v>
                </c:pt>
                <c:pt idx="4635">
                  <c:v>898.39999999999986</c:v>
                </c:pt>
                <c:pt idx="4636">
                  <c:v>898.30000000000007</c:v>
                </c:pt>
                <c:pt idx="4637">
                  <c:v>898.3</c:v>
                </c:pt>
                <c:pt idx="4638">
                  <c:v>898.20000000000016</c:v>
                </c:pt>
                <c:pt idx="4639">
                  <c:v>897.7</c:v>
                </c:pt>
                <c:pt idx="4640">
                  <c:v>897.3</c:v>
                </c:pt>
                <c:pt idx="4641">
                  <c:v>896.90000000000009</c:v>
                </c:pt>
                <c:pt idx="4642">
                  <c:v>896.9</c:v>
                </c:pt>
                <c:pt idx="4643">
                  <c:v>896.9</c:v>
                </c:pt>
                <c:pt idx="4644">
                  <c:v>896.1</c:v>
                </c:pt>
                <c:pt idx="4645">
                  <c:v>895.9000000000002</c:v>
                </c:pt>
                <c:pt idx="4646">
                  <c:v>895.90000000000009</c:v>
                </c:pt>
                <c:pt idx="4647">
                  <c:v>895.59999999999991</c:v>
                </c:pt>
                <c:pt idx="4648">
                  <c:v>895.49999999999989</c:v>
                </c:pt>
                <c:pt idx="4649">
                  <c:v>895.4</c:v>
                </c:pt>
                <c:pt idx="4650">
                  <c:v>895.30000000000018</c:v>
                </c:pt>
                <c:pt idx="4651">
                  <c:v>894.9</c:v>
                </c:pt>
                <c:pt idx="4652">
                  <c:v>894.69999999999993</c:v>
                </c:pt>
                <c:pt idx="4653">
                  <c:v>894.6</c:v>
                </c:pt>
                <c:pt idx="4654">
                  <c:v>894.4</c:v>
                </c:pt>
                <c:pt idx="4655">
                  <c:v>893.80000000000018</c:v>
                </c:pt>
                <c:pt idx="4656">
                  <c:v>893.5</c:v>
                </c:pt>
                <c:pt idx="4657">
                  <c:v>893.30000000000007</c:v>
                </c:pt>
                <c:pt idx="4658">
                  <c:v>893.3</c:v>
                </c:pt>
                <c:pt idx="4659">
                  <c:v>893.2</c:v>
                </c:pt>
                <c:pt idx="4660">
                  <c:v>892.9</c:v>
                </c:pt>
                <c:pt idx="4661">
                  <c:v>892.8</c:v>
                </c:pt>
                <c:pt idx="4662">
                  <c:v>892.8</c:v>
                </c:pt>
                <c:pt idx="4663">
                  <c:v>892.70000000000016</c:v>
                </c:pt>
                <c:pt idx="4664">
                  <c:v>892.5</c:v>
                </c:pt>
                <c:pt idx="4665">
                  <c:v>892.30000000000018</c:v>
                </c:pt>
                <c:pt idx="4666">
                  <c:v>891.1</c:v>
                </c:pt>
                <c:pt idx="4667">
                  <c:v>891.00000000000011</c:v>
                </c:pt>
                <c:pt idx="4668">
                  <c:v>891.00000000000011</c:v>
                </c:pt>
                <c:pt idx="4669">
                  <c:v>889.99999999999989</c:v>
                </c:pt>
                <c:pt idx="4670">
                  <c:v>889.90000000000009</c:v>
                </c:pt>
                <c:pt idx="4671">
                  <c:v>889.09999999999991</c:v>
                </c:pt>
                <c:pt idx="4672">
                  <c:v>888.40000000000009</c:v>
                </c:pt>
                <c:pt idx="4673">
                  <c:v>888.40000000000009</c:v>
                </c:pt>
                <c:pt idx="4674">
                  <c:v>888.4</c:v>
                </c:pt>
                <c:pt idx="4675">
                  <c:v>888.30000000000018</c:v>
                </c:pt>
                <c:pt idx="4676">
                  <c:v>888.30000000000007</c:v>
                </c:pt>
                <c:pt idx="4677">
                  <c:v>888.2</c:v>
                </c:pt>
                <c:pt idx="4678">
                  <c:v>887.90000000000009</c:v>
                </c:pt>
                <c:pt idx="4679">
                  <c:v>887.50000000000011</c:v>
                </c:pt>
                <c:pt idx="4680">
                  <c:v>887.50000000000011</c:v>
                </c:pt>
                <c:pt idx="4681">
                  <c:v>887.40000000000009</c:v>
                </c:pt>
                <c:pt idx="4682">
                  <c:v>887.3</c:v>
                </c:pt>
                <c:pt idx="4683">
                  <c:v>887.2</c:v>
                </c:pt>
                <c:pt idx="4684">
                  <c:v>887.1</c:v>
                </c:pt>
                <c:pt idx="4685">
                  <c:v>887</c:v>
                </c:pt>
                <c:pt idx="4686">
                  <c:v>886.9</c:v>
                </c:pt>
                <c:pt idx="4687">
                  <c:v>886.5</c:v>
                </c:pt>
                <c:pt idx="4688">
                  <c:v>886.29999999999984</c:v>
                </c:pt>
                <c:pt idx="4689">
                  <c:v>885.99999999999989</c:v>
                </c:pt>
                <c:pt idx="4690">
                  <c:v>885.80000000000007</c:v>
                </c:pt>
                <c:pt idx="4691">
                  <c:v>885.69999999999993</c:v>
                </c:pt>
                <c:pt idx="4692">
                  <c:v>885.00000000000011</c:v>
                </c:pt>
                <c:pt idx="4693">
                  <c:v>884.30000000000007</c:v>
                </c:pt>
                <c:pt idx="4694">
                  <c:v>884.09999999999991</c:v>
                </c:pt>
                <c:pt idx="4695">
                  <c:v>883.9000000000002</c:v>
                </c:pt>
                <c:pt idx="4696">
                  <c:v>883.89999999999986</c:v>
                </c:pt>
                <c:pt idx="4697">
                  <c:v>883.8</c:v>
                </c:pt>
                <c:pt idx="4698">
                  <c:v>883.49999999999989</c:v>
                </c:pt>
                <c:pt idx="4699">
                  <c:v>883.09999999999991</c:v>
                </c:pt>
                <c:pt idx="4700">
                  <c:v>882.7</c:v>
                </c:pt>
                <c:pt idx="4701">
                  <c:v>882.2</c:v>
                </c:pt>
                <c:pt idx="4702">
                  <c:v>882</c:v>
                </c:pt>
                <c:pt idx="4703">
                  <c:v>881.49999999999989</c:v>
                </c:pt>
                <c:pt idx="4704">
                  <c:v>881.49999999999989</c:v>
                </c:pt>
                <c:pt idx="4705">
                  <c:v>881.29999999999984</c:v>
                </c:pt>
                <c:pt idx="4706">
                  <c:v>881.2</c:v>
                </c:pt>
                <c:pt idx="4707">
                  <c:v>880.5</c:v>
                </c:pt>
                <c:pt idx="4708">
                  <c:v>879.09999999999991</c:v>
                </c:pt>
                <c:pt idx="4709">
                  <c:v>878.99999999999989</c:v>
                </c:pt>
                <c:pt idx="4710">
                  <c:v>878.50000000000023</c:v>
                </c:pt>
                <c:pt idx="4711">
                  <c:v>878.40000000000009</c:v>
                </c:pt>
                <c:pt idx="4712">
                  <c:v>878.30000000000007</c:v>
                </c:pt>
                <c:pt idx="4713">
                  <c:v>877.8</c:v>
                </c:pt>
                <c:pt idx="4714">
                  <c:v>877.59999999999991</c:v>
                </c:pt>
                <c:pt idx="4715">
                  <c:v>877.40000000000009</c:v>
                </c:pt>
                <c:pt idx="4716">
                  <c:v>877.19999999999993</c:v>
                </c:pt>
                <c:pt idx="4717">
                  <c:v>877.1</c:v>
                </c:pt>
                <c:pt idx="4718">
                  <c:v>877.0999999999998</c:v>
                </c:pt>
                <c:pt idx="4719">
                  <c:v>876.70000000000016</c:v>
                </c:pt>
                <c:pt idx="4720">
                  <c:v>876.69999999999993</c:v>
                </c:pt>
                <c:pt idx="4721">
                  <c:v>874.50000000000011</c:v>
                </c:pt>
                <c:pt idx="4722">
                  <c:v>874.49999999999977</c:v>
                </c:pt>
                <c:pt idx="4723">
                  <c:v>874.4</c:v>
                </c:pt>
                <c:pt idx="4724">
                  <c:v>874.1</c:v>
                </c:pt>
                <c:pt idx="4725">
                  <c:v>873.7</c:v>
                </c:pt>
                <c:pt idx="4726">
                  <c:v>873.50000000000011</c:v>
                </c:pt>
                <c:pt idx="4727">
                  <c:v>873.49999999999977</c:v>
                </c:pt>
                <c:pt idx="4728">
                  <c:v>871.90000000000009</c:v>
                </c:pt>
                <c:pt idx="4729">
                  <c:v>871.6</c:v>
                </c:pt>
                <c:pt idx="4730">
                  <c:v>871.59999999999991</c:v>
                </c:pt>
                <c:pt idx="4731">
                  <c:v>869.49999999999989</c:v>
                </c:pt>
                <c:pt idx="4732">
                  <c:v>869.1</c:v>
                </c:pt>
                <c:pt idx="4733">
                  <c:v>869</c:v>
                </c:pt>
                <c:pt idx="4734">
                  <c:v>868.79999999999984</c:v>
                </c:pt>
                <c:pt idx="4735">
                  <c:v>868.79999999999984</c:v>
                </c:pt>
                <c:pt idx="4736">
                  <c:v>867.6</c:v>
                </c:pt>
                <c:pt idx="4737">
                  <c:v>867.30000000000007</c:v>
                </c:pt>
                <c:pt idx="4738">
                  <c:v>866.50000000000011</c:v>
                </c:pt>
                <c:pt idx="4739">
                  <c:v>866.49999999999989</c:v>
                </c:pt>
                <c:pt idx="4740">
                  <c:v>866.40000000000009</c:v>
                </c:pt>
                <c:pt idx="4741">
                  <c:v>866.09999999999991</c:v>
                </c:pt>
                <c:pt idx="4742">
                  <c:v>865.89999999999986</c:v>
                </c:pt>
                <c:pt idx="4743">
                  <c:v>865.69999999999993</c:v>
                </c:pt>
                <c:pt idx="4744">
                  <c:v>865.49999999999989</c:v>
                </c:pt>
                <c:pt idx="4745">
                  <c:v>865.40000000000009</c:v>
                </c:pt>
                <c:pt idx="4746">
                  <c:v>865.10000000000014</c:v>
                </c:pt>
                <c:pt idx="4747">
                  <c:v>864.6</c:v>
                </c:pt>
                <c:pt idx="4748">
                  <c:v>863.99999999999989</c:v>
                </c:pt>
                <c:pt idx="4749">
                  <c:v>863.8</c:v>
                </c:pt>
                <c:pt idx="4750">
                  <c:v>863.7</c:v>
                </c:pt>
                <c:pt idx="4751">
                  <c:v>863</c:v>
                </c:pt>
                <c:pt idx="4752">
                  <c:v>862.69999999999982</c:v>
                </c:pt>
                <c:pt idx="4753">
                  <c:v>862.5</c:v>
                </c:pt>
                <c:pt idx="4754">
                  <c:v>862.2</c:v>
                </c:pt>
                <c:pt idx="4755">
                  <c:v>860.50000000000011</c:v>
                </c:pt>
                <c:pt idx="4756">
                  <c:v>860.1</c:v>
                </c:pt>
                <c:pt idx="4757">
                  <c:v>860.00000000000011</c:v>
                </c:pt>
                <c:pt idx="4758">
                  <c:v>859.70000000000027</c:v>
                </c:pt>
                <c:pt idx="4759">
                  <c:v>859.7</c:v>
                </c:pt>
                <c:pt idx="4760">
                  <c:v>859.39999999999986</c:v>
                </c:pt>
                <c:pt idx="4761">
                  <c:v>858.99999999999989</c:v>
                </c:pt>
                <c:pt idx="4762">
                  <c:v>858.80000000000007</c:v>
                </c:pt>
                <c:pt idx="4763">
                  <c:v>858.4</c:v>
                </c:pt>
                <c:pt idx="4764">
                  <c:v>857.60000000000014</c:v>
                </c:pt>
                <c:pt idx="4765">
                  <c:v>857.09999999999991</c:v>
                </c:pt>
                <c:pt idx="4766">
                  <c:v>856.60000000000014</c:v>
                </c:pt>
                <c:pt idx="4767">
                  <c:v>856.39999999999986</c:v>
                </c:pt>
                <c:pt idx="4768">
                  <c:v>855.5</c:v>
                </c:pt>
                <c:pt idx="4769">
                  <c:v>855.2</c:v>
                </c:pt>
                <c:pt idx="4770">
                  <c:v>854.90000000000009</c:v>
                </c:pt>
                <c:pt idx="4771">
                  <c:v>854.89999999999986</c:v>
                </c:pt>
                <c:pt idx="4772">
                  <c:v>854.5</c:v>
                </c:pt>
                <c:pt idx="4773">
                  <c:v>854.40000000000009</c:v>
                </c:pt>
                <c:pt idx="4774">
                  <c:v>854.40000000000009</c:v>
                </c:pt>
                <c:pt idx="4775">
                  <c:v>854.4</c:v>
                </c:pt>
                <c:pt idx="4776">
                  <c:v>854.39999999999986</c:v>
                </c:pt>
                <c:pt idx="4777">
                  <c:v>854.3</c:v>
                </c:pt>
                <c:pt idx="4778">
                  <c:v>854.19999999999982</c:v>
                </c:pt>
                <c:pt idx="4779">
                  <c:v>853.99999999999989</c:v>
                </c:pt>
                <c:pt idx="4780">
                  <c:v>853.69999999999993</c:v>
                </c:pt>
                <c:pt idx="4781">
                  <c:v>852.79999999999984</c:v>
                </c:pt>
                <c:pt idx="4782">
                  <c:v>852.50000000000011</c:v>
                </c:pt>
                <c:pt idx="4783">
                  <c:v>852.20000000000027</c:v>
                </c:pt>
                <c:pt idx="4784">
                  <c:v>851.59999999999991</c:v>
                </c:pt>
                <c:pt idx="4785">
                  <c:v>851.19999999999982</c:v>
                </c:pt>
                <c:pt idx="4786">
                  <c:v>850.99999999999989</c:v>
                </c:pt>
                <c:pt idx="4787">
                  <c:v>850.69999999999993</c:v>
                </c:pt>
                <c:pt idx="4788">
                  <c:v>850.49999999999989</c:v>
                </c:pt>
                <c:pt idx="4789">
                  <c:v>850.30000000000007</c:v>
                </c:pt>
                <c:pt idx="4790">
                  <c:v>850.30000000000007</c:v>
                </c:pt>
                <c:pt idx="4791">
                  <c:v>849.8</c:v>
                </c:pt>
                <c:pt idx="4792">
                  <c:v>849.3</c:v>
                </c:pt>
                <c:pt idx="4793">
                  <c:v>849.10000000000014</c:v>
                </c:pt>
                <c:pt idx="4794">
                  <c:v>848.69999999999993</c:v>
                </c:pt>
                <c:pt idx="4795">
                  <c:v>848.40000000000009</c:v>
                </c:pt>
                <c:pt idx="4796">
                  <c:v>848.00000000000011</c:v>
                </c:pt>
                <c:pt idx="4797">
                  <c:v>847.99999999999989</c:v>
                </c:pt>
                <c:pt idx="4798">
                  <c:v>847.9000000000002</c:v>
                </c:pt>
                <c:pt idx="4799">
                  <c:v>847.1</c:v>
                </c:pt>
                <c:pt idx="4800">
                  <c:v>846.5</c:v>
                </c:pt>
                <c:pt idx="4801">
                  <c:v>845.9</c:v>
                </c:pt>
                <c:pt idx="4802">
                  <c:v>845.6</c:v>
                </c:pt>
                <c:pt idx="4803">
                  <c:v>845.59999999999991</c:v>
                </c:pt>
                <c:pt idx="4804">
                  <c:v>845.5</c:v>
                </c:pt>
                <c:pt idx="4805">
                  <c:v>845</c:v>
                </c:pt>
                <c:pt idx="4806">
                  <c:v>844.99999999999989</c:v>
                </c:pt>
                <c:pt idx="4807">
                  <c:v>844.6</c:v>
                </c:pt>
                <c:pt idx="4808">
                  <c:v>844.5</c:v>
                </c:pt>
                <c:pt idx="4809">
                  <c:v>844.49999999999989</c:v>
                </c:pt>
                <c:pt idx="4810">
                  <c:v>844.49999999999989</c:v>
                </c:pt>
                <c:pt idx="4811">
                  <c:v>844.30000000000007</c:v>
                </c:pt>
                <c:pt idx="4812">
                  <c:v>844.3</c:v>
                </c:pt>
                <c:pt idx="4813">
                  <c:v>844.2</c:v>
                </c:pt>
                <c:pt idx="4814">
                  <c:v>844.1</c:v>
                </c:pt>
                <c:pt idx="4815">
                  <c:v>843.5</c:v>
                </c:pt>
                <c:pt idx="4816">
                  <c:v>843.39999999999986</c:v>
                </c:pt>
                <c:pt idx="4817">
                  <c:v>843.19999999999993</c:v>
                </c:pt>
                <c:pt idx="4818">
                  <c:v>842.39999999999986</c:v>
                </c:pt>
                <c:pt idx="4819">
                  <c:v>842.19999999999982</c:v>
                </c:pt>
                <c:pt idx="4820">
                  <c:v>842.09999999999991</c:v>
                </c:pt>
                <c:pt idx="4821">
                  <c:v>841.69999999999993</c:v>
                </c:pt>
                <c:pt idx="4822">
                  <c:v>841.4</c:v>
                </c:pt>
                <c:pt idx="4823">
                  <c:v>841.00000000000011</c:v>
                </c:pt>
                <c:pt idx="4824">
                  <c:v>840.59999999999991</c:v>
                </c:pt>
                <c:pt idx="4825">
                  <c:v>840.5</c:v>
                </c:pt>
                <c:pt idx="4826">
                  <c:v>840.4</c:v>
                </c:pt>
                <c:pt idx="4827">
                  <c:v>839.4</c:v>
                </c:pt>
                <c:pt idx="4828">
                  <c:v>839.1</c:v>
                </c:pt>
                <c:pt idx="4829">
                  <c:v>838.90000000000009</c:v>
                </c:pt>
                <c:pt idx="4830">
                  <c:v>838.7</c:v>
                </c:pt>
                <c:pt idx="4831">
                  <c:v>838.60000000000014</c:v>
                </c:pt>
                <c:pt idx="4832">
                  <c:v>838.1</c:v>
                </c:pt>
                <c:pt idx="4833">
                  <c:v>838.00000000000011</c:v>
                </c:pt>
                <c:pt idx="4834">
                  <c:v>837.80000000000007</c:v>
                </c:pt>
                <c:pt idx="4835">
                  <c:v>837.70000000000027</c:v>
                </c:pt>
                <c:pt idx="4836">
                  <c:v>837.5999999999998</c:v>
                </c:pt>
                <c:pt idx="4837">
                  <c:v>837.4</c:v>
                </c:pt>
                <c:pt idx="4838">
                  <c:v>837.19999999999982</c:v>
                </c:pt>
                <c:pt idx="4839">
                  <c:v>837.00000000000011</c:v>
                </c:pt>
                <c:pt idx="4840">
                  <c:v>836.4</c:v>
                </c:pt>
                <c:pt idx="4841">
                  <c:v>836.29999999999984</c:v>
                </c:pt>
                <c:pt idx="4842">
                  <c:v>836.20000000000016</c:v>
                </c:pt>
                <c:pt idx="4843">
                  <c:v>835.79999999999984</c:v>
                </c:pt>
                <c:pt idx="4844">
                  <c:v>835.70000000000027</c:v>
                </c:pt>
                <c:pt idx="4845">
                  <c:v>835.3</c:v>
                </c:pt>
                <c:pt idx="4846">
                  <c:v>835.19999999999982</c:v>
                </c:pt>
                <c:pt idx="4847">
                  <c:v>835</c:v>
                </c:pt>
                <c:pt idx="4848">
                  <c:v>834.90000000000009</c:v>
                </c:pt>
                <c:pt idx="4849">
                  <c:v>834.3</c:v>
                </c:pt>
                <c:pt idx="4850">
                  <c:v>834.19999999999993</c:v>
                </c:pt>
                <c:pt idx="4851">
                  <c:v>834.1</c:v>
                </c:pt>
                <c:pt idx="4852">
                  <c:v>833.9000000000002</c:v>
                </c:pt>
                <c:pt idx="4853">
                  <c:v>833.90000000000009</c:v>
                </c:pt>
                <c:pt idx="4854">
                  <c:v>833.8</c:v>
                </c:pt>
                <c:pt idx="4855">
                  <c:v>833.7</c:v>
                </c:pt>
                <c:pt idx="4856">
                  <c:v>833.5999999999998</c:v>
                </c:pt>
                <c:pt idx="4857">
                  <c:v>832.9</c:v>
                </c:pt>
                <c:pt idx="4858">
                  <c:v>832.89999999999986</c:v>
                </c:pt>
                <c:pt idx="4859">
                  <c:v>832.19999999999982</c:v>
                </c:pt>
                <c:pt idx="4860">
                  <c:v>831.6</c:v>
                </c:pt>
                <c:pt idx="4861">
                  <c:v>831.4</c:v>
                </c:pt>
                <c:pt idx="4862">
                  <c:v>831.20000000000016</c:v>
                </c:pt>
                <c:pt idx="4863">
                  <c:v>831.2</c:v>
                </c:pt>
                <c:pt idx="4864">
                  <c:v>831.19999999999982</c:v>
                </c:pt>
                <c:pt idx="4865">
                  <c:v>831.00000000000011</c:v>
                </c:pt>
                <c:pt idx="4866">
                  <c:v>830.4000000000002</c:v>
                </c:pt>
                <c:pt idx="4867">
                  <c:v>829.9</c:v>
                </c:pt>
                <c:pt idx="4868">
                  <c:v>829.69999999999993</c:v>
                </c:pt>
                <c:pt idx="4869">
                  <c:v>829.50000000000011</c:v>
                </c:pt>
                <c:pt idx="4870">
                  <c:v>828.89999999999986</c:v>
                </c:pt>
                <c:pt idx="4871">
                  <c:v>828.8</c:v>
                </c:pt>
                <c:pt idx="4872">
                  <c:v>828.7</c:v>
                </c:pt>
                <c:pt idx="4873">
                  <c:v>828.69999999999993</c:v>
                </c:pt>
                <c:pt idx="4874">
                  <c:v>828.60000000000014</c:v>
                </c:pt>
                <c:pt idx="4875">
                  <c:v>828.5</c:v>
                </c:pt>
                <c:pt idx="4876">
                  <c:v>828.4</c:v>
                </c:pt>
                <c:pt idx="4877">
                  <c:v>828.00000000000011</c:v>
                </c:pt>
                <c:pt idx="4878">
                  <c:v>827.50000000000011</c:v>
                </c:pt>
                <c:pt idx="4879">
                  <c:v>827.00000000000023</c:v>
                </c:pt>
                <c:pt idx="4880">
                  <c:v>826.6</c:v>
                </c:pt>
                <c:pt idx="4881">
                  <c:v>826.5</c:v>
                </c:pt>
                <c:pt idx="4882">
                  <c:v>826.3</c:v>
                </c:pt>
                <c:pt idx="4883">
                  <c:v>826</c:v>
                </c:pt>
                <c:pt idx="4884">
                  <c:v>826</c:v>
                </c:pt>
                <c:pt idx="4885">
                  <c:v>825.9000000000002</c:v>
                </c:pt>
                <c:pt idx="4886">
                  <c:v>825.69999999999993</c:v>
                </c:pt>
                <c:pt idx="4887">
                  <c:v>825.5</c:v>
                </c:pt>
                <c:pt idx="4888">
                  <c:v>824.6</c:v>
                </c:pt>
                <c:pt idx="4889">
                  <c:v>824.5</c:v>
                </c:pt>
                <c:pt idx="4890">
                  <c:v>824.30000000000007</c:v>
                </c:pt>
                <c:pt idx="4891">
                  <c:v>824.2</c:v>
                </c:pt>
                <c:pt idx="4892">
                  <c:v>824.19999999999993</c:v>
                </c:pt>
                <c:pt idx="4893">
                  <c:v>824.10000000000014</c:v>
                </c:pt>
                <c:pt idx="4894">
                  <c:v>823.29999999999984</c:v>
                </c:pt>
                <c:pt idx="4895">
                  <c:v>823.00000000000011</c:v>
                </c:pt>
                <c:pt idx="4896">
                  <c:v>822.39999999999975</c:v>
                </c:pt>
                <c:pt idx="4897">
                  <c:v>822.2</c:v>
                </c:pt>
                <c:pt idx="4898">
                  <c:v>822.10000000000014</c:v>
                </c:pt>
                <c:pt idx="4899">
                  <c:v>821.80000000000007</c:v>
                </c:pt>
                <c:pt idx="4900">
                  <c:v>821.5</c:v>
                </c:pt>
                <c:pt idx="4901">
                  <c:v>821</c:v>
                </c:pt>
                <c:pt idx="4902">
                  <c:v>821</c:v>
                </c:pt>
                <c:pt idx="4903">
                  <c:v>820.90000000000009</c:v>
                </c:pt>
                <c:pt idx="4904">
                  <c:v>820.8</c:v>
                </c:pt>
                <c:pt idx="4905">
                  <c:v>820.1</c:v>
                </c:pt>
                <c:pt idx="4906">
                  <c:v>819.80000000000007</c:v>
                </c:pt>
                <c:pt idx="4907">
                  <c:v>819.8</c:v>
                </c:pt>
                <c:pt idx="4908">
                  <c:v>819.6</c:v>
                </c:pt>
                <c:pt idx="4909">
                  <c:v>818.9000000000002</c:v>
                </c:pt>
                <c:pt idx="4910">
                  <c:v>818.70000000000016</c:v>
                </c:pt>
                <c:pt idx="4911">
                  <c:v>818.6</c:v>
                </c:pt>
                <c:pt idx="4912">
                  <c:v>818.5999999999998</c:v>
                </c:pt>
                <c:pt idx="4913">
                  <c:v>818.39999999999986</c:v>
                </c:pt>
                <c:pt idx="4914">
                  <c:v>818.30000000000007</c:v>
                </c:pt>
                <c:pt idx="4915">
                  <c:v>817.90000000000009</c:v>
                </c:pt>
                <c:pt idx="4916">
                  <c:v>817.9</c:v>
                </c:pt>
                <c:pt idx="4917">
                  <c:v>817.70000000000027</c:v>
                </c:pt>
                <c:pt idx="4918">
                  <c:v>817.6</c:v>
                </c:pt>
                <c:pt idx="4919">
                  <c:v>817.4</c:v>
                </c:pt>
                <c:pt idx="4920">
                  <c:v>817.20000000000016</c:v>
                </c:pt>
                <c:pt idx="4921">
                  <c:v>816.39999999999986</c:v>
                </c:pt>
                <c:pt idx="4922">
                  <c:v>815.79999999999984</c:v>
                </c:pt>
                <c:pt idx="4923">
                  <c:v>815.69999999999993</c:v>
                </c:pt>
                <c:pt idx="4924">
                  <c:v>815.49999999999989</c:v>
                </c:pt>
                <c:pt idx="4925">
                  <c:v>815.19999999999982</c:v>
                </c:pt>
                <c:pt idx="4926">
                  <c:v>815.19999999999982</c:v>
                </c:pt>
                <c:pt idx="4927">
                  <c:v>814.9</c:v>
                </c:pt>
                <c:pt idx="4928">
                  <c:v>814.9</c:v>
                </c:pt>
                <c:pt idx="4929">
                  <c:v>814.60000000000014</c:v>
                </c:pt>
                <c:pt idx="4930">
                  <c:v>814.6</c:v>
                </c:pt>
                <c:pt idx="4931">
                  <c:v>814.6</c:v>
                </c:pt>
                <c:pt idx="4932">
                  <c:v>814</c:v>
                </c:pt>
                <c:pt idx="4933">
                  <c:v>813.50000000000011</c:v>
                </c:pt>
                <c:pt idx="4934">
                  <c:v>812.7</c:v>
                </c:pt>
                <c:pt idx="4935">
                  <c:v>812.6</c:v>
                </c:pt>
                <c:pt idx="4936">
                  <c:v>812.20000000000016</c:v>
                </c:pt>
                <c:pt idx="4937">
                  <c:v>812.19999999999993</c:v>
                </c:pt>
                <c:pt idx="4938">
                  <c:v>811.90000000000009</c:v>
                </c:pt>
                <c:pt idx="4939">
                  <c:v>811.80000000000018</c:v>
                </c:pt>
                <c:pt idx="4940">
                  <c:v>811.69999999999993</c:v>
                </c:pt>
                <c:pt idx="4941">
                  <c:v>811.49999999999989</c:v>
                </c:pt>
                <c:pt idx="4942">
                  <c:v>810.50000000000023</c:v>
                </c:pt>
                <c:pt idx="4943">
                  <c:v>810.4</c:v>
                </c:pt>
                <c:pt idx="4944">
                  <c:v>810.10000000000014</c:v>
                </c:pt>
                <c:pt idx="4945">
                  <c:v>810.00000000000011</c:v>
                </c:pt>
                <c:pt idx="4946">
                  <c:v>809.99999999999989</c:v>
                </c:pt>
                <c:pt idx="4947">
                  <c:v>809.9</c:v>
                </c:pt>
                <c:pt idx="4948">
                  <c:v>809.80000000000018</c:v>
                </c:pt>
                <c:pt idx="4949">
                  <c:v>809.39999999999986</c:v>
                </c:pt>
                <c:pt idx="4950">
                  <c:v>808.80000000000018</c:v>
                </c:pt>
                <c:pt idx="4951">
                  <c:v>808.39999999999986</c:v>
                </c:pt>
                <c:pt idx="4952">
                  <c:v>808.19999999999993</c:v>
                </c:pt>
                <c:pt idx="4953">
                  <c:v>807.8</c:v>
                </c:pt>
                <c:pt idx="4954">
                  <c:v>807.60000000000014</c:v>
                </c:pt>
                <c:pt idx="4955">
                  <c:v>807.40000000000009</c:v>
                </c:pt>
                <c:pt idx="4956">
                  <c:v>807.09999999999991</c:v>
                </c:pt>
                <c:pt idx="4957">
                  <c:v>806.2</c:v>
                </c:pt>
                <c:pt idx="4958">
                  <c:v>806.1</c:v>
                </c:pt>
                <c:pt idx="4959">
                  <c:v>806.00000000000034</c:v>
                </c:pt>
                <c:pt idx="4960">
                  <c:v>805.8</c:v>
                </c:pt>
                <c:pt idx="4961">
                  <c:v>805.1</c:v>
                </c:pt>
                <c:pt idx="4962">
                  <c:v>804.99999999999989</c:v>
                </c:pt>
                <c:pt idx="4963">
                  <c:v>804.90000000000009</c:v>
                </c:pt>
                <c:pt idx="4964">
                  <c:v>804.69999999999993</c:v>
                </c:pt>
                <c:pt idx="4965">
                  <c:v>804.6</c:v>
                </c:pt>
                <c:pt idx="4966">
                  <c:v>804.3</c:v>
                </c:pt>
                <c:pt idx="4967">
                  <c:v>804</c:v>
                </c:pt>
                <c:pt idx="4968">
                  <c:v>803.80000000000007</c:v>
                </c:pt>
                <c:pt idx="4969">
                  <c:v>803.2</c:v>
                </c:pt>
                <c:pt idx="4970">
                  <c:v>802.4</c:v>
                </c:pt>
                <c:pt idx="4971">
                  <c:v>801.99999999999989</c:v>
                </c:pt>
                <c:pt idx="4972">
                  <c:v>801.79999999999984</c:v>
                </c:pt>
                <c:pt idx="4973">
                  <c:v>801.5999999999998</c:v>
                </c:pt>
                <c:pt idx="4974">
                  <c:v>801.4</c:v>
                </c:pt>
                <c:pt idx="4975">
                  <c:v>801.4</c:v>
                </c:pt>
                <c:pt idx="4976">
                  <c:v>801.30000000000007</c:v>
                </c:pt>
                <c:pt idx="4977">
                  <c:v>800.50000000000023</c:v>
                </c:pt>
                <c:pt idx="4978">
                  <c:v>800.40000000000009</c:v>
                </c:pt>
                <c:pt idx="4979">
                  <c:v>800.1</c:v>
                </c:pt>
                <c:pt idx="4980">
                  <c:v>799.50000000000011</c:v>
                </c:pt>
                <c:pt idx="4981">
                  <c:v>799.40000000000009</c:v>
                </c:pt>
                <c:pt idx="4982">
                  <c:v>798.69999999999993</c:v>
                </c:pt>
                <c:pt idx="4983">
                  <c:v>797.89999999999975</c:v>
                </c:pt>
                <c:pt idx="4984">
                  <c:v>797.79999999999984</c:v>
                </c:pt>
                <c:pt idx="4985">
                  <c:v>797.69999999999993</c:v>
                </c:pt>
                <c:pt idx="4986">
                  <c:v>797.5999999999998</c:v>
                </c:pt>
                <c:pt idx="4987">
                  <c:v>797.50000000000011</c:v>
                </c:pt>
                <c:pt idx="4988">
                  <c:v>797.30000000000007</c:v>
                </c:pt>
                <c:pt idx="4989">
                  <c:v>797.19999999999993</c:v>
                </c:pt>
                <c:pt idx="4990">
                  <c:v>797.1</c:v>
                </c:pt>
                <c:pt idx="4991">
                  <c:v>796.9000000000002</c:v>
                </c:pt>
                <c:pt idx="4992">
                  <c:v>796.1</c:v>
                </c:pt>
                <c:pt idx="4993">
                  <c:v>795.8</c:v>
                </c:pt>
                <c:pt idx="4994">
                  <c:v>795.6</c:v>
                </c:pt>
                <c:pt idx="4995">
                  <c:v>795.40000000000009</c:v>
                </c:pt>
                <c:pt idx="4996">
                  <c:v>795.4</c:v>
                </c:pt>
                <c:pt idx="4997">
                  <c:v>795.2</c:v>
                </c:pt>
                <c:pt idx="4998">
                  <c:v>795.10000000000014</c:v>
                </c:pt>
                <c:pt idx="4999">
                  <c:v>795.00000000000011</c:v>
                </c:pt>
                <c:pt idx="5000">
                  <c:v>794.69999999999993</c:v>
                </c:pt>
                <c:pt idx="5001">
                  <c:v>794.6</c:v>
                </c:pt>
                <c:pt idx="5002">
                  <c:v>794.4</c:v>
                </c:pt>
                <c:pt idx="5003">
                  <c:v>793.99999999999977</c:v>
                </c:pt>
                <c:pt idx="5004">
                  <c:v>793.90000000000009</c:v>
                </c:pt>
                <c:pt idx="5005">
                  <c:v>793.80000000000018</c:v>
                </c:pt>
                <c:pt idx="5006">
                  <c:v>793.7</c:v>
                </c:pt>
                <c:pt idx="5007">
                  <c:v>793.6</c:v>
                </c:pt>
                <c:pt idx="5008">
                  <c:v>793.4</c:v>
                </c:pt>
                <c:pt idx="5009">
                  <c:v>793.2</c:v>
                </c:pt>
                <c:pt idx="5010">
                  <c:v>792.99999999999989</c:v>
                </c:pt>
                <c:pt idx="5011">
                  <c:v>792.8</c:v>
                </c:pt>
                <c:pt idx="5012">
                  <c:v>792.69999999999993</c:v>
                </c:pt>
                <c:pt idx="5013">
                  <c:v>792.5</c:v>
                </c:pt>
                <c:pt idx="5014">
                  <c:v>792.2</c:v>
                </c:pt>
                <c:pt idx="5015">
                  <c:v>791.40000000000009</c:v>
                </c:pt>
                <c:pt idx="5016">
                  <c:v>791.19999999999993</c:v>
                </c:pt>
                <c:pt idx="5017">
                  <c:v>790.90000000000009</c:v>
                </c:pt>
                <c:pt idx="5018">
                  <c:v>790.8</c:v>
                </c:pt>
                <c:pt idx="5019">
                  <c:v>790.3</c:v>
                </c:pt>
                <c:pt idx="5020">
                  <c:v>790.1</c:v>
                </c:pt>
                <c:pt idx="5021">
                  <c:v>789.7</c:v>
                </c:pt>
                <c:pt idx="5022">
                  <c:v>789.59999999999991</c:v>
                </c:pt>
                <c:pt idx="5023">
                  <c:v>789.49999999999989</c:v>
                </c:pt>
                <c:pt idx="5024">
                  <c:v>789.29999999999984</c:v>
                </c:pt>
                <c:pt idx="5025">
                  <c:v>788.9</c:v>
                </c:pt>
                <c:pt idx="5026">
                  <c:v>788.59999999999991</c:v>
                </c:pt>
                <c:pt idx="5027">
                  <c:v>788.5</c:v>
                </c:pt>
                <c:pt idx="5028">
                  <c:v>788.5</c:v>
                </c:pt>
                <c:pt idx="5029">
                  <c:v>787.80000000000007</c:v>
                </c:pt>
                <c:pt idx="5030">
                  <c:v>787.6</c:v>
                </c:pt>
                <c:pt idx="5031">
                  <c:v>787.49999999999977</c:v>
                </c:pt>
                <c:pt idx="5032">
                  <c:v>787.1</c:v>
                </c:pt>
                <c:pt idx="5033">
                  <c:v>787</c:v>
                </c:pt>
                <c:pt idx="5034">
                  <c:v>786.8</c:v>
                </c:pt>
                <c:pt idx="5035">
                  <c:v>786.60000000000014</c:v>
                </c:pt>
                <c:pt idx="5036">
                  <c:v>786.49999999999989</c:v>
                </c:pt>
                <c:pt idx="5037">
                  <c:v>786.19999999999993</c:v>
                </c:pt>
                <c:pt idx="5038">
                  <c:v>786.1</c:v>
                </c:pt>
                <c:pt idx="5039">
                  <c:v>786.00000000000011</c:v>
                </c:pt>
                <c:pt idx="5040">
                  <c:v>785.9</c:v>
                </c:pt>
                <c:pt idx="5041">
                  <c:v>785.9</c:v>
                </c:pt>
                <c:pt idx="5042">
                  <c:v>785.7</c:v>
                </c:pt>
                <c:pt idx="5043">
                  <c:v>785.5999999999998</c:v>
                </c:pt>
                <c:pt idx="5044">
                  <c:v>785.50000000000011</c:v>
                </c:pt>
                <c:pt idx="5045">
                  <c:v>785.5</c:v>
                </c:pt>
                <c:pt idx="5046">
                  <c:v>785.4</c:v>
                </c:pt>
                <c:pt idx="5047">
                  <c:v>785.4</c:v>
                </c:pt>
                <c:pt idx="5048">
                  <c:v>785.00000000000023</c:v>
                </c:pt>
                <c:pt idx="5049">
                  <c:v>785</c:v>
                </c:pt>
                <c:pt idx="5050">
                  <c:v>784.90000000000009</c:v>
                </c:pt>
                <c:pt idx="5051">
                  <c:v>784.50000000000011</c:v>
                </c:pt>
                <c:pt idx="5052">
                  <c:v>784.5</c:v>
                </c:pt>
                <c:pt idx="5053">
                  <c:v>784.30000000000007</c:v>
                </c:pt>
                <c:pt idx="5054">
                  <c:v>784.1</c:v>
                </c:pt>
                <c:pt idx="5055">
                  <c:v>783.9</c:v>
                </c:pt>
                <c:pt idx="5056">
                  <c:v>783.5999999999998</c:v>
                </c:pt>
                <c:pt idx="5057">
                  <c:v>783.49999999999989</c:v>
                </c:pt>
                <c:pt idx="5058">
                  <c:v>783.49999999999989</c:v>
                </c:pt>
                <c:pt idx="5059">
                  <c:v>783.29999999999984</c:v>
                </c:pt>
                <c:pt idx="5060">
                  <c:v>782.9</c:v>
                </c:pt>
                <c:pt idx="5061">
                  <c:v>782.9</c:v>
                </c:pt>
                <c:pt idx="5062">
                  <c:v>782.80000000000007</c:v>
                </c:pt>
                <c:pt idx="5063">
                  <c:v>782.69999999999993</c:v>
                </c:pt>
                <c:pt idx="5064">
                  <c:v>781.4000000000002</c:v>
                </c:pt>
                <c:pt idx="5065">
                  <c:v>780.8</c:v>
                </c:pt>
                <c:pt idx="5066">
                  <c:v>780.6</c:v>
                </c:pt>
                <c:pt idx="5067">
                  <c:v>780.59999999999991</c:v>
                </c:pt>
                <c:pt idx="5068">
                  <c:v>780.2</c:v>
                </c:pt>
                <c:pt idx="5069">
                  <c:v>779.69999999999993</c:v>
                </c:pt>
                <c:pt idx="5070">
                  <c:v>779.49999999999989</c:v>
                </c:pt>
                <c:pt idx="5071">
                  <c:v>779.4000000000002</c:v>
                </c:pt>
                <c:pt idx="5072">
                  <c:v>779.40000000000009</c:v>
                </c:pt>
                <c:pt idx="5073">
                  <c:v>779.4</c:v>
                </c:pt>
                <c:pt idx="5074">
                  <c:v>779.39999999999986</c:v>
                </c:pt>
                <c:pt idx="5075">
                  <c:v>778.7</c:v>
                </c:pt>
                <c:pt idx="5076">
                  <c:v>778.6</c:v>
                </c:pt>
                <c:pt idx="5077">
                  <c:v>778.49999999999977</c:v>
                </c:pt>
                <c:pt idx="5078">
                  <c:v>778.20000000000016</c:v>
                </c:pt>
                <c:pt idx="5079">
                  <c:v>778.1</c:v>
                </c:pt>
                <c:pt idx="5080">
                  <c:v>777.9</c:v>
                </c:pt>
                <c:pt idx="5081">
                  <c:v>777.80000000000018</c:v>
                </c:pt>
                <c:pt idx="5082">
                  <c:v>777.8</c:v>
                </c:pt>
                <c:pt idx="5083">
                  <c:v>777.50000000000011</c:v>
                </c:pt>
                <c:pt idx="5084">
                  <c:v>777.10000000000014</c:v>
                </c:pt>
                <c:pt idx="5085">
                  <c:v>777.00000000000011</c:v>
                </c:pt>
                <c:pt idx="5086">
                  <c:v>776.99999999999989</c:v>
                </c:pt>
                <c:pt idx="5087">
                  <c:v>776.69999999999993</c:v>
                </c:pt>
                <c:pt idx="5088">
                  <c:v>776.6</c:v>
                </c:pt>
                <c:pt idx="5089">
                  <c:v>776.6</c:v>
                </c:pt>
                <c:pt idx="5090">
                  <c:v>776.40000000000009</c:v>
                </c:pt>
                <c:pt idx="5091">
                  <c:v>776.1</c:v>
                </c:pt>
                <c:pt idx="5092">
                  <c:v>775.8</c:v>
                </c:pt>
                <c:pt idx="5093">
                  <c:v>775.4</c:v>
                </c:pt>
                <c:pt idx="5094">
                  <c:v>775.39999999999986</c:v>
                </c:pt>
                <c:pt idx="5095">
                  <c:v>775.2</c:v>
                </c:pt>
                <c:pt idx="5096">
                  <c:v>775.1</c:v>
                </c:pt>
                <c:pt idx="5097">
                  <c:v>774.99999999999989</c:v>
                </c:pt>
                <c:pt idx="5098">
                  <c:v>774.30000000000007</c:v>
                </c:pt>
                <c:pt idx="5099">
                  <c:v>774.3</c:v>
                </c:pt>
                <c:pt idx="5100">
                  <c:v>774.1</c:v>
                </c:pt>
                <c:pt idx="5101">
                  <c:v>773.90000000000009</c:v>
                </c:pt>
                <c:pt idx="5102">
                  <c:v>772.80000000000007</c:v>
                </c:pt>
                <c:pt idx="5103">
                  <c:v>772.49999999999989</c:v>
                </c:pt>
                <c:pt idx="5104">
                  <c:v>771.79999999999984</c:v>
                </c:pt>
                <c:pt idx="5105">
                  <c:v>771.5999999999998</c:v>
                </c:pt>
                <c:pt idx="5106">
                  <c:v>771.4</c:v>
                </c:pt>
                <c:pt idx="5107">
                  <c:v>771.4</c:v>
                </c:pt>
                <c:pt idx="5108">
                  <c:v>771.00000000000011</c:v>
                </c:pt>
                <c:pt idx="5109">
                  <c:v>770.90000000000009</c:v>
                </c:pt>
                <c:pt idx="5110">
                  <c:v>770.80000000000007</c:v>
                </c:pt>
                <c:pt idx="5111">
                  <c:v>770.49999999999989</c:v>
                </c:pt>
                <c:pt idx="5112">
                  <c:v>770.30000000000007</c:v>
                </c:pt>
                <c:pt idx="5113">
                  <c:v>770.30000000000007</c:v>
                </c:pt>
                <c:pt idx="5114">
                  <c:v>770.00000000000011</c:v>
                </c:pt>
                <c:pt idx="5115">
                  <c:v>769.99999999999989</c:v>
                </c:pt>
                <c:pt idx="5116">
                  <c:v>769.8</c:v>
                </c:pt>
                <c:pt idx="5117">
                  <c:v>769.79999999999984</c:v>
                </c:pt>
                <c:pt idx="5118">
                  <c:v>769.4</c:v>
                </c:pt>
                <c:pt idx="5119">
                  <c:v>769.30000000000007</c:v>
                </c:pt>
                <c:pt idx="5120">
                  <c:v>768.9</c:v>
                </c:pt>
                <c:pt idx="5121">
                  <c:v>768.40000000000009</c:v>
                </c:pt>
                <c:pt idx="5122">
                  <c:v>768.2</c:v>
                </c:pt>
                <c:pt idx="5123">
                  <c:v>767.99999999999989</c:v>
                </c:pt>
                <c:pt idx="5124">
                  <c:v>767.90000000000009</c:v>
                </c:pt>
                <c:pt idx="5125">
                  <c:v>767.70000000000016</c:v>
                </c:pt>
                <c:pt idx="5126">
                  <c:v>767.2</c:v>
                </c:pt>
                <c:pt idx="5127">
                  <c:v>767.09999999999991</c:v>
                </c:pt>
                <c:pt idx="5128">
                  <c:v>766.69999999999993</c:v>
                </c:pt>
                <c:pt idx="5129">
                  <c:v>766.6</c:v>
                </c:pt>
                <c:pt idx="5130">
                  <c:v>766.59999999999991</c:v>
                </c:pt>
                <c:pt idx="5131">
                  <c:v>766.29999999999984</c:v>
                </c:pt>
                <c:pt idx="5132">
                  <c:v>765.70000000000016</c:v>
                </c:pt>
                <c:pt idx="5133">
                  <c:v>765.00000000000011</c:v>
                </c:pt>
                <c:pt idx="5134">
                  <c:v>764.69999999999993</c:v>
                </c:pt>
                <c:pt idx="5135">
                  <c:v>764.6</c:v>
                </c:pt>
                <c:pt idx="5136">
                  <c:v>764.30000000000018</c:v>
                </c:pt>
                <c:pt idx="5137">
                  <c:v>764.20000000000016</c:v>
                </c:pt>
                <c:pt idx="5138">
                  <c:v>764.2</c:v>
                </c:pt>
                <c:pt idx="5139">
                  <c:v>764</c:v>
                </c:pt>
                <c:pt idx="5140">
                  <c:v>763.80000000000007</c:v>
                </c:pt>
                <c:pt idx="5141">
                  <c:v>763.6</c:v>
                </c:pt>
                <c:pt idx="5142">
                  <c:v>763.6</c:v>
                </c:pt>
                <c:pt idx="5143">
                  <c:v>763.5</c:v>
                </c:pt>
                <c:pt idx="5144">
                  <c:v>763.4</c:v>
                </c:pt>
                <c:pt idx="5145">
                  <c:v>763.3</c:v>
                </c:pt>
                <c:pt idx="5146">
                  <c:v>763.19999999999993</c:v>
                </c:pt>
                <c:pt idx="5147">
                  <c:v>762.8</c:v>
                </c:pt>
                <c:pt idx="5148">
                  <c:v>762.6</c:v>
                </c:pt>
                <c:pt idx="5149">
                  <c:v>761.99999999999989</c:v>
                </c:pt>
                <c:pt idx="5150">
                  <c:v>761.80000000000007</c:v>
                </c:pt>
                <c:pt idx="5151">
                  <c:v>761.4</c:v>
                </c:pt>
                <c:pt idx="5152">
                  <c:v>760.8</c:v>
                </c:pt>
                <c:pt idx="5153">
                  <c:v>760.7</c:v>
                </c:pt>
                <c:pt idx="5154">
                  <c:v>760.60000000000014</c:v>
                </c:pt>
                <c:pt idx="5155">
                  <c:v>760.6</c:v>
                </c:pt>
                <c:pt idx="5156">
                  <c:v>760.49999999999989</c:v>
                </c:pt>
                <c:pt idx="5157">
                  <c:v>760.40000000000009</c:v>
                </c:pt>
                <c:pt idx="5158">
                  <c:v>760.30000000000007</c:v>
                </c:pt>
                <c:pt idx="5159">
                  <c:v>759.9000000000002</c:v>
                </c:pt>
                <c:pt idx="5160">
                  <c:v>759.70000000000016</c:v>
                </c:pt>
                <c:pt idx="5161">
                  <c:v>759.7</c:v>
                </c:pt>
                <c:pt idx="5162">
                  <c:v>759.6</c:v>
                </c:pt>
                <c:pt idx="5163">
                  <c:v>759.5</c:v>
                </c:pt>
                <c:pt idx="5164">
                  <c:v>758.9</c:v>
                </c:pt>
                <c:pt idx="5165">
                  <c:v>758.80000000000007</c:v>
                </c:pt>
                <c:pt idx="5166">
                  <c:v>758.19999999999993</c:v>
                </c:pt>
                <c:pt idx="5167">
                  <c:v>758.1</c:v>
                </c:pt>
                <c:pt idx="5168">
                  <c:v>758.00000000000011</c:v>
                </c:pt>
                <c:pt idx="5169">
                  <c:v>757.80000000000018</c:v>
                </c:pt>
                <c:pt idx="5170">
                  <c:v>757.59999999999991</c:v>
                </c:pt>
                <c:pt idx="5171">
                  <c:v>757.3</c:v>
                </c:pt>
                <c:pt idx="5172">
                  <c:v>757.19999999999993</c:v>
                </c:pt>
                <c:pt idx="5173">
                  <c:v>756.60000000000014</c:v>
                </c:pt>
                <c:pt idx="5174">
                  <c:v>756.5</c:v>
                </c:pt>
                <c:pt idx="5175">
                  <c:v>756.20000000000016</c:v>
                </c:pt>
                <c:pt idx="5176">
                  <c:v>755.6</c:v>
                </c:pt>
                <c:pt idx="5177">
                  <c:v>755.40000000000009</c:v>
                </c:pt>
                <c:pt idx="5178">
                  <c:v>755.30000000000018</c:v>
                </c:pt>
                <c:pt idx="5179">
                  <c:v>755.3</c:v>
                </c:pt>
                <c:pt idx="5180">
                  <c:v>755</c:v>
                </c:pt>
                <c:pt idx="5181">
                  <c:v>754.69999999999993</c:v>
                </c:pt>
                <c:pt idx="5182">
                  <c:v>754.30000000000007</c:v>
                </c:pt>
                <c:pt idx="5183">
                  <c:v>754.0999999999998</c:v>
                </c:pt>
                <c:pt idx="5184">
                  <c:v>754</c:v>
                </c:pt>
                <c:pt idx="5185">
                  <c:v>753.9</c:v>
                </c:pt>
                <c:pt idx="5186">
                  <c:v>753.49999999999977</c:v>
                </c:pt>
                <c:pt idx="5187">
                  <c:v>753.40000000000009</c:v>
                </c:pt>
                <c:pt idx="5188">
                  <c:v>753.1</c:v>
                </c:pt>
                <c:pt idx="5189">
                  <c:v>753.1</c:v>
                </c:pt>
                <c:pt idx="5190">
                  <c:v>752.9</c:v>
                </c:pt>
                <c:pt idx="5191">
                  <c:v>752.50000000000011</c:v>
                </c:pt>
                <c:pt idx="5192">
                  <c:v>752.5</c:v>
                </c:pt>
                <c:pt idx="5193">
                  <c:v>752.4</c:v>
                </c:pt>
                <c:pt idx="5194">
                  <c:v>752.2</c:v>
                </c:pt>
                <c:pt idx="5195">
                  <c:v>751.9</c:v>
                </c:pt>
                <c:pt idx="5196">
                  <c:v>751.70000000000016</c:v>
                </c:pt>
                <c:pt idx="5197">
                  <c:v>751.6</c:v>
                </c:pt>
                <c:pt idx="5198">
                  <c:v>751.1</c:v>
                </c:pt>
                <c:pt idx="5199">
                  <c:v>751.00000000000011</c:v>
                </c:pt>
                <c:pt idx="5200">
                  <c:v>751.00000000000011</c:v>
                </c:pt>
                <c:pt idx="5201">
                  <c:v>750.99999999999989</c:v>
                </c:pt>
                <c:pt idx="5202">
                  <c:v>750.6</c:v>
                </c:pt>
                <c:pt idx="5203">
                  <c:v>750.00000000000011</c:v>
                </c:pt>
                <c:pt idx="5204">
                  <c:v>749.69999999999993</c:v>
                </c:pt>
                <c:pt idx="5205">
                  <c:v>749.6</c:v>
                </c:pt>
                <c:pt idx="5206">
                  <c:v>749.10000000000014</c:v>
                </c:pt>
                <c:pt idx="5207">
                  <c:v>748.80000000000018</c:v>
                </c:pt>
                <c:pt idx="5208">
                  <c:v>748.3</c:v>
                </c:pt>
                <c:pt idx="5209">
                  <c:v>747.7</c:v>
                </c:pt>
                <c:pt idx="5210">
                  <c:v>747.69999999999982</c:v>
                </c:pt>
                <c:pt idx="5211">
                  <c:v>747.4000000000002</c:v>
                </c:pt>
                <c:pt idx="5212">
                  <c:v>747.30000000000007</c:v>
                </c:pt>
                <c:pt idx="5213">
                  <c:v>747.2</c:v>
                </c:pt>
                <c:pt idx="5214">
                  <c:v>747.1</c:v>
                </c:pt>
                <c:pt idx="5215">
                  <c:v>746.99999999999989</c:v>
                </c:pt>
                <c:pt idx="5216">
                  <c:v>746.90000000000009</c:v>
                </c:pt>
                <c:pt idx="5217">
                  <c:v>746.90000000000009</c:v>
                </c:pt>
                <c:pt idx="5218">
                  <c:v>746.69999999999993</c:v>
                </c:pt>
                <c:pt idx="5219">
                  <c:v>746.4</c:v>
                </c:pt>
                <c:pt idx="5220">
                  <c:v>746.39999999999986</c:v>
                </c:pt>
                <c:pt idx="5221">
                  <c:v>746.3</c:v>
                </c:pt>
                <c:pt idx="5222">
                  <c:v>745.9</c:v>
                </c:pt>
                <c:pt idx="5223">
                  <c:v>745.89999999999986</c:v>
                </c:pt>
                <c:pt idx="5224">
                  <c:v>745.6</c:v>
                </c:pt>
                <c:pt idx="5225">
                  <c:v>745.5999999999998</c:v>
                </c:pt>
                <c:pt idx="5226">
                  <c:v>745.40000000000009</c:v>
                </c:pt>
                <c:pt idx="5227">
                  <c:v>745.4</c:v>
                </c:pt>
                <c:pt idx="5228">
                  <c:v>744.80000000000007</c:v>
                </c:pt>
                <c:pt idx="5229">
                  <c:v>744.6</c:v>
                </c:pt>
                <c:pt idx="5230">
                  <c:v>744.40000000000009</c:v>
                </c:pt>
                <c:pt idx="5231">
                  <c:v>744.2</c:v>
                </c:pt>
                <c:pt idx="5232">
                  <c:v>744.19999999999993</c:v>
                </c:pt>
                <c:pt idx="5233">
                  <c:v>743.80000000000018</c:v>
                </c:pt>
                <c:pt idx="5234">
                  <c:v>743.79999999999984</c:v>
                </c:pt>
                <c:pt idx="5235">
                  <c:v>743.70000000000016</c:v>
                </c:pt>
                <c:pt idx="5236">
                  <c:v>743.59999999999991</c:v>
                </c:pt>
                <c:pt idx="5237">
                  <c:v>743.39999999999986</c:v>
                </c:pt>
                <c:pt idx="5238">
                  <c:v>743.1</c:v>
                </c:pt>
                <c:pt idx="5239">
                  <c:v>743.1</c:v>
                </c:pt>
                <c:pt idx="5240">
                  <c:v>742.80000000000007</c:v>
                </c:pt>
                <c:pt idx="5241">
                  <c:v>742.7</c:v>
                </c:pt>
                <c:pt idx="5242">
                  <c:v>742.3</c:v>
                </c:pt>
                <c:pt idx="5243">
                  <c:v>742.2</c:v>
                </c:pt>
                <c:pt idx="5244">
                  <c:v>741.90000000000009</c:v>
                </c:pt>
                <c:pt idx="5245">
                  <c:v>741.89999999999986</c:v>
                </c:pt>
                <c:pt idx="5246">
                  <c:v>741.89999999999986</c:v>
                </c:pt>
                <c:pt idx="5247">
                  <c:v>741.80000000000007</c:v>
                </c:pt>
                <c:pt idx="5248">
                  <c:v>741.60000000000014</c:v>
                </c:pt>
                <c:pt idx="5249">
                  <c:v>741.39999999999986</c:v>
                </c:pt>
                <c:pt idx="5250">
                  <c:v>741.3</c:v>
                </c:pt>
                <c:pt idx="5251">
                  <c:v>741.09999999999991</c:v>
                </c:pt>
                <c:pt idx="5252">
                  <c:v>741.0999999999998</c:v>
                </c:pt>
                <c:pt idx="5253">
                  <c:v>741</c:v>
                </c:pt>
                <c:pt idx="5254">
                  <c:v>740.69999999999993</c:v>
                </c:pt>
                <c:pt idx="5255">
                  <c:v>740.1</c:v>
                </c:pt>
                <c:pt idx="5256">
                  <c:v>739.99999999999989</c:v>
                </c:pt>
                <c:pt idx="5257">
                  <c:v>739.60000000000014</c:v>
                </c:pt>
                <c:pt idx="5258">
                  <c:v>739.6</c:v>
                </c:pt>
                <c:pt idx="5259">
                  <c:v>739.30000000000018</c:v>
                </c:pt>
                <c:pt idx="5260">
                  <c:v>739.2</c:v>
                </c:pt>
                <c:pt idx="5261">
                  <c:v>739.10000000000025</c:v>
                </c:pt>
                <c:pt idx="5262">
                  <c:v>739</c:v>
                </c:pt>
                <c:pt idx="5263">
                  <c:v>738.9</c:v>
                </c:pt>
                <c:pt idx="5264">
                  <c:v>738.70000000000016</c:v>
                </c:pt>
                <c:pt idx="5265">
                  <c:v>738.30000000000007</c:v>
                </c:pt>
                <c:pt idx="5266">
                  <c:v>738.19999999999982</c:v>
                </c:pt>
                <c:pt idx="5267">
                  <c:v>737.20000000000016</c:v>
                </c:pt>
                <c:pt idx="5268">
                  <c:v>736.69999999999993</c:v>
                </c:pt>
                <c:pt idx="5269">
                  <c:v>736.49999999999989</c:v>
                </c:pt>
                <c:pt idx="5270">
                  <c:v>735.8</c:v>
                </c:pt>
                <c:pt idx="5271">
                  <c:v>735.60000000000014</c:v>
                </c:pt>
                <c:pt idx="5272">
                  <c:v>735.5</c:v>
                </c:pt>
                <c:pt idx="5273">
                  <c:v>735.19999999999993</c:v>
                </c:pt>
                <c:pt idx="5274">
                  <c:v>735</c:v>
                </c:pt>
                <c:pt idx="5275">
                  <c:v>734.8</c:v>
                </c:pt>
                <c:pt idx="5276">
                  <c:v>734.09999999999991</c:v>
                </c:pt>
                <c:pt idx="5277">
                  <c:v>733.90000000000009</c:v>
                </c:pt>
                <c:pt idx="5278">
                  <c:v>733.5</c:v>
                </c:pt>
                <c:pt idx="5279">
                  <c:v>733.3</c:v>
                </c:pt>
                <c:pt idx="5280">
                  <c:v>732.80000000000007</c:v>
                </c:pt>
                <c:pt idx="5281">
                  <c:v>732.5999999999998</c:v>
                </c:pt>
                <c:pt idx="5282">
                  <c:v>732.30000000000007</c:v>
                </c:pt>
                <c:pt idx="5283">
                  <c:v>732.09999999999991</c:v>
                </c:pt>
                <c:pt idx="5284">
                  <c:v>731.20000000000016</c:v>
                </c:pt>
                <c:pt idx="5285">
                  <c:v>731.09999999999991</c:v>
                </c:pt>
                <c:pt idx="5286">
                  <c:v>730.99999999999989</c:v>
                </c:pt>
                <c:pt idx="5287">
                  <c:v>730.90000000000009</c:v>
                </c:pt>
                <c:pt idx="5288">
                  <c:v>730.4000000000002</c:v>
                </c:pt>
                <c:pt idx="5289">
                  <c:v>730.30000000000007</c:v>
                </c:pt>
                <c:pt idx="5290">
                  <c:v>728.90000000000009</c:v>
                </c:pt>
                <c:pt idx="5291">
                  <c:v>728.80000000000018</c:v>
                </c:pt>
                <c:pt idx="5292">
                  <c:v>728.19999999999993</c:v>
                </c:pt>
                <c:pt idx="5293">
                  <c:v>727.99999999999989</c:v>
                </c:pt>
                <c:pt idx="5294">
                  <c:v>727.7</c:v>
                </c:pt>
                <c:pt idx="5295">
                  <c:v>727.7</c:v>
                </c:pt>
                <c:pt idx="5296">
                  <c:v>727.5</c:v>
                </c:pt>
                <c:pt idx="5297">
                  <c:v>727.5</c:v>
                </c:pt>
                <c:pt idx="5298">
                  <c:v>727.40000000000009</c:v>
                </c:pt>
                <c:pt idx="5299">
                  <c:v>727.3</c:v>
                </c:pt>
                <c:pt idx="5300">
                  <c:v>727</c:v>
                </c:pt>
                <c:pt idx="5301">
                  <c:v>726.6</c:v>
                </c:pt>
                <c:pt idx="5302">
                  <c:v>725.59999999999991</c:v>
                </c:pt>
                <c:pt idx="5303">
                  <c:v>725.49999999999989</c:v>
                </c:pt>
                <c:pt idx="5304">
                  <c:v>725.19999999999993</c:v>
                </c:pt>
                <c:pt idx="5305">
                  <c:v>725.09999999999991</c:v>
                </c:pt>
                <c:pt idx="5306">
                  <c:v>724.79999999999984</c:v>
                </c:pt>
                <c:pt idx="5307">
                  <c:v>724.69999999999982</c:v>
                </c:pt>
                <c:pt idx="5308">
                  <c:v>724.60000000000014</c:v>
                </c:pt>
                <c:pt idx="5309">
                  <c:v>724.3</c:v>
                </c:pt>
                <c:pt idx="5310">
                  <c:v>724.09999999999991</c:v>
                </c:pt>
                <c:pt idx="5311">
                  <c:v>723.9</c:v>
                </c:pt>
                <c:pt idx="5312">
                  <c:v>723.69999999999993</c:v>
                </c:pt>
                <c:pt idx="5313">
                  <c:v>723.50000000000011</c:v>
                </c:pt>
                <c:pt idx="5314">
                  <c:v>723.2</c:v>
                </c:pt>
                <c:pt idx="5315">
                  <c:v>722.6</c:v>
                </c:pt>
                <c:pt idx="5316">
                  <c:v>722.6</c:v>
                </c:pt>
                <c:pt idx="5317">
                  <c:v>722.6</c:v>
                </c:pt>
                <c:pt idx="5318">
                  <c:v>722.3</c:v>
                </c:pt>
                <c:pt idx="5319">
                  <c:v>722.09999999999991</c:v>
                </c:pt>
                <c:pt idx="5320">
                  <c:v>721.8</c:v>
                </c:pt>
                <c:pt idx="5321">
                  <c:v>721.50000000000023</c:v>
                </c:pt>
                <c:pt idx="5322">
                  <c:v>721.50000000000011</c:v>
                </c:pt>
                <c:pt idx="5323">
                  <c:v>721.4</c:v>
                </c:pt>
                <c:pt idx="5324">
                  <c:v>721.30000000000007</c:v>
                </c:pt>
                <c:pt idx="5325">
                  <c:v>721.30000000000007</c:v>
                </c:pt>
                <c:pt idx="5326">
                  <c:v>721.19999999999993</c:v>
                </c:pt>
                <c:pt idx="5327">
                  <c:v>720.69999999999993</c:v>
                </c:pt>
                <c:pt idx="5328">
                  <c:v>720.3</c:v>
                </c:pt>
                <c:pt idx="5329">
                  <c:v>719.89999999999986</c:v>
                </c:pt>
                <c:pt idx="5330">
                  <c:v>719.5</c:v>
                </c:pt>
                <c:pt idx="5331">
                  <c:v>719.3</c:v>
                </c:pt>
                <c:pt idx="5332">
                  <c:v>719.1</c:v>
                </c:pt>
                <c:pt idx="5333">
                  <c:v>719</c:v>
                </c:pt>
                <c:pt idx="5334">
                  <c:v>718.80000000000007</c:v>
                </c:pt>
                <c:pt idx="5335">
                  <c:v>718.8</c:v>
                </c:pt>
                <c:pt idx="5336">
                  <c:v>718.6</c:v>
                </c:pt>
                <c:pt idx="5337">
                  <c:v>718.19999999999993</c:v>
                </c:pt>
                <c:pt idx="5338">
                  <c:v>717.80000000000018</c:v>
                </c:pt>
                <c:pt idx="5339">
                  <c:v>717.80000000000007</c:v>
                </c:pt>
                <c:pt idx="5340">
                  <c:v>717.80000000000007</c:v>
                </c:pt>
                <c:pt idx="5341">
                  <c:v>717.19999999999993</c:v>
                </c:pt>
                <c:pt idx="5342">
                  <c:v>716.80000000000018</c:v>
                </c:pt>
                <c:pt idx="5343">
                  <c:v>716.79999999999984</c:v>
                </c:pt>
                <c:pt idx="5344">
                  <c:v>716.59999999999991</c:v>
                </c:pt>
                <c:pt idx="5345">
                  <c:v>716.5999999999998</c:v>
                </c:pt>
                <c:pt idx="5346">
                  <c:v>716.30000000000018</c:v>
                </c:pt>
                <c:pt idx="5347">
                  <c:v>716.30000000000007</c:v>
                </c:pt>
                <c:pt idx="5348">
                  <c:v>716.2</c:v>
                </c:pt>
                <c:pt idx="5349">
                  <c:v>716.1</c:v>
                </c:pt>
                <c:pt idx="5350">
                  <c:v>716.09999999999968</c:v>
                </c:pt>
                <c:pt idx="5351">
                  <c:v>716</c:v>
                </c:pt>
                <c:pt idx="5352">
                  <c:v>715.7</c:v>
                </c:pt>
                <c:pt idx="5353">
                  <c:v>715.6</c:v>
                </c:pt>
                <c:pt idx="5354">
                  <c:v>715.50000000000011</c:v>
                </c:pt>
                <c:pt idx="5355">
                  <c:v>715.10000000000014</c:v>
                </c:pt>
                <c:pt idx="5356">
                  <c:v>715.1</c:v>
                </c:pt>
                <c:pt idx="5357">
                  <c:v>715.00000000000011</c:v>
                </c:pt>
                <c:pt idx="5358">
                  <c:v>714.70000000000016</c:v>
                </c:pt>
                <c:pt idx="5359">
                  <c:v>714.5</c:v>
                </c:pt>
                <c:pt idx="5360">
                  <c:v>714.30000000000007</c:v>
                </c:pt>
                <c:pt idx="5361">
                  <c:v>714.2</c:v>
                </c:pt>
                <c:pt idx="5362">
                  <c:v>713.9</c:v>
                </c:pt>
                <c:pt idx="5363">
                  <c:v>713.69999999999993</c:v>
                </c:pt>
                <c:pt idx="5364">
                  <c:v>713.30000000000007</c:v>
                </c:pt>
                <c:pt idx="5365">
                  <c:v>713.30000000000007</c:v>
                </c:pt>
                <c:pt idx="5366">
                  <c:v>713.1</c:v>
                </c:pt>
                <c:pt idx="5367">
                  <c:v>712.9</c:v>
                </c:pt>
                <c:pt idx="5368">
                  <c:v>712.09999999999991</c:v>
                </c:pt>
                <c:pt idx="5369">
                  <c:v>711.9</c:v>
                </c:pt>
                <c:pt idx="5370">
                  <c:v>711.80000000000007</c:v>
                </c:pt>
                <c:pt idx="5371">
                  <c:v>711.6</c:v>
                </c:pt>
                <c:pt idx="5372">
                  <c:v>711.30000000000018</c:v>
                </c:pt>
                <c:pt idx="5373">
                  <c:v>711.3</c:v>
                </c:pt>
                <c:pt idx="5374">
                  <c:v>711.19999999999982</c:v>
                </c:pt>
                <c:pt idx="5375">
                  <c:v>711.1</c:v>
                </c:pt>
                <c:pt idx="5376">
                  <c:v>711</c:v>
                </c:pt>
                <c:pt idx="5377">
                  <c:v>710.8</c:v>
                </c:pt>
                <c:pt idx="5378">
                  <c:v>710.59999999999991</c:v>
                </c:pt>
                <c:pt idx="5379">
                  <c:v>710.5</c:v>
                </c:pt>
                <c:pt idx="5380">
                  <c:v>710.4</c:v>
                </c:pt>
                <c:pt idx="5381">
                  <c:v>710.3000000000003</c:v>
                </c:pt>
                <c:pt idx="5382">
                  <c:v>710.19999999999993</c:v>
                </c:pt>
                <c:pt idx="5383">
                  <c:v>709.9</c:v>
                </c:pt>
                <c:pt idx="5384">
                  <c:v>709.80000000000007</c:v>
                </c:pt>
                <c:pt idx="5385">
                  <c:v>708.90000000000009</c:v>
                </c:pt>
                <c:pt idx="5386">
                  <c:v>708.8</c:v>
                </c:pt>
                <c:pt idx="5387">
                  <c:v>708.6</c:v>
                </c:pt>
                <c:pt idx="5388">
                  <c:v>708.6</c:v>
                </c:pt>
                <c:pt idx="5389">
                  <c:v>708.1</c:v>
                </c:pt>
                <c:pt idx="5390">
                  <c:v>708.09999999999991</c:v>
                </c:pt>
                <c:pt idx="5391">
                  <c:v>707.89999999999986</c:v>
                </c:pt>
                <c:pt idx="5392">
                  <c:v>707.79999999999984</c:v>
                </c:pt>
                <c:pt idx="5393">
                  <c:v>707.3</c:v>
                </c:pt>
                <c:pt idx="5394">
                  <c:v>707.20000000000016</c:v>
                </c:pt>
                <c:pt idx="5395">
                  <c:v>706.09999999999991</c:v>
                </c:pt>
                <c:pt idx="5396">
                  <c:v>706.09999999999991</c:v>
                </c:pt>
                <c:pt idx="5397">
                  <c:v>705.69999999999993</c:v>
                </c:pt>
                <c:pt idx="5398">
                  <c:v>703.69999999999993</c:v>
                </c:pt>
                <c:pt idx="5399">
                  <c:v>703.19999999999982</c:v>
                </c:pt>
                <c:pt idx="5400">
                  <c:v>703.0999999999998</c:v>
                </c:pt>
                <c:pt idx="5401">
                  <c:v>703</c:v>
                </c:pt>
                <c:pt idx="5402">
                  <c:v>703</c:v>
                </c:pt>
                <c:pt idx="5403">
                  <c:v>702.99999999999989</c:v>
                </c:pt>
                <c:pt idx="5404">
                  <c:v>702.6</c:v>
                </c:pt>
                <c:pt idx="5405">
                  <c:v>702.19999999999993</c:v>
                </c:pt>
                <c:pt idx="5406">
                  <c:v>702</c:v>
                </c:pt>
                <c:pt idx="5407">
                  <c:v>701.79999999999984</c:v>
                </c:pt>
                <c:pt idx="5408">
                  <c:v>700.80000000000007</c:v>
                </c:pt>
                <c:pt idx="5409">
                  <c:v>700.7</c:v>
                </c:pt>
                <c:pt idx="5410">
                  <c:v>700.20000000000016</c:v>
                </c:pt>
                <c:pt idx="5411">
                  <c:v>700.2</c:v>
                </c:pt>
                <c:pt idx="5412">
                  <c:v>699.80000000000018</c:v>
                </c:pt>
                <c:pt idx="5413">
                  <c:v>699.80000000000007</c:v>
                </c:pt>
                <c:pt idx="5414">
                  <c:v>699.59999999999991</c:v>
                </c:pt>
                <c:pt idx="5415">
                  <c:v>699.5</c:v>
                </c:pt>
                <c:pt idx="5416">
                  <c:v>699.39999999999975</c:v>
                </c:pt>
                <c:pt idx="5417">
                  <c:v>699.20000000000016</c:v>
                </c:pt>
                <c:pt idx="5418">
                  <c:v>699.2</c:v>
                </c:pt>
                <c:pt idx="5419">
                  <c:v>699.10000000000014</c:v>
                </c:pt>
                <c:pt idx="5420">
                  <c:v>698.70000000000016</c:v>
                </c:pt>
                <c:pt idx="5421">
                  <c:v>698.39999999999975</c:v>
                </c:pt>
                <c:pt idx="5422">
                  <c:v>698.1</c:v>
                </c:pt>
                <c:pt idx="5423">
                  <c:v>698.00000000000011</c:v>
                </c:pt>
                <c:pt idx="5424">
                  <c:v>697.99999999999989</c:v>
                </c:pt>
                <c:pt idx="5425">
                  <c:v>697.69999999999993</c:v>
                </c:pt>
                <c:pt idx="5426">
                  <c:v>697.50000000000011</c:v>
                </c:pt>
                <c:pt idx="5427">
                  <c:v>697.5</c:v>
                </c:pt>
                <c:pt idx="5428">
                  <c:v>697.5</c:v>
                </c:pt>
                <c:pt idx="5429">
                  <c:v>697.09999999999991</c:v>
                </c:pt>
                <c:pt idx="5430">
                  <c:v>696.90000000000009</c:v>
                </c:pt>
                <c:pt idx="5431">
                  <c:v>696.80000000000018</c:v>
                </c:pt>
                <c:pt idx="5432">
                  <c:v>696.40000000000009</c:v>
                </c:pt>
                <c:pt idx="5433">
                  <c:v>696.3</c:v>
                </c:pt>
                <c:pt idx="5434">
                  <c:v>696.2</c:v>
                </c:pt>
                <c:pt idx="5435">
                  <c:v>696</c:v>
                </c:pt>
                <c:pt idx="5436">
                  <c:v>695.70000000000016</c:v>
                </c:pt>
                <c:pt idx="5437">
                  <c:v>695.69999999999993</c:v>
                </c:pt>
                <c:pt idx="5438">
                  <c:v>695.6</c:v>
                </c:pt>
                <c:pt idx="5439">
                  <c:v>695.5</c:v>
                </c:pt>
                <c:pt idx="5440">
                  <c:v>695.5</c:v>
                </c:pt>
                <c:pt idx="5441">
                  <c:v>695.4</c:v>
                </c:pt>
                <c:pt idx="5442">
                  <c:v>695.30000000000007</c:v>
                </c:pt>
                <c:pt idx="5443">
                  <c:v>695.30000000000007</c:v>
                </c:pt>
                <c:pt idx="5444">
                  <c:v>695.10000000000014</c:v>
                </c:pt>
                <c:pt idx="5445">
                  <c:v>694.9</c:v>
                </c:pt>
                <c:pt idx="5446">
                  <c:v>694.89999999999975</c:v>
                </c:pt>
                <c:pt idx="5447">
                  <c:v>694.69999999999993</c:v>
                </c:pt>
                <c:pt idx="5448">
                  <c:v>694.4</c:v>
                </c:pt>
                <c:pt idx="5449">
                  <c:v>694.3</c:v>
                </c:pt>
                <c:pt idx="5450">
                  <c:v>694.19999999999993</c:v>
                </c:pt>
                <c:pt idx="5451">
                  <c:v>694.19999999999993</c:v>
                </c:pt>
                <c:pt idx="5452">
                  <c:v>694.1</c:v>
                </c:pt>
                <c:pt idx="5453">
                  <c:v>694.09999999999991</c:v>
                </c:pt>
                <c:pt idx="5454">
                  <c:v>693.7</c:v>
                </c:pt>
                <c:pt idx="5455">
                  <c:v>693.60000000000025</c:v>
                </c:pt>
                <c:pt idx="5456">
                  <c:v>692.89999999999986</c:v>
                </c:pt>
                <c:pt idx="5457">
                  <c:v>692.6</c:v>
                </c:pt>
                <c:pt idx="5458">
                  <c:v>692.4000000000002</c:v>
                </c:pt>
                <c:pt idx="5459">
                  <c:v>692.40000000000009</c:v>
                </c:pt>
                <c:pt idx="5460">
                  <c:v>692</c:v>
                </c:pt>
                <c:pt idx="5461">
                  <c:v>691.89999999999986</c:v>
                </c:pt>
                <c:pt idx="5462">
                  <c:v>691.69999999999993</c:v>
                </c:pt>
                <c:pt idx="5463">
                  <c:v>691.59999999999991</c:v>
                </c:pt>
                <c:pt idx="5464">
                  <c:v>691.29999999999984</c:v>
                </c:pt>
                <c:pt idx="5465">
                  <c:v>690.6</c:v>
                </c:pt>
                <c:pt idx="5466">
                  <c:v>690.49999999999977</c:v>
                </c:pt>
                <c:pt idx="5467">
                  <c:v>690.2</c:v>
                </c:pt>
                <c:pt idx="5468">
                  <c:v>690.09999999999991</c:v>
                </c:pt>
                <c:pt idx="5469">
                  <c:v>689.69999999999993</c:v>
                </c:pt>
                <c:pt idx="5470">
                  <c:v>689.69999999999993</c:v>
                </c:pt>
                <c:pt idx="5471">
                  <c:v>689.2</c:v>
                </c:pt>
                <c:pt idx="5472">
                  <c:v>689.2</c:v>
                </c:pt>
                <c:pt idx="5473">
                  <c:v>689.1</c:v>
                </c:pt>
                <c:pt idx="5474">
                  <c:v>688.90000000000009</c:v>
                </c:pt>
                <c:pt idx="5475">
                  <c:v>688.7</c:v>
                </c:pt>
                <c:pt idx="5476">
                  <c:v>688.7</c:v>
                </c:pt>
                <c:pt idx="5477">
                  <c:v>688.6</c:v>
                </c:pt>
                <c:pt idx="5478">
                  <c:v>688.49999999999989</c:v>
                </c:pt>
                <c:pt idx="5479">
                  <c:v>688.49999999999989</c:v>
                </c:pt>
                <c:pt idx="5480">
                  <c:v>688.30000000000007</c:v>
                </c:pt>
                <c:pt idx="5481">
                  <c:v>687.69999999999993</c:v>
                </c:pt>
                <c:pt idx="5482">
                  <c:v>687.39999999999986</c:v>
                </c:pt>
                <c:pt idx="5483">
                  <c:v>687.30000000000007</c:v>
                </c:pt>
                <c:pt idx="5484">
                  <c:v>687.1</c:v>
                </c:pt>
                <c:pt idx="5485">
                  <c:v>687.09999999999991</c:v>
                </c:pt>
                <c:pt idx="5486">
                  <c:v>687</c:v>
                </c:pt>
                <c:pt idx="5487">
                  <c:v>686.89999999999986</c:v>
                </c:pt>
                <c:pt idx="5488">
                  <c:v>686.4</c:v>
                </c:pt>
                <c:pt idx="5489">
                  <c:v>686.2</c:v>
                </c:pt>
                <c:pt idx="5490">
                  <c:v>686.19999999999993</c:v>
                </c:pt>
                <c:pt idx="5491">
                  <c:v>686.19999999999993</c:v>
                </c:pt>
                <c:pt idx="5492">
                  <c:v>685.7</c:v>
                </c:pt>
                <c:pt idx="5493">
                  <c:v>685.1</c:v>
                </c:pt>
                <c:pt idx="5494">
                  <c:v>684</c:v>
                </c:pt>
                <c:pt idx="5495">
                  <c:v>683.80000000000007</c:v>
                </c:pt>
                <c:pt idx="5496">
                  <c:v>683.69999999999993</c:v>
                </c:pt>
                <c:pt idx="5497">
                  <c:v>683.4</c:v>
                </c:pt>
                <c:pt idx="5498">
                  <c:v>683.19999999999993</c:v>
                </c:pt>
                <c:pt idx="5499">
                  <c:v>682.89999999999975</c:v>
                </c:pt>
                <c:pt idx="5500">
                  <c:v>682.80000000000007</c:v>
                </c:pt>
                <c:pt idx="5501">
                  <c:v>682.79999999999984</c:v>
                </c:pt>
                <c:pt idx="5502">
                  <c:v>682.4</c:v>
                </c:pt>
                <c:pt idx="5503">
                  <c:v>682.00000000000011</c:v>
                </c:pt>
                <c:pt idx="5504">
                  <c:v>681.40000000000009</c:v>
                </c:pt>
                <c:pt idx="5505">
                  <c:v>680.7</c:v>
                </c:pt>
                <c:pt idx="5506">
                  <c:v>680.5</c:v>
                </c:pt>
                <c:pt idx="5507">
                  <c:v>680.4</c:v>
                </c:pt>
                <c:pt idx="5508">
                  <c:v>680.4</c:v>
                </c:pt>
                <c:pt idx="5509">
                  <c:v>679.8</c:v>
                </c:pt>
                <c:pt idx="5510">
                  <c:v>679.79999999999984</c:v>
                </c:pt>
                <c:pt idx="5511">
                  <c:v>679.4</c:v>
                </c:pt>
                <c:pt idx="5512">
                  <c:v>678.99999999999989</c:v>
                </c:pt>
                <c:pt idx="5513">
                  <c:v>678.39999999999986</c:v>
                </c:pt>
                <c:pt idx="5514">
                  <c:v>678.19999999999982</c:v>
                </c:pt>
                <c:pt idx="5515">
                  <c:v>677.1</c:v>
                </c:pt>
                <c:pt idx="5516">
                  <c:v>677</c:v>
                </c:pt>
                <c:pt idx="5517">
                  <c:v>676.6</c:v>
                </c:pt>
                <c:pt idx="5518">
                  <c:v>676.40000000000009</c:v>
                </c:pt>
                <c:pt idx="5519">
                  <c:v>676.4</c:v>
                </c:pt>
                <c:pt idx="5520">
                  <c:v>675.4</c:v>
                </c:pt>
                <c:pt idx="5521">
                  <c:v>675.29999999999984</c:v>
                </c:pt>
                <c:pt idx="5522">
                  <c:v>675.09999999999991</c:v>
                </c:pt>
                <c:pt idx="5523">
                  <c:v>674.99999999999989</c:v>
                </c:pt>
                <c:pt idx="5524">
                  <c:v>674.8</c:v>
                </c:pt>
                <c:pt idx="5525">
                  <c:v>674.20000000000027</c:v>
                </c:pt>
                <c:pt idx="5526">
                  <c:v>673.4</c:v>
                </c:pt>
                <c:pt idx="5527">
                  <c:v>673.39999999999986</c:v>
                </c:pt>
                <c:pt idx="5528">
                  <c:v>672.99999999999989</c:v>
                </c:pt>
                <c:pt idx="5529">
                  <c:v>672.80000000000007</c:v>
                </c:pt>
                <c:pt idx="5530">
                  <c:v>672.5</c:v>
                </c:pt>
                <c:pt idx="5531">
                  <c:v>672.29999999999984</c:v>
                </c:pt>
                <c:pt idx="5532">
                  <c:v>672.1</c:v>
                </c:pt>
                <c:pt idx="5533">
                  <c:v>671.69999999999993</c:v>
                </c:pt>
                <c:pt idx="5534">
                  <c:v>671.59999999999968</c:v>
                </c:pt>
                <c:pt idx="5535">
                  <c:v>671.30000000000007</c:v>
                </c:pt>
                <c:pt idx="5536">
                  <c:v>671.1</c:v>
                </c:pt>
                <c:pt idx="5537">
                  <c:v>670.40000000000009</c:v>
                </c:pt>
                <c:pt idx="5538">
                  <c:v>670.30000000000007</c:v>
                </c:pt>
                <c:pt idx="5539">
                  <c:v>669.59999999999991</c:v>
                </c:pt>
                <c:pt idx="5540">
                  <c:v>669.4</c:v>
                </c:pt>
                <c:pt idx="5541">
                  <c:v>669.30000000000018</c:v>
                </c:pt>
                <c:pt idx="5542">
                  <c:v>669</c:v>
                </c:pt>
                <c:pt idx="5543">
                  <c:v>668.9</c:v>
                </c:pt>
                <c:pt idx="5544">
                  <c:v>668.80000000000007</c:v>
                </c:pt>
                <c:pt idx="5545">
                  <c:v>668.8</c:v>
                </c:pt>
                <c:pt idx="5546">
                  <c:v>668.09999999999991</c:v>
                </c:pt>
                <c:pt idx="5547">
                  <c:v>667.90000000000009</c:v>
                </c:pt>
                <c:pt idx="5548">
                  <c:v>667.6</c:v>
                </c:pt>
                <c:pt idx="5549">
                  <c:v>667.30000000000007</c:v>
                </c:pt>
                <c:pt idx="5550">
                  <c:v>667.30000000000007</c:v>
                </c:pt>
                <c:pt idx="5551">
                  <c:v>667.2</c:v>
                </c:pt>
                <c:pt idx="5552">
                  <c:v>667.00000000000011</c:v>
                </c:pt>
                <c:pt idx="5553">
                  <c:v>666.2</c:v>
                </c:pt>
                <c:pt idx="5554">
                  <c:v>665.8000000000003</c:v>
                </c:pt>
                <c:pt idx="5555">
                  <c:v>665.5</c:v>
                </c:pt>
                <c:pt idx="5556">
                  <c:v>665.5</c:v>
                </c:pt>
                <c:pt idx="5557">
                  <c:v>665.3</c:v>
                </c:pt>
                <c:pt idx="5558">
                  <c:v>665.19999999999993</c:v>
                </c:pt>
                <c:pt idx="5559">
                  <c:v>665</c:v>
                </c:pt>
                <c:pt idx="5560">
                  <c:v>664.50000000000011</c:v>
                </c:pt>
                <c:pt idx="5561">
                  <c:v>663.70000000000016</c:v>
                </c:pt>
                <c:pt idx="5562">
                  <c:v>663.20000000000016</c:v>
                </c:pt>
                <c:pt idx="5563">
                  <c:v>663.19999999999982</c:v>
                </c:pt>
                <c:pt idx="5564">
                  <c:v>663.10000000000014</c:v>
                </c:pt>
                <c:pt idx="5565">
                  <c:v>663</c:v>
                </c:pt>
                <c:pt idx="5566">
                  <c:v>662.80000000000007</c:v>
                </c:pt>
                <c:pt idx="5567">
                  <c:v>662.5</c:v>
                </c:pt>
                <c:pt idx="5568">
                  <c:v>662.29999999999984</c:v>
                </c:pt>
                <c:pt idx="5569">
                  <c:v>662.20000000000016</c:v>
                </c:pt>
                <c:pt idx="5570">
                  <c:v>662.2</c:v>
                </c:pt>
                <c:pt idx="5571">
                  <c:v>662.2</c:v>
                </c:pt>
                <c:pt idx="5572">
                  <c:v>661.9</c:v>
                </c:pt>
                <c:pt idx="5573">
                  <c:v>661.4000000000002</c:v>
                </c:pt>
                <c:pt idx="5574">
                  <c:v>661.39999999999986</c:v>
                </c:pt>
                <c:pt idx="5575">
                  <c:v>661.3</c:v>
                </c:pt>
                <c:pt idx="5576">
                  <c:v>661.1</c:v>
                </c:pt>
                <c:pt idx="5577">
                  <c:v>661.00000000000011</c:v>
                </c:pt>
                <c:pt idx="5578">
                  <c:v>660.90000000000009</c:v>
                </c:pt>
                <c:pt idx="5579">
                  <c:v>660.8</c:v>
                </c:pt>
                <c:pt idx="5580">
                  <c:v>660.7</c:v>
                </c:pt>
                <c:pt idx="5581">
                  <c:v>660.6</c:v>
                </c:pt>
                <c:pt idx="5582">
                  <c:v>660.59999999999991</c:v>
                </c:pt>
                <c:pt idx="5583">
                  <c:v>660.30000000000007</c:v>
                </c:pt>
                <c:pt idx="5584">
                  <c:v>660.1</c:v>
                </c:pt>
                <c:pt idx="5585">
                  <c:v>659.90000000000009</c:v>
                </c:pt>
                <c:pt idx="5586">
                  <c:v>659.80000000000007</c:v>
                </c:pt>
                <c:pt idx="5587">
                  <c:v>659.6</c:v>
                </c:pt>
                <c:pt idx="5588">
                  <c:v>659.5</c:v>
                </c:pt>
                <c:pt idx="5589">
                  <c:v>659.00000000000011</c:v>
                </c:pt>
                <c:pt idx="5590">
                  <c:v>658.89999999999986</c:v>
                </c:pt>
                <c:pt idx="5591">
                  <c:v>658.7</c:v>
                </c:pt>
                <c:pt idx="5592">
                  <c:v>658.69999999999993</c:v>
                </c:pt>
                <c:pt idx="5593">
                  <c:v>658.59999999999991</c:v>
                </c:pt>
                <c:pt idx="5594">
                  <c:v>658.49999999999989</c:v>
                </c:pt>
                <c:pt idx="5595">
                  <c:v>658.49999999999989</c:v>
                </c:pt>
                <c:pt idx="5596">
                  <c:v>658.39999999999975</c:v>
                </c:pt>
                <c:pt idx="5597">
                  <c:v>658.20000000000016</c:v>
                </c:pt>
                <c:pt idx="5598">
                  <c:v>658.2</c:v>
                </c:pt>
                <c:pt idx="5599">
                  <c:v>658.00000000000011</c:v>
                </c:pt>
                <c:pt idx="5600">
                  <c:v>657.99999999999989</c:v>
                </c:pt>
                <c:pt idx="5601">
                  <c:v>657.9</c:v>
                </c:pt>
                <c:pt idx="5602">
                  <c:v>657.89999999999986</c:v>
                </c:pt>
                <c:pt idx="5603">
                  <c:v>657.8</c:v>
                </c:pt>
                <c:pt idx="5604">
                  <c:v>657.59999999999991</c:v>
                </c:pt>
                <c:pt idx="5605">
                  <c:v>657.5999999999998</c:v>
                </c:pt>
                <c:pt idx="5606">
                  <c:v>657.40000000000009</c:v>
                </c:pt>
                <c:pt idx="5607">
                  <c:v>657.40000000000009</c:v>
                </c:pt>
                <c:pt idx="5608">
                  <c:v>657.09999999999991</c:v>
                </c:pt>
                <c:pt idx="5609">
                  <c:v>657.09999999999991</c:v>
                </c:pt>
                <c:pt idx="5610">
                  <c:v>657.09999999999991</c:v>
                </c:pt>
                <c:pt idx="5611">
                  <c:v>656.2</c:v>
                </c:pt>
                <c:pt idx="5612">
                  <c:v>656.10000000000014</c:v>
                </c:pt>
                <c:pt idx="5613">
                  <c:v>656.09999999999991</c:v>
                </c:pt>
                <c:pt idx="5614">
                  <c:v>656</c:v>
                </c:pt>
                <c:pt idx="5615">
                  <c:v>655.19999999999993</c:v>
                </c:pt>
                <c:pt idx="5616">
                  <c:v>655.09999999999991</c:v>
                </c:pt>
                <c:pt idx="5617">
                  <c:v>655.09999999999991</c:v>
                </c:pt>
                <c:pt idx="5618">
                  <c:v>655</c:v>
                </c:pt>
                <c:pt idx="5619">
                  <c:v>654.99999999999989</c:v>
                </c:pt>
                <c:pt idx="5620">
                  <c:v>654.80000000000018</c:v>
                </c:pt>
                <c:pt idx="5621">
                  <c:v>654.69999999999993</c:v>
                </c:pt>
                <c:pt idx="5622">
                  <c:v>654.60000000000014</c:v>
                </c:pt>
                <c:pt idx="5623">
                  <c:v>654.5</c:v>
                </c:pt>
                <c:pt idx="5624">
                  <c:v>654.49999999999989</c:v>
                </c:pt>
                <c:pt idx="5625">
                  <c:v>654.39999999999986</c:v>
                </c:pt>
                <c:pt idx="5626">
                  <c:v>654.30000000000007</c:v>
                </c:pt>
                <c:pt idx="5627">
                  <c:v>654.20000000000005</c:v>
                </c:pt>
                <c:pt idx="5628">
                  <c:v>654.00000000000023</c:v>
                </c:pt>
                <c:pt idx="5629">
                  <c:v>653.30000000000007</c:v>
                </c:pt>
                <c:pt idx="5630">
                  <c:v>653.20000000000005</c:v>
                </c:pt>
                <c:pt idx="5631">
                  <c:v>652.6</c:v>
                </c:pt>
                <c:pt idx="5632">
                  <c:v>652.4</c:v>
                </c:pt>
                <c:pt idx="5633">
                  <c:v>652.39999999999986</c:v>
                </c:pt>
                <c:pt idx="5634">
                  <c:v>652.30000000000007</c:v>
                </c:pt>
                <c:pt idx="5635">
                  <c:v>652.20000000000016</c:v>
                </c:pt>
                <c:pt idx="5636">
                  <c:v>651.99999999999977</c:v>
                </c:pt>
                <c:pt idx="5637">
                  <c:v>651.5</c:v>
                </c:pt>
                <c:pt idx="5638">
                  <c:v>651.39999999999986</c:v>
                </c:pt>
                <c:pt idx="5639">
                  <c:v>650.99999999999989</c:v>
                </c:pt>
                <c:pt idx="5640">
                  <c:v>650.9</c:v>
                </c:pt>
                <c:pt idx="5641">
                  <c:v>650.79999999999995</c:v>
                </c:pt>
                <c:pt idx="5642">
                  <c:v>650.70000000000016</c:v>
                </c:pt>
                <c:pt idx="5643">
                  <c:v>650.70000000000005</c:v>
                </c:pt>
                <c:pt idx="5644">
                  <c:v>650.5</c:v>
                </c:pt>
                <c:pt idx="5645">
                  <c:v>650.49999999999989</c:v>
                </c:pt>
                <c:pt idx="5646">
                  <c:v>650.39999999999986</c:v>
                </c:pt>
                <c:pt idx="5647">
                  <c:v>650.20000000000016</c:v>
                </c:pt>
                <c:pt idx="5648">
                  <c:v>650.20000000000005</c:v>
                </c:pt>
                <c:pt idx="5649">
                  <c:v>650.09999999999991</c:v>
                </c:pt>
                <c:pt idx="5650">
                  <c:v>650.09999999999991</c:v>
                </c:pt>
                <c:pt idx="5651">
                  <c:v>650.00000000000011</c:v>
                </c:pt>
                <c:pt idx="5652">
                  <c:v>649.70000000000016</c:v>
                </c:pt>
                <c:pt idx="5653">
                  <c:v>649.59999999999991</c:v>
                </c:pt>
                <c:pt idx="5654">
                  <c:v>649.5</c:v>
                </c:pt>
                <c:pt idx="5655">
                  <c:v>649.10000000000014</c:v>
                </c:pt>
                <c:pt idx="5656">
                  <c:v>648.80000000000007</c:v>
                </c:pt>
                <c:pt idx="5657">
                  <c:v>648.79999999999984</c:v>
                </c:pt>
                <c:pt idx="5658">
                  <c:v>648.6</c:v>
                </c:pt>
                <c:pt idx="5659">
                  <c:v>648.49999999999989</c:v>
                </c:pt>
                <c:pt idx="5660">
                  <c:v>648.4000000000002</c:v>
                </c:pt>
                <c:pt idx="5661">
                  <c:v>648.4</c:v>
                </c:pt>
                <c:pt idx="5662">
                  <c:v>648.29999999999995</c:v>
                </c:pt>
                <c:pt idx="5663">
                  <c:v>648.29999999999984</c:v>
                </c:pt>
                <c:pt idx="5664">
                  <c:v>648.20000000000005</c:v>
                </c:pt>
                <c:pt idx="5665">
                  <c:v>648.20000000000005</c:v>
                </c:pt>
                <c:pt idx="5666">
                  <c:v>648</c:v>
                </c:pt>
                <c:pt idx="5667">
                  <c:v>648</c:v>
                </c:pt>
                <c:pt idx="5668">
                  <c:v>647.90000000000009</c:v>
                </c:pt>
                <c:pt idx="5669">
                  <c:v>647.9</c:v>
                </c:pt>
                <c:pt idx="5670">
                  <c:v>647.6</c:v>
                </c:pt>
                <c:pt idx="5671">
                  <c:v>647.30000000000018</c:v>
                </c:pt>
                <c:pt idx="5672">
                  <c:v>646.99999999999989</c:v>
                </c:pt>
                <c:pt idx="5673">
                  <c:v>646.80000000000007</c:v>
                </c:pt>
                <c:pt idx="5674">
                  <c:v>646.69999999999982</c:v>
                </c:pt>
                <c:pt idx="5675">
                  <c:v>646.6</c:v>
                </c:pt>
                <c:pt idx="5676">
                  <c:v>646.4</c:v>
                </c:pt>
                <c:pt idx="5677">
                  <c:v>646.10000000000014</c:v>
                </c:pt>
                <c:pt idx="5678">
                  <c:v>646.10000000000014</c:v>
                </c:pt>
                <c:pt idx="5679">
                  <c:v>645.99999999999989</c:v>
                </c:pt>
                <c:pt idx="5680">
                  <c:v>645.90000000000009</c:v>
                </c:pt>
                <c:pt idx="5681">
                  <c:v>645.80000000000007</c:v>
                </c:pt>
                <c:pt idx="5682">
                  <c:v>645.1</c:v>
                </c:pt>
                <c:pt idx="5683">
                  <c:v>645.09999999999991</c:v>
                </c:pt>
                <c:pt idx="5684">
                  <c:v>644.5</c:v>
                </c:pt>
                <c:pt idx="5685">
                  <c:v>643.90000000000009</c:v>
                </c:pt>
                <c:pt idx="5686">
                  <c:v>643.50000000000011</c:v>
                </c:pt>
                <c:pt idx="5687">
                  <c:v>643.5</c:v>
                </c:pt>
                <c:pt idx="5688">
                  <c:v>643.39999999999986</c:v>
                </c:pt>
                <c:pt idx="5689">
                  <c:v>643.20000000000005</c:v>
                </c:pt>
                <c:pt idx="5690">
                  <c:v>643.10000000000014</c:v>
                </c:pt>
                <c:pt idx="5691">
                  <c:v>642</c:v>
                </c:pt>
                <c:pt idx="5692">
                  <c:v>641.69999999999993</c:v>
                </c:pt>
                <c:pt idx="5693">
                  <c:v>641.60000000000014</c:v>
                </c:pt>
                <c:pt idx="5694">
                  <c:v>641.59999999999991</c:v>
                </c:pt>
                <c:pt idx="5695">
                  <c:v>641.39999999999986</c:v>
                </c:pt>
                <c:pt idx="5696">
                  <c:v>641.30000000000007</c:v>
                </c:pt>
                <c:pt idx="5697">
                  <c:v>641.29999999999995</c:v>
                </c:pt>
                <c:pt idx="5698">
                  <c:v>641.19999999999993</c:v>
                </c:pt>
                <c:pt idx="5699">
                  <c:v>640.80000000000007</c:v>
                </c:pt>
                <c:pt idx="5700">
                  <c:v>640.79999999999995</c:v>
                </c:pt>
                <c:pt idx="5701">
                  <c:v>639.99999999999989</c:v>
                </c:pt>
                <c:pt idx="5702">
                  <c:v>639.6</c:v>
                </c:pt>
                <c:pt idx="5703">
                  <c:v>639.40000000000009</c:v>
                </c:pt>
                <c:pt idx="5704">
                  <c:v>639.29999999999995</c:v>
                </c:pt>
                <c:pt idx="5705">
                  <c:v>639.20000000000005</c:v>
                </c:pt>
                <c:pt idx="5706">
                  <c:v>638.9</c:v>
                </c:pt>
                <c:pt idx="5707">
                  <c:v>638.9</c:v>
                </c:pt>
                <c:pt idx="5708">
                  <c:v>638.60000000000014</c:v>
                </c:pt>
                <c:pt idx="5709">
                  <c:v>638.5</c:v>
                </c:pt>
                <c:pt idx="5710">
                  <c:v>638.1</c:v>
                </c:pt>
                <c:pt idx="5711">
                  <c:v>638.09999999999991</c:v>
                </c:pt>
                <c:pt idx="5712">
                  <c:v>637.79999999999995</c:v>
                </c:pt>
                <c:pt idx="5713">
                  <c:v>637.79999999999995</c:v>
                </c:pt>
                <c:pt idx="5714">
                  <c:v>637.69999999999993</c:v>
                </c:pt>
                <c:pt idx="5715">
                  <c:v>637.59999999999991</c:v>
                </c:pt>
                <c:pt idx="5716">
                  <c:v>637.49999999999989</c:v>
                </c:pt>
                <c:pt idx="5717">
                  <c:v>637.1</c:v>
                </c:pt>
                <c:pt idx="5718">
                  <c:v>636.79999999999995</c:v>
                </c:pt>
                <c:pt idx="5719">
                  <c:v>636.69999999999993</c:v>
                </c:pt>
                <c:pt idx="5720">
                  <c:v>636.69999999999993</c:v>
                </c:pt>
                <c:pt idx="5721">
                  <c:v>636.5</c:v>
                </c:pt>
                <c:pt idx="5722">
                  <c:v>636.40000000000009</c:v>
                </c:pt>
                <c:pt idx="5723">
                  <c:v>636.09999999999991</c:v>
                </c:pt>
                <c:pt idx="5724">
                  <c:v>635.50000000000011</c:v>
                </c:pt>
                <c:pt idx="5725">
                  <c:v>635.4</c:v>
                </c:pt>
                <c:pt idx="5726">
                  <c:v>635.30000000000018</c:v>
                </c:pt>
                <c:pt idx="5727">
                  <c:v>635.19999999999993</c:v>
                </c:pt>
                <c:pt idx="5728">
                  <c:v>634.49999999999989</c:v>
                </c:pt>
                <c:pt idx="5729">
                  <c:v>634.29999999999995</c:v>
                </c:pt>
                <c:pt idx="5730">
                  <c:v>634.20000000000005</c:v>
                </c:pt>
                <c:pt idx="5731">
                  <c:v>634.10000000000014</c:v>
                </c:pt>
                <c:pt idx="5732">
                  <c:v>633.79999999999984</c:v>
                </c:pt>
                <c:pt idx="5733">
                  <c:v>633.70000000000016</c:v>
                </c:pt>
                <c:pt idx="5734">
                  <c:v>633.39999999999986</c:v>
                </c:pt>
                <c:pt idx="5735">
                  <c:v>633.10000000000014</c:v>
                </c:pt>
                <c:pt idx="5736">
                  <c:v>632.99999999999989</c:v>
                </c:pt>
                <c:pt idx="5737">
                  <c:v>632.79999999999984</c:v>
                </c:pt>
                <c:pt idx="5738">
                  <c:v>632.69999999999993</c:v>
                </c:pt>
                <c:pt idx="5739">
                  <c:v>632.40000000000009</c:v>
                </c:pt>
                <c:pt idx="5740">
                  <c:v>632.00000000000023</c:v>
                </c:pt>
                <c:pt idx="5741">
                  <c:v>631.40000000000009</c:v>
                </c:pt>
                <c:pt idx="5742">
                  <c:v>631.10000000000014</c:v>
                </c:pt>
                <c:pt idx="5743">
                  <c:v>630.6</c:v>
                </c:pt>
                <c:pt idx="5744">
                  <c:v>630.40000000000009</c:v>
                </c:pt>
                <c:pt idx="5745">
                  <c:v>630.40000000000009</c:v>
                </c:pt>
                <c:pt idx="5746">
                  <c:v>630.19999999999993</c:v>
                </c:pt>
                <c:pt idx="5747">
                  <c:v>630.1</c:v>
                </c:pt>
                <c:pt idx="5748">
                  <c:v>630.1</c:v>
                </c:pt>
                <c:pt idx="5749">
                  <c:v>629.6</c:v>
                </c:pt>
                <c:pt idx="5750">
                  <c:v>629.09999999999991</c:v>
                </c:pt>
                <c:pt idx="5751">
                  <c:v>629.00000000000011</c:v>
                </c:pt>
                <c:pt idx="5752">
                  <c:v>628.9</c:v>
                </c:pt>
                <c:pt idx="5753">
                  <c:v>628.79999999999995</c:v>
                </c:pt>
                <c:pt idx="5754">
                  <c:v>628.69999999999993</c:v>
                </c:pt>
                <c:pt idx="5755">
                  <c:v>628.59999999999991</c:v>
                </c:pt>
                <c:pt idx="5756">
                  <c:v>628.50000000000011</c:v>
                </c:pt>
                <c:pt idx="5757">
                  <c:v>628.30000000000007</c:v>
                </c:pt>
                <c:pt idx="5758">
                  <c:v>627.20000000000016</c:v>
                </c:pt>
                <c:pt idx="5759">
                  <c:v>627.00000000000011</c:v>
                </c:pt>
                <c:pt idx="5760">
                  <c:v>626.6</c:v>
                </c:pt>
                <c:pt idx="5761">
                  <c:v>626.5</c:v>
                </c:pt>
                <c:pt idx="5762">
                  <c:v>626.00000000000011</c:v>
                </c:pt>
                <c:pt idx="5763">
                  <c:v>625.89999999999986</c:v>
                </c:pt>
                <c:pt idx="5764">
                  <c:v>625.70000000000005</c:v>
                </c:pt>
                <c:pt idx="5765">
                  <c:v>625.20000000000005</c:v>
                </c:pt>
                <c:pt idx="5766">
                  <c:v>625.19999999999993</c:v>
                </c:pt>
                <c:pt idx="5767">
                  <c:v>625.09999999999991</c:v>
                </c:pt>
                <c:pt idx="5768">
                  <c:v>624.69999999999993</c:v>
                </c:pt>
                <c:pt idx="5769">
                  <c:v>623.9</c:v>
                </c:pt>
                <c:pt idx="5770">
                  <c:v>623.9</c:v>
                </c:pt>
                <c:pt idx="5771">
                  <c:v>623.5</c:v>
                </c:pt>
                <c:pt idx="5772">
                  <c:v>623.5</c:v>
                </c:pt>
                <c:pt idx="5773">
                  <c:v>623.5</c:v>
                </c:pt>
                <c:pt idx="5774">
                  <c:v>623.29999999999984</c:v>
                </c:pt>
                <c:pt idx="5775">
                  <c:v>623.20000000000005</c:v>
                </c:pt>
                <c:pt idx="5776">
                  <c:v>623.20000000000005</c:v>
                </c:pt>
                <c:pt idx="5777">
                  <c:v>622.9000000000002</c:v>
                </c:pt>
                <c:pt idx="5778">
                  <c:v>622.79999999999995</c:v>
                </c:pt>
                <c:pt idx="5779">
                  <c:v>622.4000000000002</c:v>
                </c:pt>
                <c:pt idx="5780">
                  <c:v>622.19999999999993</c:v>
                </c:pt>
                <c:pt idx="5781">
                  <c:v>621.90000000000009</c:v>
                </c:pt>
                <c:pt idx="5782">
                  <c:v>621.80000000000007</c:v>
                </c:pt>
                <c:pt idx="5783">
                  <c:v>621.40000000000009</c:v>
                </c:pt>
                <c:pt idx="5784">
                  <c:v>620.5</c:v>
                </c:pt>
                <c:pt idx="5785">
                  <c:v>620.00000000000011</c:v>
                </c:pt>
                <c:pt idx="5786">
                  <c:v>620.00000000000011</c:v>
                </c:pt>
                <c:pt idx="5787">
                  <c:v>619.80000000000007</c:v>
                </c:pt>
                <c:pt idx="5788">
                  <c:v>619.69999999999993</c:v>
                </c:pt>
                <c:pt idx="5789">
                  <c:v>619.30000000000007</c:v>
                </c:pt>
                <c:pt idx="5790">
                  <c:v>619.29999999999995</c:v>
                </c:pt>
                <c:pt idx="5791">
                  <c:v>619.00000000000011</c:v>
                </c:pt>
                <c:pt idx="5792">
                  <c:v>617.9</c:v>
                </c:pt>
                <c:pt idx="5793">
                  <c:v>617.9</c:v>
                </c:pt>
                <c:pt idx="5794">
                  <c:v>617.89999999999986</c:v>
                </c:pt>
                <c:pt idx="5795">
                  <c:v>617.70000000000005</c:v>
                </c:pt>
                <c:pt idx="5796">
                  <c:v>617.69999999999993</c:v>
                </c:pt>
                <c:pt idx="5797">
                  <c:v>617.59999999999991</c:v>
                </c:pt>
                <c:pt idx="5798">
                  <c:v>617.1</c:v>
                </c:pt>
                <c:pt idx="5799">
                  <c:v>617</c:v>
                </c:pt>
                <c:pt idx="5800">
                  <c:v>616.69999999999993</c:v>
                </c:pt>
                <c:pt idx="5801">
                  <c:v>616.50000000000011</c:v>
                </c:pt>
                <c:pt idx="5802">
                  <c:v>616.29999999999995</c:v>
                </c:pt>
                <c:pt idx="5803">
                  <c:v>615.89999999999986</c:v>
                </c:pt>
                <c:pt idx="5804">
                  <c:v>615.70000000000005</c:v>
                </c:pt>
                <c:pt idx="5805">
                  <c:v>615.5</c:v>
                </c:pt>
                <c:pt idx="5806">
                  <c:v>615.09999999999991</c:v>
                </c:pt>
                <c:pt idx="5807">
                  <c:v>614.9</c:v>
                </c:pt>
                <c:pt idx="5808">
                  <c:v>614.6</c:v>
                </c:pt>
                <c:pt idx="5809">
                  <c:v>614.1</c:v>
                </c:pt>
                <c:pt idx="5810">
                  <c:v>614</c:v>
                </c:pt>
                <c:pt idx="5811">
                  <c:v>613.79999999999995</c:v>
                </c:pt>
                <c:pt idx="5812">
                  <c:v>613.6</c:v>
                </c:pt>
                <c:pt idx="5813">
                  <c:v>613.5</c:v>
                </c:pt>
                <c:pt idx="5814">
                  <c:v>613.09999999999991</c:v>
                </c:pt>
                <c:pt idx="5815">
                  <c:v>612.69999999999993</c:v>
                </c:pt>
                <c:pt idx="5816">
                  <c:v>612.4</c:v>
                </c:pt>
                <c:pt idx="5817">
                  <c:v>612.4</c:v>
                </c:pt>
                <c:pt idx="5818">
                  <c:v>612.39999999999986</c:v>
                </c:pt>
                <c:pt idx="5819">
                  <c:v>612.19999999999993</c:v>
                </c:pt>
                <c:pt idx="5820">
                  <c:v>611.80000000000007</c:v>
                </c:pt>
                <c:pt idx="5821">
                  <c:v>611.69999999999982</c:v>
                </c:pt>
                <c:pt idx="5822">
                  <c:v>611.60000000000014</c:v>
                </c:pt>
                <c:pt idx="5823">
                  <c:v>611.50000000000011</c:v>
                </c:pt>
                <c:pt idx="5824">
                  <c:v>611.30000000000018</c:v>
                </c:pt>
                <c:pt idx="5825">
                  <c:v>611.30000000000007</c:v>
                </c:pt>
                <c:pt idx="5826">
                  <c:v>611.1</c:v>
                </c:pt>
                <c:pt idx="5827">
                  <c:v>610.9</c:v>
                </c:pt>
                <c:pt idx="5828">
                  <c:v>610.69999999999993</c:v>
                </c:pt>
                <c:pt idx="5829">
                  <c:v>610.30000000000007</c:v>
                </c:pt>
                <c:pt idx="5830">
                  <c:v>610.20000000000005</c:v>
                </c:pt>
                <c:pt idx="5831">
                  <c:v>610.00000000000011</c:v>
                </c:pt>
                <c:pt idx="5832">
                  <c:v>609.70000000000016</c:v>
                </c:pt>
                <c:pt idx="5833">
                  <c:v>609.70000000000005</c:v>
                </c:pt>
                <c:pt idx="5834">
                  <c:v>609.70000000000005</c:v>
                </c:pt>
                <c:pt idx="5835">
                  <c:v>609.6</c:v>
                </c:pt>
                <c:pt idx="5836">
                  <c:v>609.59999999999991</c:v>
                </c:pt>
                <c:pt idx="5837">
                  <c:v>609.40000000000009</c:v>
                </c:pt>
                <c:pt idx="5838">
                  <c:v>608.69999999999993</c:v>
                </c:pt>
                <c:pt idx="5839">
                  <c:v>608.69999999999982</c:v>
                </c:pt>
                <c:pt idx="5840">
                  <c:v>608.5</c:v>
                </c:pt>
                <c:pt idx="5841">
                  <c:v>608.49999999999989</c:v>
                </c:pt>
                <c:pt idx="5842">
                  <c:v>608.1</c:v>
                </c:pt>
                <c:pt idx="5843">
                  <c:v>607.6</c:v>
                </c:pt>
                <c:pt idx="5844">
                  <c:v>607.59999999999991</c:v>
                </c:pt>
                <c:pt idx="5845">
                  <c:v>607.49999999999989</c:v>
                </c:pt>
                <c:pt idx="5846">
                  <c:v>607.30000000000007</c:v>
                </c:pt>
                <c:pt idx="5847">
                  <c:v>606.90000000000009</c:v>
                </c:pt>
                <c:pt idx="5848">
                  <c:v>606.80000000000007</c:v>
                </c:pt>
                <c:pt idx="5849">
                  <c:v>606.4</c:v>
                </c:pt>
                <c:pt idx="5850">
                  <c:v>606.4</c:v>
                </c:pt>
                <c:pt idx="5851">
                  <c:v>606.20000000000005</c:v>
                </c:pt>
                <c:pt idx="5852">
                  <c:v>605.79999999999995</c:v>
                </c:pt>
                <c:pt idx="5853">
                  <c:v>605.50000000000011</c:v>
                </c:pt>
                <c:pt idx="5854">
                  <c:v>605.5</c:v>
                </c:pt>
                <c:pt idx="5855">
                  <c:v>605.20000000000005</c:v>
                </c:pt>
                <c:pt idx="5856">
                  <c:v>604.90000000000009</c:v>
                </c:pt>
                <c:pt idx="5857">
                  <c:v>604.79999999999995</c:v>
                </c:pt>
                <c:pt idx="5858">
                  <c:v>604.79999999999995</c:v>
                </c:pt>
                <c:pt idx="5859">
                  <c:v>604.70000000000005</c:v>
                </c:pt>
                <c:pt idx="5860">
                  <c:v>604.5</c:v>
                </c:pt>
                <c:pt idx="5861">
                  <c:v>604.1</c:v>
                </c:pt>
                <c:pt idx="5862">
                  <c:v>603.4</c:v>
                </c:pt>
                <c:pt idx="5863">
                  <c:v>603.09999999999991</c:v>
                </c:pt>
                <c:pt idx="5864">
                  <c:v>603</c:v>
                </c:pt>
                <c:pt idx="5865">
                  <c:v>602.9</c:v>
                </c:pt>
                <c:pt idx="5866">
                  <c:v>602.50000000000011</c:v>
                </c:pt>
                <c:pt idx="5867">
                  <c:v>602.4</c:v>
                </c:pt>
                <c:pt idx="5868">
                  <c:v>601.5</c:v>
                </c:pt>
                <c:pt idx="5869">
                  <c:v>601.40000000000009</c:v>
                </c:pt>
                <c:pt idx="5870">
                  <c:v>601.19999999999993</c:v>
                </c:pt>
                <c:pt idx="5871">
                  <c:v>600.70000000000005</c:v>
                </c:pt>
                <c:pt idx="5872">
                  <c:v>600.4</c:v>
                </c:pt>
                <c:pt idx="5873">
                  <c:v>600.29999999999995</c:v>
                </c:pt>
                <c:pt idx="5874">
                  <c:v>600.1</c:v>
                </c:pt>
                <c:pt idx="5875">
                  <c:v>599.29999999999995</c:v>
                </c:pt>
                <c:pt idx="5876">
                  <c:v>599</c:v>
                </c:pt>
                <c:pt idx="5877">
                  <c:v>598.99999999999989</c:v>
                </c:pt>
                <c:pt idx="5878">
                  <c:v>598.29999999999995</c:v>
                </c:pt>
                <c:pt idx="5879">
                  <c:v>598.00000000000011</c:v>
                </c:pt>
                <c:pt idx="5880">
                  <c:v>597.9</c:v>
                </c:pt>
                <c:pt idx="5881">
                  <c:v>597.89999999999986</c:v>
                </c:pt>
                <c:pt idx="5882">
                  <c:v>597.5</c:v>
                </c:pt>
                <c:pt idx="5883">
                  <c:v>597.39999999999986</c:v>
                </c:pt>
                <c:pt idx="5884">
                  <c:v>597.19999999999993</c:v>
                </c:pt>
                <c:pt idx="5885">
                  <c:v>596.99999999999989</c:v>
                </c:pt>
                <c:pt idx="5886">
                  <c:v>596.89999999999986</c:v>
                </c:pt>
                <c:pt idx="5887">
                  <c:v>596.69999999999993</c:v>
                </c:pt>
                <c:pt idx="5888">
                  <c:v>596.69999999999982</c:v>
                </c:pt>
                <c:pt idx="5889">
                  <c:v>596.39999999999986</c:v>
                </c:pt>
                <c:pt idx="5890">
                  <c:v>596.1</c:v>
                </c:pt>
                <c:pt idx="5891">
                  <c:v>596.09999999999991</c:v>
                </c:pt>
                <c:pt idx="5892">
                  <c:v>596.0999999999998</c:v>
                </c:pt>
                <c:pt idx="5893">
                  <c:v>596</c:v>
                </c:pt>
                <c:pt idx="5894">
                  <c:v>596</c:v>
                </c:pt>
                <c:pt idx="5895">
                  <c:v>595.9</c:v>
                </c:pt>
                <c:pt idx="5896">
                  <c:v>595.79999999999995</c:v>
                </c:pt>
                <c:pt idx="5897">
                  <c:v>595.70000000000005</c:v>
                </c:pt>
                <c:pt idx="5898">
                  <c:v>595.6</c:v>
                </c:pt>
                <c:pt idx="5899">
                  <c:v>595.5999999999998</c:v>
                </c:pt>
                <c:pt idx="5900">
                  <c:v>595.50000000000011</c:v>
                </c:pt>
                <c:pt idx="5901">
                  <c:v>595.4</c:v>
                </c:pt>
                <c:pt idx="5902">
                  <c:v>595.00000000000011</c:v>
                </c:pt>
                <c:pt idx="5903">
                  <c:v>594.9</c:v>
                </c:pt>
                <c:pt idx="5904">
                  <c:v>594</c:v>
                </c:pt>
                <c:pt idx="5905">
                  <c:v>593.69999999999993</c:v>
                </c:pt>
                <c:pt idx="5906">
                  <c:v>593.6</c:v>
                </c:pt>
                <c:pt idx="5907">
                  <c:v>593.5</c:v>
                </c:pt>
                <c:pt idx="5908">
                  <c:v>593.5</c:v>
                </c:pt>
                <c:pt idx="5909">
                  <c:v>592.9</c:v>
                </c:pt>
                <c:pt idx="5910">
                  <c:v>592.80000000000007</c:v>
                </c:pt>
                <c:pt idx="5911">
                  <c:v>592.70000000000005</c:v>
                </c:pt>
                <c:pt idx="5912">
                  <c:v>591.90000000000009</c:v>
                </c:pt>
                <c:pt idx="5913">
                  <c:v>591.50000000000011</c:v>
                </c:pt>
                <c:pt idx="5914">
                  <c:v>591.1</c:v>
                </c:pt>
                <c:pt idx="5915">
                  <c:v>590.29999999999995</c:v>
                </c:pt>
                <c:pt idx="5916">
                  <c:v>590.20000000000005</c:v>
                </c:pt>
                <c:pt idx="5917">
                  <c:v>590.10000000000014</c:v>
                </c:pt>
                <c:pt idx="5918">
                  <c:v>590</c:v>
                </c:pt>
                <c:pt idx="5919">
                  <c:v>589.6</c:v>
                </c:pt>
                <c:pt idx="5920">
                  <c:v>589.30000000000007</c:v>
                </c:pt>
                <c:pt idx="5921">
                  <c:v>589.30000000000007</c:v>
                </c:pt>
                <c:pt idx="5922">
                  <c:v>589.09999999999991</c:v>
                </c:pt>
                <c:pt idx="5923">
                  <c:v>588.80000000000007</c:v>
                </c:pt>
                <c:pt idx="5924">
                  <c:v>588.69999999999993</c:v>
                </c:pt>
                <c:pt idx="5925">
                  <c:v>588.6</c:v>
                </c:pt>
                <c:pt idx="5926">
                  <c:v>588.5</c:v>
                </c:pt>
                <c:pt idx="5927">
                  <c:v>588.29999999999995</c:v>
                </c:pt>
                <c:pt idx="5928">
                  <c:v>587.80000000000018</c:v>
                </c:pt>
                <c:pt idx="5929">
                  <c:v>587.6</c:v>
                </c:pt>
                <c:pt idx="5930">
                  <c:v>587.50000000000011</c:v>
                </c:pt>
                <c:pt idx="5931">
                  <c:v>587.5</c:v>
                </c:pt>
                <c:pt idx="5932">
                  <c:v>587.30000000000018</c:v>
                </c:pt>
                <c:pt idx="5933">
                  <c:v>586.99999999999989</c:v>
                </c:pt>
                <c:pt idx="5934">
                  <c:v>586.9</c:v>
                </c:pt>
                <c:pt idx="5935">
                  <c:v>586.79999999999995</c:v>
                </c:pt>
                <c:pt idx="5936">
                  <c:v>586.6</c:v>
                </c:pt>
                <c:pt idx="5937">
                  <c:v>586.30000000000018</c:v>
                </c:pt>
                <c:pt idx="5938">
                  <c:v>586.30000000000007</c:v>
                </c:pt>
                <c:pt idx="5939">
                  <c:v>586.1</c:v>
                </c:pt>
                <c:pt idx="5940">
                  <c:v>585.4</c:v>
                </c:pt>
                <c:pt idx="5941">
                  <c:v>585.29999999999995</c:v>
                </c:pt>
                <c:pt idx="5942">
                  <c:v>584.99999999999989</c:v>
                </c:pt>
                <c:pt idx="5943">
                  <c:v>584.9</c:v>
                </c:pt>
                <c:pt idx="5944">
                  <c:v>584.69999999999993</c:v>
                </c:pt>
                <c:pt idx="5945">
                  <c:v>584.60000000000014</c:v>
                </c:pt>
                <c:pt idx="5946">
                  <c:v>583.4</c:v>
                </c:pt>
                <c:pt idx="5947">
                  <c:v>583.09999999999991</c:v>
                </c:pt>
                <c:pt idx="5948">
                  <c:v>582.79999999999984</c:v>
                </c:pt>
                <c:pt idx="5949">
                  <c:v>582.5</c:v>
                </c:pt>
                <c:pt idx="5950">
                  <c:v>582.29999999999995</c:v>
                </c:pt>
                <c:pt idx="5951">
                  <c:v>582.00000000000011</c:v>
                </c:pt>
                <c:pt idx="5952">
                  <c:v>581.69999999999993</c:v>
                </c:pt>
                <c:pt idx="5953">
                  <c:v>581.10000000000014</c:v>
                </c:pt>
                <c:pt idx="5954">
                  <c:v>580.9</c:v>
                </c:pt>
                <c:pt idx="5955">
                  <c:v>580.60000000000014</c:v>
                </c:pt>
                <c:pt idx="5956">
                  <c:v>580.4</c:v>
                </c:pt>
                <c:pt idx="5957">
                  <c:v>580.1</c:v>
                </c:pt>
                <c:pt idx="5958">
                  <c:v>579.70000000000016</c:v>
                </c:pt>
                <c:pt idx="5959">
                  <c:v>579.70000000000005</c:v>
                </c:pt>
                <c:pt idx="5960">
                  <c:v>579.5</c:v>
                </c:pt>
                <c:pt idx="5961">
                  <c:v>579.20000000000005</c:v>
                </c:pt>
                <c:pt idx="5962">
                  <c:v>579</c:v>
                </c:pt>
                <c:pt idx="5963">
                  <c:v>578.99999999999989</c:v>
                </c:pt>
                <c:pt idx="5964">
                  <c:v>578.9000000000002</c:v>
                </c:pt>
                <c:pt idx="5965">
                  <c:v>578.80000000000018</c:v>
                </c:pt>
                <c:pt idx="5966">
                  <c:v>578.79999999999995</c:v>
                </c:pt>
                <c:pt idx="5967">
                  <c:v>578.69999999999993</c:v>
                </c:pt>
                <c:pt idx="5968">
                  <c:v>578.40000000000009</c:v>
                </c:pt>
                <c:pt idx="5969">
                  <c:v>578.4</c:v>
                </c:pt>
                <c:pt idx="5970">
                  <c:v>578.1</c:v>
                </c:pt>
                <c:pt idx="5971">
                  <c:v>577.99999999999989</c:v>
                </c:pt>
                <c:pt idx="5972">
                  <c:v>577.99999999999989</c:v>
                </c:pt>
                <c:pt idx="5973">
                  <c:v>576.79999999999995</c:v>
                </c:pt>
                <c:pt idx="5974">
                  <c:v>576.79999999999984</c:v>
                </c:pt>
                <c:pt idx="5975">
                  <c:v>576.10000000000014</c:v>
                </c:pt>
                <c:pt idx="5976">
                  <c:v>575.90000000000009</c:v>
                </c:pt>
                <c:pt idx="5977">
                  <c:v>575.90000000000009</c:v>
                </c:pt>
                <c:pt idx="5978">
                  <c:v>575.69999999999993</c:v>
                </c:pt>
                <c:pt idx="5979">
                  <c:v>575.50000000000011</c:v>
                </c:pt>
                <c:pt idx="5980">
                  <c:v>575.20000000000005</c:v>
                </c:pt>
                <c:pt idx="5981">
                  <c:v>574.9</c:v>
                </c:pt>
                <c:pt idx="5982">
                  <c:v>574.70000000000005</c:v>
                </c:pt>
                <c:pt idx="5983">
                  <c:v>574.6</c:v>
                </c:pt>
                <c:pt idx="5984">
                  <c:v>574.4000000000002</c:v>
                </c:pt>
                <c:pt idx="5985">
                  <c:v>574.4</c:v>
                </c:pt>
                <c:pt idx="5986">
                  <c:v>574.20000000000016</c:v>
                </c:pt>
                <c:pt idx="5987">
                  <c:v>573.6</c:v>
                </c:pt>
                <c:pt idx="5988">
                  <c:v>573.39999999999986</c:v>
                </c:pt>
                <c:pt idx="5989">
                  <c:v>572.70000000000016</c:v>
                </c:pt>
                <c:pt idx="5990">
                  <c:v>572.30000000000007</c:v>
                </c:pt>
                <c:pt idx="5991">
                  <c:v>571.70000000000005</c:v>
                </c:pt>
                <c:pt idx="5992">
                  <c:v>571.50000000000011</c:v>
                </c:pt>
                <c:pt idx="5993">
                  <c:v>571.30000000000007</c:v>
                </c:pt>
                <c:pt idx="5994">
                  <c:v>571.30000000000007</c:v>
                </c:pt>
                <c:pt idx="5995">
                  <c:v>571.00000000000011</c:v>
                </c:pt>
                <c:pt idx="5996">
                  <c:v>570.80000000000007</c:v>
                </c:pt>
                <c:pt idx="5997">
                  <c:v>570.80000000000007</c:v>
                </c:pt>
                <c:pt idx="5998">
                  <c:v>570.49999999999989</c:v>
                </c:pt>
                <c:pt idx="5999">
                  <c:v>569.59999999999991</c:v>
                </c:pt>
                <c:pt idx="6000">
                  <c:v>569.5</c:v>
                </c:pt>
                <c:pt idx="6001">
                  <c:v>569.39999999999986</c:v>
                </c:pt>
                <c:pt idx="6002">
                  <c:v>569.30000000000007</c:v>
                </c:pt>
                <c:pt idx="6003">
                  <c:v>569.20000000000016</c:v>
                </c:pt>
                <c:pt idx="6004">
                  <c:v>569</c:v>
                </c:pt>
                <c:pt idx="6005">
                  <c:v>568.99999999999989</c:v>
                </c:pt>
                <c:pt idx="6006">
                  <c:v>568.9</c:v>
                </c:pt>
                <c:pt idx="6007">
                  <c:v>568.80000000000007</c:v>
                </c:pt>
                <c:pt idx="6008">
                  <c:v>568.20000000000005</c:v>
                </c:pt>
                <c:pt idx="6009">
                  <c:v>568.19999999999993</c:v>
                </c:pt>
                <c:pt idx="6010">
                  <c:v>568.10000000000014</c:v>
                </c:pt>
                <c:pt idx="6011">
                  <c:v>567.80000000000007</c:v>
                </c:pt>
                <c:pt idx="6012">
                  <c:v>567.70000000000005</c:v>
                </c:pt>
                <c:pt idx="6013">
                  <c:v>567.69999999999993</c:v>
                </c:pt>
                <c:pt idx="6014">
                  <c:v>567.30000000000007</c:v>
                </c:pt>
                <c:pt idx="6015">
                  <c:v>566.69999999999993</c:v>
                </c:pt>
                <c:pt idx="6016">
                  <c:v>565.6</c:v>
                </c:pt>
                <c:pt idx="6017">
                  <c:v>565.50000000000011</c:v>
                </c:pt>
                <c:pt idx="6018">
                  <c:v>565.30000000000007</c:v>
                </c:pt>
                <c:pt idx="6019">
                  <c:v>564.80000000000018</c:v>
                </c:pt>
                <c:pt idx="6020">
                  <c:v>564.59999999999991</c:v>
                </c:pt>
                <c:pt idx="6021">
                  <c:v>564.4</c:v>
                </c:pt>
                <c:pt idx="6022">
                  <c:v>564.09999999999991</c:v>
                </c:pt>
                <c:pt idx="6023">
                  <c:v>564.09999999999991</c:v>
                </c:pt>
                <c:pt idx="6024">
                  <c:v>563.19999999999982</c:v>
                </c:pt>
                <c:pt idx="6025">
                  <c:v>562.9</c:v>
                </c:pt>
                <c:pt idx="6026">
                  <c:v>562.80000000000018</c:v>
                </c:pt>
                <c:pt idx="6027">
                  <c:v>562.29999999999995</c:v>
                </c:pt>
                <c:pt idx="6028">
                  <c:v>562.20000000000005</c:v>
                </c:pt>
                <c:pt idx="6029">
                  <c:v>562.00000000000023</c:v>
                </c:pt>
                <c:pt idx="6030">
                  <c:v>562.00000000000011</c:v>
                </c:pt>
                <c:pt idx="6031">
                  <c:v>561.59999999999991</c:v>
                </c:pt>
                <c:pt idx="6032">
                  <c:v>561.40000000000009</c:v>
                </c:pt>
                <c:pt idx="6033">
                  <c:v>561.39999999999986</c:v>
                </c:pt>
                <c:pt idx="6034">
                  <c:v>561.30000000000007</c:v>
                </c:pt>
                <c:pt idx="6035">
                  <c:v>561.19999999999993</c:v>
                </c:pt>
                <c:pt idx="6036">
                  <c:v>560.80000000000007</c:v>
                </c:pt>
                <c:pt idx="6037">
                  <c:v>560.70000000000005</c:v>
                </c:pt>
                <c:pt idx="6038">
                  <c:v>560.50000000000011</c:v>
                </c:pt>
                <c:pt idx="6039">
                  <c:v>560.5</c:v>
                </c:pt>
                <c:pt idx="6040">
                  <c:v>560.49999999999989</c:v>
                </c:pt>
                <c:pt idx="6041">
                  <c:v>560.49999999999989</c:v>
                </c:pt>
                <c:pt idx="6042">
                  <c:v>560.20000000000005</c:v>
                </c:pt>
                <c:pt idx="6043">
                  <c:v>559.4</c:v>
                </c:pt>
                <c:pt idx="6044">
                  <c:v>559.09999999999991</c:v>
                </c:pt>
                <c:pt idx="6045">
                  <c:v>559</c:v>
                </c:pt>
                <c:pt idx="6046">
                  <c:v>558.79999999999995</c:v>
                </c:pt>
                <c:pt idx="6047">
                  <c:v>558.4000000000002</c:v>
                </c:pt>
                <c:pt idx="6048">
                  <c:v>557.90000000000009</c:v>
                </c:pt>
                <c:pt idx="6049">
                  <c:v>557.10000000000014</c:v>
                </c:pt>
                <c:pt idx="6050">
                  <c:v>556.90000000000009</c:v>
                </c:pt>
                <c:pt idx="6051">
                  <c:v>556.4</c:v>
                </c:pt>
                <c:pt idx="6052">
                  <c:v>556.4</c:v>
                </c:pt>
                <c:pt idx="6053">
                  <c:v>556.1</c:v>
                </c:pt>
                <c:pt idx="6054">
                  <c:v>555.9</c:v>
                </c:pt>
                <c:pt idx="6055">
                  <c:v>555.70000000000005</c:v>
                </c:pt>
                <c:pt idx="6056">
                  <c:v>555.5</c:v>
                </c:pt>
                <c:pt idx="6057">
                  <c:v>555.40000000000009</c:v>
                </c:pt>
                <c:pt idx="6058">
                  <c:v>555.4</c:v>
                </c:pt>
                <c:pt idx="6059">
                  <c:v>555.4</c:v>
                </c:pt>
                <c:pt idx="6060">
                  <c:v>555.20000000000005</c:v>
                </c:pt>
                <c:pt idx="6061">
                  <c:v>555.19999999999993</c:v>
                </c:pt>
                <c:pt idx="6062">
                  <c:v>554.9</c:v>
                </c:pt>
                <c:pt idx="6063">
                  <c:v>554.69999999999993</c:v>
                </c:pt>
                <c:pt idx="6064">
                  <c:v>554.59999999999991</c:v>
                </c:pt>
                <c:pt idx="6065">
                  <c:v>554.09999999999991</c:v>
                </c:pt>
                <c:pt idx="6066">
                  <c:v>553.10000000000025</c:v>
                </c:pt>
                <c:pt idx="6067">
                  <c:v>552.70000000000005</c:v>
                </c:pt>
                <c:pt idx="6068">
                  <c:v>552.70000000000005</c:v>
                </c:pt>
                <c:pt idx="6069">
                  <c:v>552.29999999999995</c:v>
                </c:pt>
                <c:pt idx="6070">
                  <c:v>552.20000000000005</c:v>
                </c:pt>
                <c:pt idx="6071">
                  <c:v>552.09999999999991</c:v>
                </c:pt>
                <c:pt idx="6072">
                  <c:v>551.9</c:v>
                </c:pt>
                <c:pt idx="6073">
                  <c:v>551.50000000000011</c:v>
                </c:pt>
                <c:pt idx="6074">
                  <c:v>551.40000000000009</c:v>
                </c:pt>
                <c:pt idx="6075">
                  <c:v>551.0999999999998</c:v>
                </c:pt>
                <c:pt idx="6076">
                  <c:v>551.0999999999998</c:v>
                </c:pt>
                <c:pt idx="6077">
                  <c:v>550.99999999999989</c:v>
                </c:pt>
                <c:pt idx="6078">
                  <c:v>550.70000000000005</c:v>
                </c:pt>
                <c:pt idx="6079">
                  <c:v>550.69999999999993</c:v>
                </c:pt>
                <c:pt idx="6080">
                  <c:v>550.49999999999989</c:v>
                </c:pt>
                <c:pt idx="6081">
                  <c:v>550.4</c:v>
                </c:pt>
                <c:pt idx="6082">
                  <c:v>549.9</c:v>
                </c:pt>
                <c:pt idx="6083">
                  <c:v>549.89999999999986</c:v>
                </c:pt>
                <c:pt idx="6084">
                  <c:v>549.29999999999995</c:v>
                </c:pt>
                <c:pt idx="6085">
                  <c:v>549.20000000000005</c:v>
                </c:pt>
                <c:pt idx="6086">
                  <c:v>549.19999999999993</c:v>
                </c:pt>
                <c:pt idx="6087">
                  <c:v>549.1</c:v>
                </c:pt>
                <c:pt idx="6088">
                  <c:v>549.09999999999991</c:v>
                </c:pt>
                <c:pt idx="6089">
                  <c:v>549.09999999999991</c:v>
                </c:pt>
                <c:pt idx="6090">
                  <c:v>549.00000000000011</c:v>
                </c:pt>
                <c:pt idx="6091">
                  <c:v>549</c:v>
                </c:pt>
                <c:pt idx="6092">
                  <c:v>548.6</c:v>
                </c:pt>
                <c:pt idx="6093">
                  <c:v>548.59999999999991</c:v>
                </c:pt>
                <c:pt idx="6094">
                  <c:v>548.00000000000011</c:v>
                </c:pt>
                <c:pt idx="6095">
                  <c:v>548</c:v>
                </c:pt>
                <c:pt idx="6096">
                  <c:v>547.70000000000027</c:v>
                </c:pt>
                <c:pt idx="6097">
                  <c:v>547.70000000000005</c:v>
                </c:pt>
                <c:pt idx="6098">
                  <c:v>547.5</c:v>
                </c:pt>
                <c:pt idx="6099">
                  <c:v>547.5</c:v>
                </c:pt>
                <c:pt idx="6100">
                  <c:v>547.20000000000005</c:v>
                </c:pt>
                <c:pt idx="6101">
                  <c:v>547.1</c:v>
                </c:pt>
                <c:pt idx="6102">
                  <c:v>546.4</c:v>
                </c:pt>
                <c:pt idx="6103">
                  <c:v>546.20000000000016</c:v>
                </c:pt>
                <c:pt idx="6104">
                  <c:v>545.79999999999995</c:v>
                </c:pt>
                <c:pt idx="6105">
                  <c:v>545.70000000000005</c:v>
                </c:pt>
                <c:pt idx="6106">
                  <c:v>545.4</c:v>
                </c:pt>
                <c:pt idx="6107">
                  <c:v>544.69999999999993</c:v>
                </c:pt>
                <c:pt idx="6108">
                  <c:v>544.50000000000011</c:v>
                </c:pt>
                <c:pt idx="6109">
                  <c:v>544.49999999999989</c:v>
                </c:pt>
                <c:pt idx="6110">
                  <c:v>544.4</c:v>
                </c:pt>
                <c:pt idx="6111">
                  <c:v>544.4</c:v>
                </c:pt>
                <c:pt idx="6112">
                  <c:v>544.30000000000007</c:v>
                </c:pt>
                <c:pt idx="6113">
                  <c:v>544.19999999999993</c:v>
                </c:pt>
                <c:pt idx="6114">
                  <c:v>543.79999999999995</c:v>
                </c:pt>
                <c:pt idx="6115">
                  <c:v>543.60000000000014</c:v>
                </c:pt>
                <c:pt idx="6116">
                  <c:v>543.6</c:v>
                </c:pt>
                <c:pt idx="6117">
                  <c:v>543.29999999999995</c:v>
                </c:pt>
                <c:pt idx="6118">
                  <c:v>542.70000000000005</c:v>
                </c:pt>
                <c:pt idx="6119">
                  <c:v>542.6</c:v>
                </c:pt>
                <c:pt idx="6120">
                  <c:v>542.4</c:v>
                </c:pt>
                <c:pt idx="6121">
                  <c:v>542.39999999999986</c:v>
                </c:pt>
                <c:pt idx="6122">
                  <c:v>542.19999999999993</c:v>
                </c:pt>
                <c:pt idx="6123">
                  <c:v>542</c:v>
                </c:pt>
                <c:pt idx="6124">
                  <c:v>541.6</c:v>
                </c:pt>
                <c:pt idx="6125">
                  <c:v>541.59999999999991</c:v>
                </c:pt>
                <c:pt idx="6126">
                  <c:v>541.09999999999991</c:v>
                </c:pt>
                <c:pt idx="6127">
                  <c:v>540.5</c:v>
                </c:pt>
                <c:pt idx="6128">
                  <c:v>540.5</c:v>
                </c:pt>
                <c:pt idx="6129">
                  <c:v>540.29999999999984</c:v>
                </c:pt>
                <c:pt idx="6130">
                  <c:v>540.20000000000005</c:v>
                </c:pt>
                <c:pt idx="6131">
                  <c:v>540.19999999999993</c:v>
                </c:pt>
                <c:pt idx="6132">
                  <c:v>539.69999999999982</c:v>
                </c:pt>
                <c:pt idx="6133">
                  <c:v>539.40000000000009</c:v>
                </c:pt>
                <c:pt idx="6134">
                  <c:v>539.20000000000016</c:v>
                </c:pt>
                <c:pt idx="6135">
                  <c:v>538.79999999999995</c:v>
                </c:pt>
                <c:pt idx="6136">
                  <c:v>538.70000000000005</c:v>
                </c:pt>
                <c:pt idx="6137">
                  <c:v>538.6</c:v>
                </c:pt>
                <c:pt idx="6138">
                  <c:v>538.29999999999995</c:v>
                </c:pt>
                <c:pt idx="6139">
                  <c:v>538.19999999999993</c:v>
                </c:pt>
                <c:pt idx="6140">
                  <c:v>538.00000000000011</c:v>
                </c:pt>
                <c:pt idx="6141">
                  <c:v>538</c:v>
                </c:pt>
                <c:pt idx="6142">
                  <c:v>537.40000000000009</c:v>
                </c:pt>
                <c:pt idx="6143">
                  <c:v>537.40000000000009</c:v>
                </c:pt>
                <c:pt idx="6144">
                  <c:v>537.10000000000014</c:v>
                </c:pt>
                <c:pt idx="6145">
                  <c:v>537.09999999999991</c:v>
                </c:pt>
                <c:pt idx="6146">
                  <c:v>536.99999999999989</c:v>
                </c:pt>
                <c:pt idx="6147">
                  <c:v>536.69999999999993</c:v>
                </c:pt>
                <c:pt idx="6148">
                  <c:v>536.60000000000014</c:v>
                </c:pt>
                <c:pt idx="6149">
                  <c:v>536.29999999999995</c:v>
                </c:pt>
                <c:pt idx="6150">
                  <c:v>536</c:v>
                </c:pt>
                <c:pt idx="6151">
                  <c:v>535.80000000000007</c:v>
                </c:pt>
                <c:pt idx="6152">
                  <c:v>535.80000000000007</c:v>
                </c:pt>
                <c:pt idx="6153">
                  <c:v>535.70000000000016</c:v>
                </c:pt>
                <c:pt idx="6154">
                  <c:v>535.70000000000005</c:v>
                </c:pt>
                <c:pt idx="6155">
                  <c:v>535.6</c:v>
                </c:pt>
                <c:pt idx="6156">
                  <c:v>535.59999999999991</c:v>
                </c:pt>
                <c:pt idx="6157">
                  <c:v>535.4</c:v>
                </c:pt>
                <c:pt idx="6158">
                  <c:v>535.20000000000005</c:v>
                </c:pt>
                <c:pt idx="6159">
                  <c:v>535.1</c:v>
                </c:pt>
                <c:pt idx="6160">
                  <c:v>535.00000000000011</c:v>
                </c:pt>
                <c:pt idx="6161">
                  <c:v>534.80000000000007</c:v>
                </c:pt>
                <c:pt idx="6162">
                  <c:v>534.49999999999989</c:v>
                </c:pt>
                <c:pt idx="6163">
                  <c:v>534.19999999999993</c:v>
                </c:pt>
                <c:pt idx="6164">
                  <c:v>533.79999999999984</c:v>
                </c:pt>
                <c:pt idx="6165">
                  <c:v>533.19999999999993</c:v>
                </c:pt>
                <c:pt idx="6166">
                  <c:v>533</c:v>
                </c:pt>
                <c:pt idx="6167">
                  <c:v>532.59999999999991</c:v>
                </c:pt>
                <c:pt idx="6168">
                  <c:v>532.4</c:v>
                </c:pt>
                <c:pt idx="6169">
                  <c:v>532.09999999999991</c:v>
                </c:pt>
                <c:pt idx="6170">
                  <c:v>531.99999999999989</c:v>
                </c:pt>
                <c:pt idx="6171">
                  <c:v>531.80000000000007</c:v>
                </c:pt>
                <c:pt idx="6172">
                  <c:v>531.69999999999993</c:v>
                </c:pt>
                <c:pt idx="6173">
                  <c:v>531.50000000000011</c:v>
                </c:pt>
                <c:pt idx="6174">
                  <c:v>531.40000000000009</c:v>
                </c:pt>
                <c:pt idx="6175">
                  <c:v>531.20000000000016</c:v>
                </c:pt>
                <c:pt idx="6176">
                  <c:v>531</c:v>
                </c:pt>
                <c:pt idx="6177">
                  <c:v>530.80000000000007</c:v>
                </c:pt>
                <c:pt idx="6178">
                  <c:v>530.80000000000007</c:v>
                </c:pt>
                <c:pt idx="6179">
                  <c:v>530.5</c:v>
                </c:pt>
                <c:pt idx="6180">
                  <c:v>530.49999999999989</c:v>
                </c:pt>
                <c:pt idx="6181">
                  <c:v>530.20000000000005</c:v>
                </c:pt>
                <c:pt idx="6182">
                  <c:v>530.09999999999991</c:v>
                </c:pt>
                <c:pt idx="6183">
                  <c:v>529.5</c:v>
                </c:pt>
                <c:pt idx="6184">
                  <c:v>529.5</c:v>
                </c:pt>
                <c:pt idx="6185">
                  <c:v>529.39999999999986</c:v>
                </c:pt>
                <c:pt idx="6186">
                  <c:v>529</c:v>
                </c:pt>
                <c:pt idx="6187">
                  <c:v>528.80000000000007</c:v>
                </c:pt>
                <c:pt idx="6188">
                  <c:v>528.4</c:v>
                </c:pt>
                <c:pt idx="6189">
                  <c:v>528.30000000000007</c:v>
                </c:pt>
                <c:pt idx="6190">
                  <c:v>528.20000000000005</c:v>
                </c:pt>
                <c:pt idx="6191">
                  <c:v>528</c:v>
                </c:pt>
                <c:pt idx="6192">
                  <c:v>528</c:v>
                </c:pt>
                <c:pt idx="6193">
                  <c:v>527.80000000000007</c:v>
                </c:pt>
                <c:pt idx="6194">
                  <c:v>527.79999999999995</c:v>
                </c:pt>
                <c:pt idx="6195">
                  <c:v>527.79999999999995</c:v>
                </c:pt>
                <c:pt idx="6196">
                  <c:v>527.40000000000009</c:v>
                </c:pt>
                <c:pt idx="6197">
                  <c:v>527.20000000000005</c:v>
                </c:pt>
                <c:pt idx="6198">
                  <c:v>526.9</c:v>
                </c:pt>
                <c:pt idx="6199">
                  <c:v>526.79999999999995</c:v>
                </c:pt>
                <c:pt idx="6200">
                  <c:v>526.49999999999989</c:v>
                </c:pt>
                <c:pt idx="6201">
                  <c:v>526.40000000000009</c:v>
                </c:pt>
                <c:pt idx="6202">
                  <c:v>526.4</c:v>
                </c:pt>
                <c:pt idx="6203">
                  <c:v>526.30000000000007</c:v>
                </c:pt>
                <c:pt idx="6204">
                  <c:v>525.80000000000018</c:v>
                </c:pt>
                <c:pt idx="6205">
                  <c:v>525.70000000000005</c:v>
                </c:pt>
                <c:pt idx="6206">
                  <c:v>525.6</c:v>
                </c:pt>
                <c:pt idx="6207">
                  <c:v>525.20000000000005</c:v>
                </c:pt>
                <c:pt idx="6208">
                  <c:v>525.20000000000005</c:v>
                </c:pt>
                <c:pt idx="6209">
                  <c:v>524.99999999999989</c:v>
                </c:pt>
                <c:pt idx="6210">
                  <c:v>524.69999999999982</c:v>
                </c:pt>
                <c:pt idx="6211">
                  <c:v>524.59999999999991</c:v>
                </c:pt>
                <c:pt idx="6212">
                  <c:v>524.4000000000002</c:v>
                </c:pt>
                <c:pt idx="6213">
                  <c:v>524.29999999999995</c:v>
                </c:pt>
                <c:pt idx="6214">
                  <c:v>524.29999999999995</c:v>
                </c:pt>
                <c:pt idx="6215">
                  <c:v>524.19999999999993</c:v>
                </c:pt>
                <c:pt idx="6216">
                  <c:v>524.19999999999993</c:v>
                </c:pt>
                <c:pt idx="6217">
                  <c:v>523.9</c:v>
                </c:pt>
                <c:pt idx="6218">
                  <c:v>523.70000000000005</c:v>
                </c:pt>
                <c:pt idx="6219">
                  <c:v>523.6</c:v>
                </c:pt>
                <c:pt idx="6220">
                  <c:v>523.4</c:v>
                </c:pt>
                <c:pt idx="6221">
                  <c:v>523.4</c:v>
                </c:pt>
                <c:pt idx="6222">
                  <c:v>523.39999999999986</c:v>
                </c:pt>
                <c:pt idx="6223">
                  <c:v>523.30000000000007</c:v>
                </c:pt>
                <c:pt idx="6224">
                  <c:v>523.1</c:v>
                </c:pt>
                <c:pt idx="6225">
                  <c:v>522.50000000000011</c:v>
                </c:pt>
                <c:pt idx="6226">
                  <c:v>522.4</c:v>
                </c:pt>
                <c:pt idx="6227">
                  <c:v>522.29999999999984</c:v>
                </c:pt>
                <c:pt idx="6228">
                  <c:v>522.20000000000005</c:v>
                </c:pt>
                <c:pt idx="6229">
                  <c:v>522</c:v>
                </c:pt>
                <c:pt idx="6230">
                  <c:v>521.90000000000009</c:v>
                </c:pt>
                <c:pt idx="6231">
                  <c:v>521.9</c:v>
                </c:pt>
                <c:pt idx="6232">
                  <c:v>521.6</c:v>
                </c:pt>
                <c:pt idx="6233">
                  <c:v>521.19999999999993</c:v>
                </c:pt>
                <c:pt idx="6234">
                  <c:v>521.1</c:v>
                </c:pt>
                <c:pt idx="6235">
                  <c:v>521</c:v>
                </c:pt>
                <c:pt idx="6236">
                  <c:v>520.79999999999995</c:v>
                </c:pt>
                <c:pt idx="6237">
                  <c:v>520.79999999999995</c:v>
                </c:pt>
                <c:pt idx="6238">
                  <c:v>520.69999999999993</c:v>
                </c:pt>
                <c:pt idx="6239">
                  <c:v>520.6</c:v>
                </c:pt>
                <c:pt idx="6240">
                  <c:v>520.5</c:v>
                </c:pt>
                <c:pt idx="6241">
                  <c:v>520.29999999999995</c:v>
                </c:pt>
                <c:pt idx="6242">
                  <c:v>520.29999999999995</c:v>
                </c:pt>
                <c:pt idx="6243">
                  <c:v>520.29999999999995</c:v>
                </c:pt>
                <c:pt idx="6244">
                  <c:v>520.20000000000005</c:v>
                </c:pt>
                <c:pt idx="6245">
                  <c:v>520.20000000000005</c:v>
                </c:pt>
                <c:pt idx="6246">
                  <c:v>520.09999999999991</c:v>
                </c:pt>
                <c:pt idx="6247">
                  <c:v>520</c:v>
                </c:pt>
                <c:pt idx="6248">
                  <c:v>520</c:v>
                </c:pt>
                <c:pt idx="6249">
                  <c:v>519.80000000000007</c:v>
                </c:pt>
                <c:pt idx="6250">
                  <c:v>519.79999999999995</c:v>
                </c:pt>
                <c:pt idx="6251">
                  <c:v>519.70000000000005</c:v>
                </c:pt>
                <c:pt idx="6252">
                  <c:v>519.4</c:v>
                </c:pt>
                <c:pt idx="6253">
                  <c:v>519.09999999999991</c:v>
                </c:pt>
                <c:pt idx="6254">
                  <c:v>518.80000000000007</c:v>
                </c:pt>
                <c:pt idx="6255">
                  <c:v>518.79999999999995</c:v>
                </c:pt>
                <c:pt idx="6256">
                  <c:v>518.79999999999995</c:v>
                </c:pt>
                <c:pt idx="6257">
                  <c:v>518.40000000000009</c:v>
                </c:pt>
                <c:pt idx="6258">
                  <c:v>518.4</c:v>
                </c:pt>
                <c:pt idx="6259">
                  <c:v>518.00000000000011</c:v>
                </c:pt>
                <c:pt idx="6260">
                  <c:v>517.90000000000009</c:v>
                </c:pt>
                <c:pt idx="6261">
                  <c:v>517.79999999999995</c:v>
                </c:pt>
                <c:pt idx="6262">
                  <c:v>517.5</c:v>
                </c:pt>
                <c:pt idx="6263">
                  <c:v>517.5</c:v>
                </c:pt>
                <c:pt idx="6264">
                  <c:v>517.1</c:v>
                </c:pt>
                <c:pt idx="6265">
                  <c:v>516.9</c:v>
                </c:pt>
                <c:pt idx="6266">
                  <c:v>516.9</c:v>
                </c:pt>
                <c:pt idx="6267">
                  <c:v>516.69999999999993</c:v>
                </c:pt>
                <c:pt idx="6268">
                  <c:v>516.69999999999993</c:v>
                </c:pt>
                <c:pt idx="6269">
                  <c:v>516.69999999999993</c:v>
                </c:pt>
                <c:pt idx="6270">
                  <c:v>516.5</c:v>
                </c:pt>
                <c:pt idx="6271">
                  <c:v>516.40000000000009</c:v>
                </c:pt>
                <c:pt idx="6272">
                  <c:v>516.29999999999995</c:v>
                </c:pt>
                <c:pt idx="6273">
                  <c:v>515.60000000000014</c:v>
                </c:pt>
                <c:pt idx="6274">
                  <c:v>515.6</c:v>
                </c:pt>
                <c:pt idx="6275">
                  <c:v>515.50000000000011</c:v>
                </c:pt>
                <c:pt idx="6276">
                  <c:v>515.5</c:v>
                </c:pt>
                <c:pt idx="6277">
                  <c:v>515.5</c:v>
                </c:pt>
                <c:pt idx="6278">
                  <c:v>515</c:v>
                </c:pt>
                <c:pt idx="6279">
                  <c:v>515</c:v>
                </c:pt>
                <c:pt idx="6280">
                  <c:v>514.89999999999986</c:v>
                </c:pt>
                <c:pt idx="6281">
                  <c:v>514.5</c:v>
                </c:pt>
                <c:pt idx="6282">
                  <c:v>513.79999999999995</c:v>
                </c:pt>
                <c:pt idx="6283">
                  <c:v>513.79999999999995</c:v>
                </c:pt>
                <c:pt idx="6284">
                  <c:v>513.70000000000005</c:v>
                </c:pt>
                <c:pt idx="6285">
                  <c:v>513.6</c:v>
                </c:pt>
                <c:pt idx="6286">
                  <c:v>513.6</c:v>
                </c:pt>
                <c:pt idx="6287">
                  <c:v>513.59999999999991</c:v>
                </c:pt>
                <c:pt idx="6288">
                  <c:v>512.69999999999993</c:v>
                </c:pt>
                <c:pt idx="6289">
                  <c:v>512.6</c:v>
                </c:pt>
                <c:pt idx="6290">
                  <c:v>511.8</c:v>
                </c:pt>
                <c:pt idx="6291">
                  <c:v>511.70000000000005</c:v>
                </c:pt>
                <c:pt idx="6292">
                  <c:v>511.6</c:v>
                </c:pt>
                <c:pt idx="6293">
                  <c:v>511.49999999999994</c:v>
                </c:pt>
                <c:pt idx="6294">
                  <c:v>511.39999999999992</c:v>
                </c:pt>
                <c:pt idx="6295">
                  <c:v>511.2000000000001</c:v>
                </c:pt>
                <c:pt idx="6296">
                  <c:v>511.20000000000005</c:v>
                </c:pt>
                <c:pt idx="6297">
                  <c:v>511.2</c:v>
                </c:pt>
                <c:pt idx="6298">
                  <c:v>511.10000000000008</c:v>
                </c:pt>
                <c:pt idx="6299">
                  <c:v>510.7</c:v>
                </c:pt>
                <c:pt idx="6300">
                  <c:v>510.5</c:v>
                </c:pt>
                <c:pt idx="6301">
                  <c:v>510.4</c:v>
                </c:pt>
                <c:pt idx="6302">
                  <c:v>510.3</c:v>
                </c:pt>
                <c:pt idx="6303">
                  <c:v>509.9</c:v>
                </c:pt>
                <c:pt idx="6304">
                  <c:v>509.89999999999986</c:v>
                </c:pt>
                <c:pt idx="6305">
                  <c:v>509.59999999999991</c:v>
                </c:pt>
                <c:pt idx="6306">
                  <c:v>509.3</c:v>
                </c:pt>
                <c:pt idx="6307">
                  <c:v>509.29999999999995</c:v>
                </c:pt>
                <c:pt idx="6308">
                  <c:v>508.39999999999992</c:v>
                </c:pt>
                <c:pt idx="6309">
                  <c:v>507.79999999999995</c:v>
                </c:pt>
                <c:pt idx="6310">
                  <c:v>507.70000000000005</c:v>
                </c:pt>
                <c:pt idx="6311">
                  <c:v>507.7</c:v>
                </c:pt>
                <c:pt idx="6312">
                  <c:v>506.8</c:v>
                </c:pt>
                <c:pt idx="6313">
                  <c:v>506.4</c:v>
                </c:pt>
                <c:pt idx="6314">
                  <c:v>506.3</c:v>
                </c:pt>
                <c:pt idx="6315">
                  <c:v>506.29999999999995</c:v>
                </c:pt>
                <c:pt idx="6316">
                  <c:v>506.2</c:v>
                </c:pt>
                <c:pt idx="6317">
                  <c:v>506.19999999999987</c:v>
                </c:pt>
                <c:pt idx="6318">
                  <c:v>506.1</c:v>
                </c:pt>
                <c:pt idx="6319">
                  <c:v>506.1</c:v>
                </c:pt>
                <c:pt idx="6320">
                  <c:v>506.09999999999991</c:v>
                </c:pt>
                <c:pt idx="6321">
                  <c:v>506.00000000000006</c:v>
                </c:pt>
                <c:pt idx="6322">
                  <c:v>505.80000000000007</c:v>
                </c:pt>
                <c:pt idx="6323">
                  <c:v>505.50000000000006</c:v>
                </c:pt>
                <c:pt idx="6324">
                  <c:v>505.1</c:v>
                </c:pt>
                <c:pt idx="6325">
                  <c:v>505</c:v>
                </c:pt>
                <c:pt idx="6326">
                  <c:v>504.80000000000007</c:v>
                </c:pt>
                <c:pt idx="6327">
                  <c:v>504.59999999999997</c:v>
                </c:pt>
                <c:pt idx="6328">
                  <c:v>504.29999999999995</c:v>
                </c:pt>
                <c:pt idx="6329">
                  <c:v>504.29999999999995</c:v>
                </c:pt>
                <c:pt idx="6330">
                  <c:v>504.1</c:v>
                </c:pt>
                <c:pt idx="6331">
                  <c:v>503.70000000000005</c:v>
                </c:pt>
                <c:pt idx="6332">
                  <c:v>503.59999999999997</c:v>
                </c:pt>
                <c:pt idx="6333">
                  <c:v>503.2</c:v>
                </c:pt>
                <c:pt idx="6334">
                  <c:v>503.2</c:v>
                </c:pt>
                <c:pt idx="6335">
                  <c:v>503.09999999999991</c:v>
                </c:pt>
                <c:pt idx="6336">
                  <c:v>502.9</c:v>
                </c:pt>
                <c:pt idx="6337">
                  <c:v>502.70000000000005</c:v>
                </c:pt>
                <c:pt idx="6338">
                  <c:v>502.7</c:v>
                </c:pt>
                <c:pt idx="6339">
                  <c:v>502.5</c:v>
                </c:pt>
                <c:pt idx="6340">
                  <c:v>502.49999999999994</c:v>
                </c:pt>
                <c:pt idx="6341">
                  <c:v>502.4</c:v>
                </c:pt>
                <c:pt idx="6342">
                  <c:v>502.30000000000007</c:v>
                </c:pt>
                <c:pt idx="6343">
                  <c:v>502.3</c:v>
                </c:pt>
                <c:pt idx="6344">
                  <c:v>502.20000000000005</c:v>
                </c:pt>
                <c:pt idx="6345">
                  <c:v>501.90000000000003</c:v>
                </c:pt>
                <c:pt idx="6346">
                  <c:v>501.8</c:v>
                </c:pt>
                <c:pt idx="6347">
                  <c:v>501.7000000000001</c:v>
                </c:pt>
                <c:pt idx="6348">
                  <c:v>501.6</c:v>
                </c:pt>
                <c:pt idx="6349">
                  <c:v>501.6</c:v>
                </c:pt>
                <c:pt idx="6350">
                  <c:v>501.20000000000005</c:v>
                </c:pt>
                <c:pt idx="6351">
                  <c:v>500.50000000000006</c:v>
                </c:pt>
                <c:pt idx="6352">
                  <c:v>499.99999999999994</c:v>
                </c:pt>
                <c:pt idx="6353">
                  <c:v>499.90000000000003</c:v>
                </c:pt>
                <c:pt idx="6354">
                  <c:v>499.9</c:v>
                </c:pt>
                <c:pt idx="6355">
                  <c:v>499.6</c:v>
                </c:pt>
                <c:pt idx="6356">
                  <c:v>499.40000000000009</c:v>
                </c:pt>
                <c:pt idx="6357">
                  <c:v>499.1</c:v>
                </c:pt>
                <c:pt idx="6358">
                  <c:v>499</c:v>
                </c:pt>
                <c:pt idx="6359">
                  <c:v>498.7</c:v>
                </c:pt>
                <c:pt idx="6360">
                  <c:v>498.60000000000008</c:v>
                </c:pt>
                <c:pt idx="6361">
                  <c:v>498.6</c:v>
                </c:pt>
                <c:pt idx="6362">
                  <c:v>498.59999999999997</c:v>
                </c:pt>
                <c:pt idx="6363">
                  <c:v>498.40000000000003</c:v>
                </c:pt>
                <c:pt idx="6364">
                  <c:v>498.2999999999999</c:v>
                </c:pt>
                <c:pt idx="6365">
                  <c:v>498.2</c:v>
                </c:pt>
                <c:pt idx="6366">
                  <c:v>498</c:v>
                </c:pt>
                <c:pt idx="6367">
                  <c:v>497.99999999999994</c:v>
                </c:pt>
                <c:pt idx="6368">
                  <c:v>497.89999999999992</c:v>
                </c:pt>
                <c:pt idx="6369">
                  <c:v>497.7</c:v>
                </c:pt>
                <c:pt idx="6370">
                  <c:v>497.6</c:v>
                </c:pt>
                <c:pt idx="6371">
                  <c:v>497.5</c:v>
                </c:pt>
                <c:pt idx="6372">
                  <c:v>497.49999999999989</c:v>
                </c:pt>
                <c:pt idx="6373">
                  <c:v>497.39999999999992</c:v>
                </c:pt>
                <c:pt idx="6374">
                  <c:v>497.29999999999995</c:v>
                </c:pt>
                <c:pt idx="6375">
                  <c:v>497.1</c:v>
                </c:pt>
                <c:pt idx="6376">
                  <c:v>497</c:v>
                </c:pt>
                <c:pt idx="6377">
                  <c:v>496.40000000000009</c:v>
                </c:pt>
                <c:pt idx="6378">
                  <c:v>496.4</c:v>
                </c:pt>
                <c:pt idx="6379">
                  <c:v>496.30000000000007</c:v>
                </c:pt>
                <c:pt idx="6380">
                  <c:v>495.6</c:v>
                </c:pt>
                <c:pt idx="6381">
                  <c:v>495.59999999999997</c:v>
                </c:pt>
                <c:pt idx="6382">
                  <c:v>495.19999999999993</c:v>
                </c:pt>
                <c:pt idx="6383">
                  <c:v>495.1</c:v>
                </c:pt>
                <c:pt idx="6384">
                  <c:v>495.09999999999997</c:v>
                </c:pt>
                <c:pt idx="6385">
                  <c:v>493.79999999999995</c:v>
                </c:pt>
                <c:pt idx="6386">
                  <c:v>493.79999999999995</c:v>
                </c:pt>
                <c:pt idx="6387">
                  <c:v>493.49999999999994</c:v>
                </c:pt>
                <c:pt idx="6388">
                  <c:v>492.89999999999992</c:v>
                </c:pt>
                <c:pt idx="6389">
                  <c:v>492.60000000000008</c:v>
                </c:pt>
                <c:pt idx="6390">
                  <c:v>492.59999999999997</c:v>
                </c:pt>
                <c:pt idx="6391">
                  <c:v>492.30000000000007</c:v>
                </c:pt>
                <c:pt idx="6392">
                  <c:v>491.80000000000018</c:v>
                </c:pt>
                <c:pt idx="6393">
                  <c:v>491.4</c:v>
                </c:pt>
                <c:pt idx="6394">
                  <c:v>491.20000000000016</c:v>
                </c:pt>
                <c:pt idx="6395">
                  <c:v>491.1</c:v>
                </c:pt>
                <c:pt idx="6396">
                  <c:v>491.1</c:v>
                </c:pt>
                <c:pt idx="6397">
                  <c:v>490.9</c:v>
                </c:pt>
                <c:pt idx="6398">
                  <c:v>490.9</c:v>
                </c:pt>
                <c:pt idx="6399">
                  <c:v>490.7999999999999</c:v>
                </c:pt>
                <c:pt idx="6400">
                  <c:v>490.69999999999993</c:v>
                </c:pt>
                <c:pt idx="6401">
                  <c:v>490.6</c:v>
                </c:pt>
                <c:pt idx="6402">
                  <c:v>490.40000000000003</c:v>
                </c:pt>
                <c:pt idx="6403">
                  <c:v>490.2999999999999</c:v>
                </c:pt>
                <c:pt idx="6404">
                  <c:v>489.89999999999992</c:v>
                </c:pt>
                <c:pt idx="6405">
                  <c:v>489.6</c:v>
                </c:pt>
                <c:pt idx="6406">
                  <c:v>489.30000000000007</c:v>
                </c:pt>
                <c:pt idx="6407">
                  <c:v>488.9</c:v>
                </c:pt>
                <c:pt idx="6408">
                  <c:v>488.9</c:v>
                </c:pt>
                <c:pt idx="6409">
                  <c:v>488.7999999999999</c:v>
                </c:pt>
                <c:pt idx="6410">
                  <c:v>488.7000000000001</c:v>
                </c:pt>
                <c:pt idx="6411">
                  <c:v>488.59999999999997</c:v>
                </c:pt>
                <c:pt idx="6412">
                  <c:v>488.49999999999994</c:v>
                </c:pt>
                <c:pt idx="6413">
                  <c:v>488.3</c:v>
                </c:pt>
                <c:pt idx="6414">
                  <c:v>488.2</c:v>
                </c:pt>
                <c:pt idx="6415">
                  <c:v>488.00000000000006</c:v>
                </c:pt>
                <c:pt idx="6416">
                  <c:v>488</c:v>
                </c:pt>
                <c:pt idx="6417">
                  <c:v>487.90000000000003</c:v>
                </c:pt>
                <c:pt idx="6418">
                  <c:v>487.79999999999995</c:v>
                </c:pt>
                <c:pt idx="6419">
                  <c:v>487.79999999999995</c:v>
                </c:pt>
                <c:pt idx="6420">
                  <c:v>487.7</c:v>
                </c:pt>
                <c:pt idx="6421">
                  <c:v>487.59999999999997</c:v>
                </c:pt>
                <c:pt idx="6422">
                  <c:v>487.30000000000007</c:v>
                </c:pt>
                <c:pt idx="6423">
                  <c:v>487.00000000000006</c:v>
                </c:pt>
                <c:pt idx="6424">
                  <c:v>487</c:v>
                </c:pt>
                <c:pt idx="6425">
                  <c:v>486.90000000000003</c:v>
                </c:pt>
                <c:pt idx="6426">
                  <c:v>486.9</c:v>
                </c:pt>
                <c:pt idx="6427">
                  <c:v>486.6</c:v>
                </c:pt>
                <c:pt idx="6428">
                  <c:v>486.1</c:v>
                </c:pt>
                <c:pt idx="6429">
                  <c:v>486.1</c:v>
                </c:pt>
                <c:pt idx="6430">
                  <c:v>486.09999999999997</c:v>
                </c:pt>
                <c:pt idx="6431">
                  <c:v>485.79999999999995</c:v>
                </c:pt>
                <c:pt idx="6432">
                  <c:v>485.49999999999994</c:v>
                </c:pt>
                <c:pt idx="6433">
                  <c:v>485</c:v>
                </c:pt>
                <c:pt idx="6434">
                  <c:v>484.89999999999992</c:v>
                </c:pt>
                <c:pt idx="6435">
                  <c:v>484.09999999999997</c:v>
                </c:pt>
                <c:pt idx="6436">
                  <c:v>483.80000000000007</c:v>
                </c:pt>
                <c:pt idx="6437">
                  <c:v>483.79999999999995</c:v>
                </c:pt>
                <c:pt idx="6438">
                  <c:v>483.79999999999995</c:v>
                </c:pt>
                <c:pt idx="6439">
                  <c:v>483.7</c:v>
                </c:pt>
                <c:pt idx="6440">
                  <c:v>483.59999999999997</c:v>
                </c:pt>
                <c:pt idx="6441">
                  <c:v>483.3</c:v>
                </c:pt>
                <c:pt idx="6442">
                  <c:v>483.29999999999995</c:v>
                </c:pt>
                <c:pt idx="6443">
                  <c:v>482.70000000000005</c:v>
                </c:pt>
                <c:pt idx="6444">
                  <c:v>482.6</c:v>
                </c:pt>
                <c:pt idx="6445">
                  <c:v>482.39999999999992</c:v>
                </c:pt>
                <c:pt idx="6446">
                  <c:v>482.29999999999995</c:v>
                </c:pt>
                <c:pt idx="6447">
                  <c:v>481.79999999999995</c:v>
                </c:pt>
                <c:pt idx="6448">
                  <c:v>481.3</c:v>
                </c:pt>
                <c:pt idx="6449">
                  <c:v>481.20000000000005</c:v>
                </c:pt>
                <c:pt idx="6450">
                  <c:v>481.19999999999993</c:v>
                </c:pt>
                <c:pt idx="6451">
                  <c:v>480.6</c:v>
                </c:pt>
                <c:pt idx="6452">
                  <c:v>480.59999999999997</c:v>
                </c:pt>
                <c:pt idx="6453">
                  <c:v>480.49999999999994</c:v>
                </c:pt>
                <c:pt idx="6454">
                  <c:v>480.2</c:v>
                </c:pt>
                <c:pt idx="6455">
                  <c:v>480.2</c:v>
                </c:pt>
                <c:pt idx="6456">
                  <c:v>480.00000000000006</c:v>
                </c:pt>
                <c:pt idx="6457">
                  <c:v>480</c:v>
                </c:pt>
                <c:pt idx="6458">
                  <c:v>479.8</c:v>
                </c:pt>
                <c:pt idx="6459">
                  <c:v>479.7</c:v>
                </c:pt>
                <c:pt idx="6460">
                  <c:v>479.40000000000003</c:v>
                </c:pt>
                <c:pt idx="6461">
                  <c:v>479.4</c:v>
                </c:pt>
                <c:pt idx="6462">
                  <c:v>479.29999999999995</c:v>
                </c:pt>
                <c:pt idx="6463">
                  <c:v>479.2</c:v>
                </c:pt>
                <c:pt idx="6464">
                  <c:v>478.90000000000003</c:v>
                </c:pt>
                <c:pt idx="6465">
                  <c:v>478.90000000000003</c:v>
                </c:pt>
                <c:pt idx="6466">
                  <c:v>478.79999999999995</c:v>
                </c:pt>
                <c:pt idx="6467">
                  <c:v>478.59999999999997</c:v>
                </c:pt>
                <c:pt idx="6468">
                  <c:v>478.59999999999997</c:v>
                </c:pt>
                <c:pt idx="6469">
                  <c:v>478.19999999999993</c:v>
                </c:pt>
                <c:pt idx="6470">
                  <c:v>478.09999999999997</c:v>
                </c:pt>
                <c:pt idx="6471">
                  <c:v>477.6</c:v>
                </c:pt>
                <c:pt idx="6472">
                  <c:v>477.50000000000006</c:v>
                </c:pt>
                <c:pt idx="6473">
                  <c:v>477.49999999999994</c:v>
                </c:pt>
                <c:pt idx="6474">
                  <c:v>477.4</c:v>
                </c:pt>
                <c:pt idx="6475">
                  <c:v>477.4</c:v>
                </c:pt>
                <c:pt idx="6476">
                  <c:v>477.3</c:v>
                </c:pt>
                <c:pt idx="6477">
                  <c:v>477.2000000000001</c:v>
                </c:pt>
                <c:pt idx="6478">
                  <c:v>477</c:v>
                </c:pt>
                <c:pt idx="6479">
                  <c:v>476.59999999999997</c:v>
                </c:pt>
                <c:pt idx="6480">
                  <c:v>476.39999999999992</c:v>
                </c:pt>
                <c:pt idx="6481">
                  <c:v>476.30000000000007</c:v>
                </c:pt>
                <c:pt idx="6482">
                  <c:v>476.2</c:v>
                </c:pt>
                <c:pt idx="6483">
                  <c:v>476.1</c:v>
                </c:pt>
                <c:pt idx="6484">
                  <c:v>475.90000000000015</c:v>
                </c:pt>
                <c:pt idx="6485">
                  <c:v>475.69999999999982</c:v>
                </c:pt>
                <c:pt idx="6486">
                  <c:v>475.5</c:v>
                </c:pt>
                <c:pt idx="6487">
                  <c:v>475.49999999999994</c:v>
                </c:pt>
                <c:pt idx="6488">
                  <c:v>475.3</c:v>
                </c:pt>
                <c:pt idx="6489">
                  <c:v>475.2999999999999</c:v>
                </c:pt>
                <c:pt idx="6490">
                  <c:v>475.2</c:v>
                </c:pt>
                <c:pt idx="6491">
                  <c:v>474.90000000000003</c:v>
                </c:pt>
                <c:pt idx="6492">
                  <c:v>474.90000000000003</c:v>
                </c:pt>
                <c:pt idx="6493">
                  <c:v>474.6</c:v>
                </c:pt>
                <c:pt idx="6494">
                  <c:v>474.6</c:v>
                </c:pt>
                <c:pt idx="6495">
                  <c:v>474.29999999999995</c:v>
                </c:pt>
                <c:pt idx="6496">
                  <c:v>473.59999999999997</c:v>
                </c:pt>
                <c:pt idx="6497">
                  <c:v>473.5</c:v>
                </c:pt>
                <c:pt idx="6498">
                  <c:v>473.40000000000003</c:v>
                </c:pt>
                <c:pt idx="6499">
                  <c:v>473.1</c:v>
                </c:pt>
                <c:pt idx="6500">
                  <c:v>473.09999999999997</c:v>
                </c:pt>
                <c:pt idx="6501">
                  <c:v>472.89999999999992</c:v>
                </c:pt>
                <c:pt idx="6502">
                  <c:v>472.7</c:v>
                </c:pt>
                <c:pt idx="6503">
                  <c:v>472.69999999999993</c:v>
                </c:pt>
                <c:pt idx="6504">
                  <c:v>472.59999999999997</c:v>
                </c:pt>
                <c:pt idx="6505">
                  <c:v>472.49999999999994</c:v>
                </c:pt>
                <c:pt idx="6506">
                  <c:v>472.39999999999992</c:v>
                </c:pt>
                <c:pt idx="6507">
                  <c:v>472.30000000000007</c:v>
                </c:pt>
                <c:pt idx="6508">
                  <c:v>472.2</c:v>
                </c:pt>
                <c:pt idx="6509">
                  <c:v>472.2</c:v>
                </c:pt>
                <c:pt idx="6510">
                  <c:v>472.10000000000008</c:v>
                </c:pt>
                <c:pt idx="6511">
                  <c:v>471.89999999999992</c:v>
                </c:pt>
                <c:pt idx="6512">
                  <c:v>471.7</c:v>
                </c:pt>
                <c:pt idx="6513">
                  <c:v>471.69999999999993</c:v>
                </c:pt>
                <c:pt idx="6514">
                  <c:v>471.5</c:v>
                </c:pt>
                <c:pt idx="6515">
                  <c:v>471.3</c:v>
                </c:pt>
                <c:pt idx="6516">
                  <c:v>471.09999999999991</c:v>
                </c:pt>
                <c:pt idx="6517">
                  <c:v>470.90000000000009</c:v>
                </c:pt>
                <c:pt idx="6518">
                  <c:v>470.8</c:v>
                </c:pt>
                <c:pt idx="6519">
                  <c:v>470.3</c:v>
                </c:pt>
                <c:pt idx="6520">
                  <c:v>470.00000000000006</c:v>
                </c:pt>
                <c:pt idx="6521">
                  <c:v>468.69999999999993</c:v>
                </c:pt>
                <c:pt idx="6522">
                  <c:v>468.5</c:v>
                </c:pt>
                <c:pt idx="6523">
                  <c:v>468.09999999999997</c:v>
                </c:pt>
                <c:pt idx="6524">
                  <c:v>468.09999999999991</c:v>
                </c:pt>
                <c:pt idx="6525">
                  <c:v>467.9</c:v>
                </c:pt>
                <c:pt idx="6526">
                  <c:v>467.8</c:v>
                </c:pt>
                <c:pt idx="6527">
                  <c:v>467.59999999999997</c:v>
                </c:pt>
                <c:pt idx="6528">
                  <c:v>467.40000000000003</c:v>
                </c:pt>
                <c:pt idx="6529">
                  <c:v>467.40000000000003</c:v>
                </c:pt>
                <c:pt idx="6530">
                  <c:v>467.40000000000003</c:v>
                </c:pt>
                <c:pt idx="6531">
                  <c:v>467.30000000000007</c:v>
                </c:pt>
                <c:pt idx="6532">
                  <c:v>466.89999999999986</c:v>
                </c:pt>
                <c:pt idx="6533">
                  <c:v>466.80000000000007</c:v>
                </c:pt>
                <c:pt idx="6534">
                  <c:v>466.8</c:v>
                </c:pt>
                <c:pt idx="6535">
                  <c:v>466.7000000000001</c:v>
                </c:pt>
                <c:pt idx="6536">
                  <c:v>466.7</c:v>
                </c:pt>
                <c:pt idx="6537">
                  <c:v>466.4</c:v>
                </c:pt>
                <c:pt idx="6538">
                  <c:v>466.10000000000008</c:v>
                </c:pt>
                <c:pt idx="6539">
                  <c:v>466.1</c:v>
                </c:pt>
                <c:pt idx="6540">
                  <c:v>465.50000000000006</c:v>
                </c:pt>
                <c:pt idx="6541">
                  <c:v>465.40000000000003</c:v>
                </c:pt>
                <c:pt idx="6542">
                  <c:v>465.4</c:v>
                </c:pt>
                <c:pt idx="6543">
                  <c:v>465.3</c:v>
                </c:pt>
                <c:pt idx="6544">
                  <c:v>465.29999999999995</c:v>
                </c:pt>
                <c:pt idx="6545">
                  <c:v>465.1</c:v>
                </c:pt>
                <c:pt idx="6546">
                  <c:v>465</c:v>
                </c:pt>
                <c:pt idx="6547">
                  <c:v>464.90000000000003</c:v>
                </c:pt>
                <c:pt idx="6548">
                  <c:v>464.80000000000007</c:v>
                </c:pt>
                <c:pt idx="6549">
                  <c:v>464.60000000000008</c:v>
                </c:pt>
                <c:pt idx="6550">
                  <c:v>464.50000000000011</c:v>
                </c:pt>
                <c:pt idx="6551">
                  <c:v>464.3</c:v>
                </c:pt>
                <c:pt idx="6552">
                  <c:v>464.20000000000005</c:v>
                </c:pt>
                <c:pt idx="6553">
                  <c:v>464.20000000000005</c:v>
                </c:pt>
                <c:pt idx="6554">
                  <c:v>464.00000000000011</c:v>
                </c:pt>
                <c:pt idx="6555">
                  <c:v>464</c:v>
                </c:pt>
                <c:pt idx="6556">
                  <c:v>463.5</c:v>
                </c:pt>
                <c:pt idx="6557">
                  <c:v>463.30000000000007</c:v>
                </c:pt>
                <c:pt idx="6558">
                  <c:v>463.29999999999995</c:v>
                </c:pt>
                <c:pt idx="6559">
                  <c:v>463.19999999999993</c:v>
                </c:pt>
                <c:pt idx="6560">
                  <c:v>462.9</c:v>
                </c:pt>
                <c:pt idx="6561">
                  <c:v>462.8</c:v>
                </c:pt>
                <c:pt idx="6562">
                  <c:v>462.79999999999995</c:v>
                </c:pt>
                <c:pt idx="6563">
                  <c:v>462.4</c:v>
                </c:pt>
                <c:pt idx="6564">
                  <c:v>462.39999999999992</c:v>
                </c:pt>
                <c:pt idx="6565">
                  <c:v>461.90000000000009</c:v>
                </c:pt>
                <c:pt idx="6566">
                  <c:v>461.7</c:v>
                </c:pt>
                <c:pt idx="6567">
                  <c:v>461.60000000000008</c:v>
                </c:pt>
                <c:pt idx="6568">
                  <c:v>461.59999999999997</c:v>
                </c:pt>
                <c:pt idx="6569">
                  <c:v>461.3</c:v>
                </c:pt>
                <c:pt idx="6570">
                  <c:v>460.79999999999995</c:v>
                </c:pt>
                <c:pt idx="6571">
                  <c:v>460.50000000000011</c:v>
                </c:pt>
                <c:pt idx="6572">
                  <c:v>460.2999999999999</c:v>
                </c:pt>
                <c:pt idx="6573">
                  <c:v>460.1</c:v>
                </c:pt>
                <c:pt idx="6574">
                  <c:v>460.00000000000006</c:v>
                </c:pt>
                <c:pt idx="6575">
                  <c:v>460</c:v>
                </c:pt>
                <c:pt idx="6576">
                  <c:v>459.59999999999997</c:v>
                </c:pt>
                <c:pt idx="6577">
                  <c:v>459.3</c:v>
                </c:pt>
                <c:pt idx="6578">
                  <c:v>459.3</c:v>
                </c:pt>
                <c:pt idx="6579">
                  <c:v>459.29999999999995</c:v>
                </c:pt>
                <c:pt idx="6580">
                  <c:v>459.20000000000005</c:v>
                </c:pt>
                <c:pt idx="6581">
                  <c:v>459.1</c:v>
                </c:pt>
                <c:pt idx="6582">
                  <c:v>459.00000000000011</c:v>
                </c:pt>
                <c:pt idx="6583">
                  <c:v>459.00000000000006</c:v>
                </c:pt>
                <c:pt idx="6584">
                  <c:v>458.79999999999995</c:v>
                </c:pt>
                <c:pt idx="6585">
                  <c:v>458.7</c:v>
                </c:pt>
                <c:pt idx="6586">
                  <c:v>458.6</c:v>
                </c:pt>
                <c:pt idx="6587">
                  <c:v>458.6</c:v>
                </c:pt>
                <c:pt idx="6588">
                  <c:v>458.49999999999994</c:v>
                </c:pt>
                <c:pt idx="6589">
                  <c:v>458.40000000000003</c:v>
                </c:pt>
                <c:pt idx="6590">
                  <c:v>458.30000000000007</c:v>
                </c:pt>
                <c:pt idx="6591">
                  <c:v>458.19999999999993</c:v>
                </c:pt>
                <c:pt idx="6592">
                  <c:v>457.4</c:v>
                </c:pt>
                <c:pt idx="6593">
                  <c:v>456.79999999999995</c:v>
                </c:pt>
                <c:pt idx="6594">
                  <c:v>456.50000000000006</c:v>
                </c:pt>
                <c:pt idx="6595">
                  <c:v>455.99999999999989</c:v>
                </c:pt>
                <c:pt idx="6596">
                  <c:v>455.49999999999994</c:v>
                </c:pt>
                <c:pt idx="6597">
                  <c:v>455.3</c:v>
                </c:pt>
                <c:pt idx="6598">
                  <c:v>455.29999999999995</c:v>
                </c:pt>
                <c:pt idx="6599">
                  <c:v>455.2999999999999</c:v>
                </c:pt>
                <c:pt idx="6600">
                  <c:v>455.1</c:v>
                </c:pt>
                <c:pt idx="6601">
                  <c:v>455.1</c:v>
                </c:pt>
                <c:pt idx="6602">
                  <c:v>455.09999999999991</c:v>
                </c:pt>
                <c:pt idx="6603">
                  <c:v>454.79999999999995</c:v>
                </c:pt>
                <c:pt idx="6604">
                  <c:v>454.60000000000008</c:v>
                </c:pt>
                <c:pt idx="6605">
                  <c:v>454.2</c:v>
                </c:pt>
                <c:pt idx="6606">
                  <c:v>454</c:v>
                </c:pt>
                <c:pt idx="6607">
                  <c:v>453.70000000000005</c:v>
                </c:pt>
                <c:pt idx="6608">
                  <c:v>453.6</c:v>
                </c:pt>
                <c:pt idx="6609">
                  <c:v>453.4</c:v>
                </c:pt>
                <c:pt idx="6610">
                  <c:v>453.10000000000008</c:v>
                </c:pt>
                <c:pt idx="6611">
                  <c:v>453.09999999999997</c:v>
                </c:pt>
                <c:pt idx="6612">
                  <c:v>452.70000000000005</c:v>
                </c:pt>
                <c:pt idx="6613">
                  <c:v>452.3</c:v>
                </c:pt>
                <c:pt idx="6614">
                  <c:v>452.00000000000006</c:v>
                </c:pt>
                <c:pt idx="6615">
                  <c:v>451.80000000000013</c:v>
                </c:pt>
                <c:pt idx="6616">
                  <c:v>451.49999999999994</c:v>
                </c:pt>
                <c:pt idx="6617">
                  <c:v>451.20000000000005</c:v>
                </c:pt>
                <c:pt idx="6618">
                  <c:v>451.1</c:v>
                </c:pt>
                <c:pt idx="6619">
                  <c:v>451.00000000000011</c:v>
                </c:pt>
                <c:pt idx="6620">
                  <c:v>450.90000000000009</c:v>
                </c:pt>
                <c:pt idx="6621">
                  <c:v>450.9</c:v>
                </c:pt>
                <c:pt idx="6622">
                  <c:v>450.70000000000005</c:v>
                </c:pt>
                <c:pt idx="6623">
                  <c:v>450.59999999999997</c:v>
                </c:pt>
                <c:pt idx="6624">
                  <c:v>450.5</c:v>
                </c:pt>
                <c:pt idx="6625">
                  <c:v>450.29999999999995</c:v>
                </c:pt>
                <c:pt idx="6626">
                  <c:v>450.2</c:v>
                </c:pt>
                <c:pt idx="6627">
                  <c:v>450.09999999999997</c:v>
                </c:pt>
                <c:pt idx="6628">
                  <c:v>449.89999999999992</c:v>
                </c:pt>
                <c:pt idx="6629">
                  <c:v>449.89999999999992</c:v>
                </c:pt>
                <c:pt idx="6630">
                  <c:v>449.80000000000013</c:v>
                </c:pt>
                <c:pt idx="6631">
                  <c:v>449.8</c:v>
                </c:pt>
                <c:pt idx="6632">
                  <c:v>449.6</c:v>
                </c:pt>
                <c:pt idx="6633">
                  <c:v>449.5</c:v>
                </c:pt>
                <c:pt idx="6634">
                  <c:v>449.20000000000005</c:v>
                </c:pt>
                <c:pt idx="6635">
                  <c:v>449.19999999999993</c:v>
                </c:pt>
                <c:pt idx="6636">
                  <c:v>449.00000000000006</c:v>
                </c:pt>
                <c:pt idx="6637">
                  <c:v>448.89999999999986</c:v>
                </c:pt>
                <c:pt idx="6638">
                  <c:v>448.80000000000007</c:v>
                </c:pt>
                <c:pt idx="6639">
                  <c:v>448.7</c:v>
                </c:pt>
                <c:pt idx="6640">
                  <c:v>448.5</c:v>
                </c:pt>
                <c:pt idx="6641">
                  <c:v>448.29999999999995</c:v>
                </c:pt>
                <c:pt idx="6642">
                  <c:v>448.20000000000005</c:v>
                </c:pt>
                <c:pt idx="6643">
                  <c:v>448.1</c:v>
                </c:pt>
                <c:pt idx="6644">
                  <c:v>448.00000000000006</c:v>
                </c:pt>
                <c:pt idx="6645">
                  <c:v>448</c:v>
                </c:pt>
                <c:pt idx="6646">
                  <c:v>448</c:v>
                </c:pt>
                <c:pt idx="6647">
                  <c:v>447.59999999999997</c:v>
                </c:pt>
                <c:pt idx="6648">
                  <c:v>447.49999999999994</c:v>
                </c:pt>
                <c:pt idx="6649">
                  <c:v>447.4</c:v>
                </c:pt>
                <c:pt idx="6650">
                  <c:v>447.29999999999995</c:v>
                </c:pt>
                <c:pt idx="6651">
                  <c:v>447.29999999999995</c:v>
                </c:pt>
                <c:pt idx="6652">
                  <c:v>447.2000000000001</c:v>
                </c:pt>
                <c:pt idx="6653">
                  <c:v>447.1</c:v>
                </c:pt>
                <c:pt idx="6654">
                  <c:v>447.1</c:v>
                </c:pt>
                <c:pt idx="6655">
                  <c:v>446.79999999999995</c:v>
                </c:pt>
                <c:pt idx="6656">
                  <c:v>446.00000000000006</c:v>
                </c:pt>
                <c:pt idx="6657">
                  <c:v>445.8</c:v>
                </c:pt>
                <c:pt idx="6658">
                  <c:v>445.50000000000006</c:v>
                </c:pt>
                <c:pt idx="6659">
                  <c:v>445.20000000000005</c:v>
                </c:pt>
                <c:pt idx="6660">
                  <c:v>444.7</c:v>
                </c:pt>
                <c:pt idx="6661">
                  <c:v>444.59999999999997</c:v>
                </c:pt>
                <c:pt idx="6662">
                  <c:v>444.20000000000005</c:v>
                </c:pt>
                <c:pt idx="6663">
                  <c:v>444.10000000000008</c:v>
                </c:pt>
                <c:pt idx="6664">
                  <c:v>443.90000000000003</c:v>
                </c:pt>
                <c:pt idx="6665">
                  <c:v>443.70000000000005</c:v>
                </c:pt>
                <c:pt idx="6666">
                  <c:v>443.60000000000008</c:v>
                </c:pt>
                <c:pt idx="6667">
                  <c:v>443.50000000000006</c:v>
                </c:pt>
                <c:pt idx="6668">
                  <c:v>443.3</c:v>
                </c:pt>
                <c:pt idx="6669">
                  <c:v>443.2</c:v>
                </c:pt>
                <c:pt idx="6670">
                  <c:v>442.99999999999994</c:v>
                </c:pt>
                <c:pt idx="6671">
                  <c:v>442.90000000000003</c:v>
                </c:pt>
                <c:pt idx="6672">
                  <c:v>442.90000000000003</c:v>
                </c:pt>
                <c:pt idx="6673">
                  <c:v>442.40000000000003</c:v>
                </c:pt>
                <c:pt idx="6674">
                  <c:v>442.30000000000007</c:v>
                </c:pt>
                <c:pt idx="6675">
                  <c:v>441.79999999999995</c:v>
                </c:pt>
                <c:pt idx="6676">
                  <c:v>441.5</c:v>
                </c:pt>
                <c:pt idx="6677">
                  <c:v>441.5</c:v>
                </c:pt>
                <c:pt idx="6678">
                  <c:v>441.5</c:v>
                </c:pt>
                <c:pt idx="6679">
                  <c:v>441.39999999999992</c:v>
                </c:pt>
                <c:pt idx="6680">
                  <c:v>441.30000000000007</c:v>
                </c:pt>
                <c:pt idx="6681">
                  <c:v>441.1</c:v>
                </c:pt>
                <c:pt idx="6682">
                  <c:v>441</c:v>
                </c:pt>
                <c:pt idx="6683">
                  <c:v>440.99999999999989</c:v>
                </c:pt>
                <c:pt idx="6684">
                  <c:v>440.8</c:v>
                </c:pt>
                <c:pt idx="6685">
                  <c:v>440.7</c:v>
                </c:pt>
                <c:pt idx="6686">
                  <c:v>440.69999999999987</c:v>
                </c:pt>
                <c:pt idx="6687">
                  <c:v>440.59999999999997</c:v>
                </c:pt>
                <c:pt idx="6688">
                  <c:v>440.49999999999994</c:v>
                </c:pt>
                <c:pt idx="6689">
                  <c:v>440.4</c:v>
                </c:pt>
                <c:pt idx="6690">
                  <c:v>439.8</c:v>
                </c:pt>
                <c:pt idx="6691">
                  <c:v>439.7</c:v>
                </c:pt>
                <c:pt idx="6692">
                  <c:v>439.5</c:v>
                </c:pt>
                <c:pt idx="6693">
                  <c:v>439.30000000000007</c:v>
                </c:pt>
                <c:pt idx="6694">
                  <c:v>439.3</c:v>
                </c:pt>
                <c:pt idx="6695">
                  <c:v>439.1</c:v>
                </c:pt>
                <c:pt idx="6696">
                  <c:v>439.00000000000006</c:v>
                </c:pt>
                <c:pt idx="6697">
                  <c:v>438.60000000000008</c:v>
                </c:pt>
                <c:pt idx="6698">
                  <c:v>438.50000000000006</c:v>
                </c:pt>
                <c:pt idx="6699">
                  <c:v>438.5</c:v>
                </c:pt>
                <c:pt idx="6700">
                  <c:v>438.19999999999987</c:v>
                </c:pt>
                <c:pt idx="6701">
                  <c:v>437.70000000000005</c:v>
                </c:pt>
                <c:pt idx="6702">
                  <c:v>437.70000000000005</c:v>
                </c:pt>
                <c:pt idx="6703">
                  <c:v>437.70000000000005</c:v>
                </c:pt>
                <c:pt idx="6704">
                  <c:v>437.7</c:v>
                </c:pt>
                <c:pt idx="6705">
                  <c:v>437.60000000000008</c:v>
                </c:pt>
                <c:pt idx="6706">
                  <c:v>437.6</c:v>
                </c:pt>
                <c:pt idx="6707">
                  <c:v>437.2</c:v>
                </c:pt>
                <c:pt idx="6708">
                  <c:v>437</c:v>
                </c:pt>
                <c:pt idx="6709">
                  <c:v>436.7</c:v>
                </c:pt>
                <c:pt idx="6710">
                  <c:v>436.40000000000003</c:v>
                </c:pt>
                <c:pt idx="6711">
                  <c:v>436.2</c:v>
                </c:pt>
                <c:pt idx="6712">
                  <c:v>436.09999999999997</c:v>
                </c:pt>
                <c:pt idx="6713">
                  <c:v>436</c:v>
                </c:pt>
                <c:pt idx="6714">
                  <c:v>435.80000000000007</c:v>
                </c:pt>
                <c:pt idx="6715">
                  <c:v>435.8</c:v>
                </c:pt>
                <c:pt idx="6716">
                  <c:v>435.6</c:v>
                </c:pt>
                <c:pt idx="6717">
                  <c:v>435.49999999999994</c:v>
                </c:pt>
                <c:pt idx="6718">
                  <c:v>435.30000000000007</c:v>
                </c:pt>
                <c:pt idx="6719">
                  <c:v>434.99999999999989</c:v>
                </c:pt>
                <c:pt idx="6720">
                  <c:v>434.59999999999991</c:v>
                </c:pt>
                <c:pt idx="6721">
                  <c:v>434.3</c:v>
                </c:pt>
                <c:pt idx="6722">
                  <c:v>434.29999999999995</c:v>
                </c:pt>
                <c:pt idx="6723">
                  <c:v>434</c:v>
                </c:pt>
                <c:pt idx="6724">
                  <c:v>433.99999999999994</c:v>
                </c:pt>
                <c:pt idx="6725">
                  <c:v>433.6</c:v>
                </c:pt>
                <c:pt idx="6726">
                  <c:v>433.29999999999995</c:v>
                </c:pt>
                <c:pt idx="6727">
                  <c:v>433.20000000000005</c:v>
                </c:pt>
                <c:pt idx="6728">
                  <c:v>433.00000000000006</c:v>
                </c:pt>
                <c:pt idx="6729">
                  <c:v>432.69999999999993</c:v>
                </c:pt>
                <c:pt idx="6730">
                  <c:v>432.60000000000008</c:v>
                </c:pt>
                <c:pt idx="6731">
                  <c:v>432.59999999999997</c:v>
                </c:pt>
                <c:pt idx="6732">
                  <c:v>432.5</c:v>
                </c:pt>
                <c:pt idx="6733">
                  <c:v>432.49999999999994</c:v>
                </c:pt>
                <c:pt idx="6734">
                  <c:v>432.2000000000001</c:v>
                </c:pt>
                <c:pt idx="6735">
                  <c:v>432.1</c:v>
                </c:pt>
                <c:pt idx="6736">
                  <c:v>431.8</c:v>
                </c:pt>
                <c:pt idx="6737">
                  <c:v>431.6</c:v>
                </c:pt>
                <c:pt idx="6738">
                  <c:v>431.3</c:v>
                </c:pt>
                <c:pt idx="6739">
                  <c:v>431.2000000000001</c:v>
                </c:pt>
                <c:pt idx="6740">
                  <c:v>430.40000000000003</c:v>
                </c:pt>
                <c:pt idx="6741">
                  <c:v>430.00000000000006</c:v>
                </c:pt>
                <c:pt idx="6742">
                  <c:v>429.9</c:v>
                </c:pt>
                <c:pt idx="6743">
                  <c:v>429.8</c:v>
                </c:pt>
                <c:pt idx="6744">
                  <c:v>429.7999999999999</c:v>
                </c:pt>
                <c:pt idx="6745">
                  <c:v>429.70000000000005</c:v>
                </c:pt>
                <c:pt idx="6746">
                  <c:v>429.6</c:v>
                </c:pt>
                <c:pt idx="6747">
                  <c:v>429.59999999999997</c:v>
                </c:pt>
                <c:pt idx="6748">
                  <c:v>429.50000000000006</c:v>
                </c:pt>
                <c:pt idx="6749">
                  <c:v>429.3</c:v>
                </c:pt>
                <c:pt idx="6750">
                  <c:v>429.00000000000006</c:v>
                </c:pt>
                <c:pt idx="6751">
                  <c:v>429</c:v>
                </c:pt>
                <c:pt idx="6752">
                  <c:v>428.99999999999994</c:v>
                </c:pt>
                <c:pt idx="6753">
                  <c:v>428.99999999999989</c:v>
                </c:pt>
                <c:pt idx="6754">
                  <c:v>428.79999999999995</c:v>
                </c:pt>
                <c:pt idx="6755">
                  <c:v>428.7</c:v>
                </c:pt>
                <c:pt idx="6756">
                  <c:v>428.4</c:v>
                </c:pt>
                <c:pt idx="6757">
                  <c:v>427.20000000000005</c:v>
                </c:pt>
                <c:pt idx="6758">
                  <c:v>427</c:v>
                </c:pt>
                <c:pt idx="6759">
                  <c:v>427</c:v>
                </c:pt>
                <c:pt idx="6760">
                  <c:v>426.99999999999989</c:v>
                </c:pt>
                <c:pt idx="6761">
                  <c:v>426.80000000000007</c:v>
                </c:pt>
                <c:pt idx="6762">
                  <c:v>426.40000000000003</c:v>
                </c:pt>
                <c:pt idx="6763">
                  <c:v>426.30000000000007</c:v>
                </c:pt>
                <c:pt idx="6764">
                  <c:v>425.8</c:v>
                </c:pt>
                <c:pt idx="6765">
                  <c:v>425.79999999999995</c:v>
                </c:pt>
                <c:pt idx="6766">
                  <c:v>425.60000000000014</c:v>
                </c:pt>
                <c:pt idx="6767">
                  <c:v>425.59999999999997</c:v>
                </c:pt>
                <c:pt idx="6768">
                  <c:v>425.50000000000006</c:v>
                </c:pt>
                <c:pt idx="6769">
                  <c:v>425.3</c:v>
                </c:pt>
                <c:pt idx="6770">
                  <c:v>425.20000000000005</c:v>
                </c:pt>
                <c:pt idx="6771">
                  <c:v>424.60000000000008</c:v>
                </c:pt>
                <c:pt idx="6772">
                  <c:v>424.59999999999997</c:v>
                </c:pt>
                <c:pt idx="6773">
                  <c:v>424.50000000000006</c:v>
                </c:pt>
                <c:pt idx="6774">
                  <c:v>424.49999999999994</c:v>
                </c:pt>
                <c:pt idx="6775">
                  <c:v>424.09999999999997</c:v>
                </c:pt>
                <c:pt idx="6776">
                  <c:v>424.00000000000006</c:v>
                </c:pt>
                <c:pt idx="6777">
                  <c:v>423.89999999999986</c:v>
                </c:pt>
                <c:pt idx="6778">
                  <c:v>423.59999999999997</c:v>
                </c:pt>
                <c:pt idx="6779">
                  <c:v>423.3</c:v>
                </c:pt>
                <c:pt idx="6780">
                  <c:v>422.7</c:v>
                </c:pt>
                <c:pt idx="6781">
                  <c:v>422.6</c:v>
                </c:pt>
                <c:pt idx="6782">
                  <c:v>422.4</c:v>
                </c:pt>
                <c:pt idx="6783">
                  <c:v>422.3</c:v>
                </c:pt>
                <c:pt idx="6784">
                  <c:v>422.2</c:v>
                </c:pt>
                <c:pt idx="6785">
                  <c:v>421.99999999999989</c:v>
                </c:pt>
                <c:pt idx="6786">
                  <c:v>421.80000000000007</c:v>
                </c:pt>
                <c:pt idx="6787">
                  <c:v>421.60000000000008</c:v>
                </c:pt>
                <c:pt idx="6788">
                  <c:v>421.6</c:v>
                </c:pt>
                <c:pt idx="6789">
                  <c:v>421.2</c:v>
                </c:pt>
                <c:pt idx="6790">
                  <c:v>421.1</c:v>
                </c:pt>
                <c:pt idx="6791">
                  <c:v>420.40000000000003</c:v>
                </c:pt>
                <c:pt idx="6792">
                  <c:v>419.90000000000009</c:v>
                </c:pt>
                <c:pt idx="6793">
                  <c:v>419.8</c:v>
                </c:pt>
                <c:pt idx="6794">
                  <c:v>419.69999999999993</c:v>
                </c:pt>
                <c:pt idx="6795">
                  <c:v>419.3</c:v>
                </c:pt>
                <c:pt idx="6796">
                  <c:v>419.09999999999997</c:v>
                </c:pt>
                <c:pt idx="6797">
                  <c:v>419</c:v>
                </c:pt>
                <c:pt idx="6798">
                  <c:v>419</c:v>
                </c:pt>
                <c:pt idx="6799">
                  <c:v>418.3</c:v>
                </c:pt>
                <c:pt idx="6800">
                  <c:v>418.10000000000008</c:v>
                </c:pt>
                <c:pt idx="6801">
                  <c:v>418</c:v>
                </c:pt>
                <c:pt idx="6802">
                  <c:v>417.99999999999994</c:v>
                </c:pt>
                <c:pt idx="6803">
                  <c:v>417.8</c:v>
                </c:pt>
                <c:pt idx="6804">
                  <c:v>417.40000000000003</c:v>
                </c:pt>
                <c:pt idx="6805">
                  <c:v>417.40000000000003</c:v>
                </c:pt>
                <c:pt idx="6806">
                  <c:v>416.99999999999994</c:v>
                </c:pt>
                <c:pt idx="6807">
                  <c:v>416.8</c:v>
                </c:pt>
                <c:pt idx="6808">
                  <c:v>416.59999999999991</c:v>
                </c:pt>
                <c:pt idx="6809">
                  <c:v>416.5</c:v>
                </c:pt>
                <c:pt idx="6810">
                  <c:v>416.29999999999995</c:v>
                </c:pt>
                <c:pt idx="6811">
                  <c:v>416.00000000000006</c:v>
                </c:pt>
                <c:pt idx="6812">
                  <c:v>415.90000000000009</c:v>
                </c:pt>
                <c:pt idx="6813">
                  <c:v>415.90000000000003</c:v>
                </c:pt>
                <c:pt idx="6814">
                  <c:v>415.40000000000003</c:v>
                </c:pt>
                <c:pt idx="6815">
                  <c:v>415.40000000000003</c:v>
                </c:pt>
                <c:pt idx="6816">
                  <c:v>415.3</c:v>
                </c:pt>
                <c:pt idx="6817">
                  <c:v>415.3</c:v>
                </c:pt>
                <c:pt idx="6818">
                  <c:v>415.10000000000008</c:v>
                </c:pt>
                <c:pt idx="6819">
                  <c:v>414.9</c:v>
                </c:pt>
                <c:pt idx="6820">
                  <c:v>414.70000000000005</c:v>
                </c:pt>
                <c:pt idx="6821">
                  <c:v>414.59999999999997</c:v>
                </c:pt>
                <c:pt idx="6822">
                  <c:v>414.59999999999997</c:v>
                </c:pt>
                <c:pt idx="6823">
                  <c:v>414.30000000000007</c:v>
                </c:pt>
                <c:pt idx="6824">
                  <c:v>414</c:v>
                </c:pt>
                <c:pt idx="6825">
                  <c:v>413.99999999999994</c:v>
                </c:pt>
                <c:pt idx="6826">
                  <c:v>413.8</c:v>
                </c:pt>
                <c:pt idx="6827">
                  <c:v>413.70000000000005</c:v>
                </c:pt>
                <c:pt idx="6828">
                  <c:v>413.69999999999993</c:v>
                </c:pt>
                <c:pt idx="6829">
                  <c:v>413.60000000000008</c:v>
                </c:pt>
                <c:pt idx="6830">
                  <c:v>413.59999999999997</c:v>
                </c:pt>
                <c:pt idx="6831">
                  <c:v>413.4</c:v>
                </c:pt>
                <c:pt idx="6832">
                  <c:v>413.09999999999997</c:v>
                </c:pt>
                <c:pt idx="6833">
                  <c:v>412.79999999999995</c:v>
                </c:pt>
                <c:pt idx="6834">
                  <c:v>412.79999999999995</c:v>
                </c:pt>
                <c:pt idx="6835">
                  <c:v>412.3</c:v>
                </c:pt>
                <c:pt idx="6836">
                  <c:v>412.29999999999995</c:v>
                </c:pt>
                <c:pt idx="6837">
                  <c:v>412.19999999999993</c:v>
                </c:pt>
                <c:pt idx="6838">
                  <c:v>411.79999999999995</c:v>
                </c:pt>
                <c:pt idx="6839">
                  <c:v>411.7</c:v>
                </c:pt>
                <c:pt idx="6840">
                  <c:v>411.4</c:v>
                </c:pt>
                <c:pt idx="6841">
                  <c:v>411.3</c:v>
                </c:pt>
                <c:pt idx="6842">
                  <c:v>410.89999999999992</c:v>
                </c:pt>
                <c:pt idx="6843">
                  <c:v>410.59999999999997</c:v>
                </c:pt>
                <c:pt idx="6844">
                  <c:v>410.4</c:v>
                </c:pt>
                <c:pt idx="6845">
                  <c:v>410.20000000000005</c:v>
                </c:pt>
                <c:pt idx="6846">
                  <c:v>410.1</c:v>
                </c:pt>
                <c:pt idx="6847">
                  <c:v>410.00000000000006</c:v>
                </c:pt>
                <c:pt idx="6848">
                  <c:v>409.9</c:v>
                </c:pt>
                <c:pt idx="6849">
                  <c:v>409.59999999999997</c:v>
                </c:pt>
                <c:pt idx="6850">
                  <c:v>409.59999999999991</c:v>
                </c:pt>
                <c:pt idx="6851">
                  <c:v>408.8</c:v>
                </c:pt>
                <c:pt idx="6852">
                  <c:v>408.4</c:v>
                </c:pt>
                <c:pt idx="6853">
                  <c:v>407.8</c:v>
                </c:pt>
                <c:pt idx="6854">
                  <c:v>407.79999999999995</c:v>
                </c:pt>
                <c:pt idx="6855">
                  <c:v>407.6</c:v>
                </c:pt>
                <c:pt idx="6856">
                  <c:v>407.6</c:v>
                </c:pt>
                <c:pt idx="6857">
                  <c:v>407.50000000000006</c:v>
                </c:pt>
                <c:pt idx="6858">
                  <c:v>407.49999999999989</c:v>
                </c:pt>
                <c:pt idx="6859">
                  <c:v>406.8</c:v>
                </c:pt>
                <c:pt idx="6860">
                  <c:v>406.49999999999994</c:v>
                </c:pt>
                <c:pt idx="6861">
                  <c:v>406.1</c:v>
                </c:pt>
                <c:pt idx="6862">
                  <c:v>405.5</c:v>
                </c:pt>
                <c:pt idx="6863">
                  <c:v>405.4</c:v>
                </c:pt>
                <c:pt idx="6864">
                  <c:v>405.20000000000005</c:v>
                </c:pt>
                <c:pt idx="6865">
                  <c:v>405</c:v>
                </c:pt>
                <c:pt idx="6866">
                  <c:v>405</c:v>
                </c:pt>
                <c:pt idx="6867">
                  <c:v>404.80000000000007</c:v>
                </c:pt>
                <c:pt idx="6868">
                  <c:v>404.5</c:v>
                </c:pt>
                <c:pt idx="6869">
                  <c:v>404.4</c:v>
                </c:pt>
                <c:pt idx="6870">
                  <c:v>404.4</c:v>
                </c:pt>
                <c:pt idx="6871">
                  <c:v>404.09999999999997</c:v>
                </c:pt>
                <c:pt idx="6872">
                  <c:v>403.50000000000006</c:v>
                </c:pt>
                <c:pt idx="6873">
                  <c:v>403.19999999999993</c:v>
                </c:pt>
                <c:pt idx="6874">
                  <c:v>402.99999999999994</c:v>
                </c:pt>
                <c:pt idx="6875">
                  <c:v>402.50000000000006</c:v>
                </c:pt>
                <c:pt idx="6876">
                  <c:v>402.49999999999994</c:v>
                </c:pt>
                <c:pt idx="6877">
                  <c:v>402.40000000000003</c:v>
                </c:pt>
                <c:pt idx="6878">
                  <c:v>402.39999999999992</c:v>
                </c:pt>
                <c:pt idx="6879">
                  <c:v>402.19999999999993</c:v>
                </c:pt>
                <c:pt idx="6880">
                  <c:v>401.90000000000003</c:v>
                </c:pt>
                <c:pt idx="6881">
                  <c:v>401.7000000000001</c:v>
                </c:pt>
                <c:pt idx="6882">
                  <c:v>400.9</c:v>
                </c:pt>
                <c:pt idx="6883">
                  <c:v>400.9</c:v>
                </c:pt>
                <c:pt idx="6884">
                  <c:v>400.80000000000007</c:v>
                </c:pt>
                <c:pt idx="6885">
                  <c:v>400.69999999999993</c:v>
                </c:pt>
                <c:pt idx="6886">
                  <c:v>400.20000000000005</c:v>
                </c:pt>
                <c:pt idx="6887">
                  <c:v>400.2</c:v>
                </c:pt>
                <c:pt idx="6888">
                  <c:v>400.10000000000008</c:v>
                </c:pt>
                <c:pt idx="6889">
                  <c:v>400.09999999999997</c:v>
                </c:pt>
                <c:pt idx="6890">
                  <c:v>400.09999999999997</c:v>
                </c:pt>
                <c:pt idx="6891">
                  <c:v>399.90000000000003</c:v>
                </c:pt>
                <c:pt idx="6892">
                  <c:v>399.5</c:v>
                </c:pt>
                <c:pt idx="6893">
                  <c:v>399.29999999999995</c:v>
                </c:pt>
                <c:pt idx="6894">
                  <c:v>398.80000000000007</c:v>
                </c:pt>
                <c:pt idx="6895">
                  <c:v>398.60000000000008</c:v>
                </c:pt>
                <c:pt idx="6896">
                  <c:v>398.59999999999997</c:v>
                </c:pt>
                <c:pt idx="6897">
                  <c:v>398.4</c:v>
                </c:pt>
                <c:pt idx="6898">
                  <c:v>398.3</c:v>
                </c:pt>
                <c:pt idx="6899">
                  <c:v>398.09999999999997</c:v>
                </c:pt>
                <c:pt idx="6900">
                  <c:v>397.80000000000007</c:v>
                </c:pt>
                <c:pt idx="6901">
                  <c:v>397.8</c:v>
                </c:pt>
                <c:pt idx="6902">
                  <c:v>397.40000000000009</c:v>
                </c:pt>
                <c:pt idx="6903">
                  <c:v>397.40000000000003</c:v>
                </c:pt>
                <c:pt idx="6904">
                  <c:v>397.40000000000003</c:v>
                </c:pt>
                <c:pt idx="6905">
                  <c:v>397.39999999999992</c:v>
                </c:pt>
                <c:pt idx="6906">
                  <c:v>397.2000000000001</c:v>
                </c:pt>
                <c:pt idx="6907">
                  <c:v>397.1</c:v>
                </c:pt>
                <c:pt idx="6908">
                  <c:v>396.90000000000003</c:v>
                </c:pt>
                <c:pt idx="6909">
                  <c:v>396.8</c:v>
                </c:pt>
                <c:pt idx="6910">
                  <c:v>396.79999999999995</c:v>
                </c:pt>
                <c:pt idx="6911">
                  <c:v>396.70000000000005</c:v>
                </c:pt>
                <c:pt idx="6912">
                  <c:v>396.5</c:v>
                </c:pt>
                <c:pt idx="6913">
                  <c:v>396.5</c:v>
                </c:pt>
                <c:pt idx="6914">
                  <c:v>396.39999999999986</c:v>
                </c:pt>
                <c:pt idx="6915">
                  <c:v>396.30000000000007</c:v>
                </c:pt>
                <c:pt idx="6916">
                  <c:v>395.69999999999987</c:v>
                </c:pt>
                <c:pt idx="6917">
                  <c:v>395</c:v>
                </c:pt>
                <c:pt idx="6918">
                  <c:v>394.69999999999993</c:v>
                </c:pt>
                <c:pt idx="6919">
                  <c:v>394.60000000000014</c:v>
                </c:pt>
                <c:pt idx="6920">
                  <c:v>394.6</c:v>
                </c:pt>
                <c:pt idx="6921">
                  <c:v>394.3</c:v>
                </c:pt>
                <c:pt idx="6922">
                  <c:v>394.09999999999997</c:v>
                </c:pt>
                <c:pt idx="6923">
                  <c:v>394.09999999999997</c:v>
                </c:pt>
                <c:pt idx="6924">
                  <c:v>393.99999999999994</c:v>
                </c:pt>
                <c:pt idx="6925">
                  <c:v>393.90000000000003</c:v>
                </c:pt>
                <c:pt idx="6926">
                  <c:v>393.79999999999995</c:v>
                </c:pt>
                <c:pt idx="6927">
                  <c:v>393.6</c:v>
                </c:pt>
                <c:pt idx="6928">
                  <c:v>393.40000000000003</c:v>
                </c:pt>
                <c:pt idx="6929">
                  <c:v>393.39999999999992</c:v>
                </c:pt>
                <c:pt idx="6930">
                  <c:v>393.09999999999997</c:v>
                </c:pt>
                <c:pt idx="6931">
                  <c:v>392.7999999999999</c:v>
                </c:pt>
                <c:pt idx="6932">
                  <c:v>392.2</c:v>
                </c:pt>
                <c:pt idx="6933">
                  <c:v>391.6</c:v>
                </c:pt>
                <c:pt idx="6934">
                  <c:v>391.2</c:v>
                </c:pt>
                <c:pt idx="6935">
                  <c:v>391.09999999999991</c:v>
                </c:pt>
                <c:pt idx="6936">
                  <c:v>391</c:v>
                </c:pt>
                <c:pt idx="6937">
                  <c:v>390.80000000000007</c:v>
                </c:pt>
                <c:pt idx="6938">
                  <c:v>390.6</c:v>
                </c:pt>
                <c:pt idx="6939">
                  <c:v>390.40000000000003</c:v>
                </c:pt>
                <c:pt idx="6940">
                  <c:v>390.3</c:v>
                </c:pt>
                <c:pt idx="6941">
                  <c:v>390.3</c:v>
                </c:pt>
                <c:pt idx="6942">
                  <c:v>390.1</c:v>
                </c:pt>
                <c:pt idx="6943">
                  <c:v>389.70000000000005</c:v>
                </c:pt>
                <c:pt idx="6944">
                  <c:v>389.6</c:v>
                </c:pt>
                <c:pt idx="6945">
                  <c:v>389.40000000000003</c:v>
                </c:pt>
                <c:pt idx="6946">
                  <c:v>389.2</c:v>
                </c:pt>
                <c:pt idx="6947">
                  <c:v>388.99999999999994</c:v>
                </c:pt>
                <c:pt idx="6948">
                  <c:v>388.69999999999993</c:v>
                </c:pt>
                <c:pt idx="6949">
                  <c:v>388.5</c:v>
                </c:pt>
                <c:pt idx="6950">
                  <c:v>388.49999999999994</c:v>
                </c:pt>
                <c:pt idx="6951">
                  <c:v>388.40000000000009</c:v>
                </c:pt>
                <c:pt idx="6952">
                  <c:v>388.2</c:v>
                </c:pt>
                <c:pt idx="6953">
                  <c:v>388.00000000000006</c:v>
                </c:pt>
                <c:pt idx="6954">
                  <c:v>387.90000000000003</c:v>
                </c:pt>
                <c:pt idx="6955">
                  <c:v>387.90000000000003</c:v>
                </c:pt>
                <c:pt idx="6956">
                  <c:v>387.7</c:v>
                </c:pt>
                <c:pt idx="6957">
                  <c:v>387.40000000000003</c:v>
                </c:pt>
                <c:pt idx="6958">
                  <c:v>387.4</c:v>
                </c:pt>
                <c:pt idx="6959">
                  <c:v>387.3</c:v>
                </c:pt>
                <c:pt idx="6960">
                  <c:v>387.2</c:v>
                </c:pt>
                <c:pt idx="6961">
                  <c:v>387.10000000000008</c:v>
                </c:pt>
                <c:pt idx="6962">
                  <c:v>387</c:v>
                </c:pt>
                <c:pt idx="6963">
                  <c:v>386.40000000000003</c:v>
                </c:pt>
                <c:pt idx="6964">
                  <c:v>385.8</c:v>
                </c:pt>
                <c:pt idx="6965">
                  <c:v>385.7</c:v>
                </c:pt>
                <c:pt idx="6966">
                  <c:v>385.69999999999993</c:v>
                </c:pt>
                <c:pt idx="6967">
                  <c:v>385.59999999999997</c:v>
                </c:pt>
                <c:pt idx="6968">
                  <c:v>385.5</c:v>
                </c:pt>
                <c:pt idx="6969">
                  <c:v>385.5</c:v>
                </c:pt>
                <c:pt idx="6970">
                  <c:v>385.49999999999994</c:v>
                </c:pt>
                <c:pt idx="6971">
                  <c:v>385.29999999999995</c:v>
                </c:pt>
                <c:pt idx="6972">
                  <c:v>385.2000000000001</c:v>
                </c:pt>
                <c:pt idx="6973">
                  <c:v>385.1</c:v>
                </c:pt>
                <c:pt idx="6974">
                  <c:v>385.09999999999997</c:v>
                </c:pt>
                <c:pt idx="6975">
                  <c:v>385</c:v>
                </c:pt>
                <c:pt idx="6976">
                  <c:v>384.90000000000003</c:v>
                </c:pt>
                <c:pt idx="6977">
                  <c:v>384.8</c:v>
                </c:pt>
                <c:pt idx="6978">
                  <c:v>384.7</c:v>
                </c:pt>
                <c:pt idx="6979">
                  <c:v>384.50000000000011</c:v>
                </c:pt>
                <c:pt idx="6980">
                  <c:v>384.29999999999995</c:v>
                </c:pt>
                <c:pt idx="6981">
                  <c:v>384.29999999999995</c:v>
                </c:pt>
                <c:pt idx="6982">
                  <c:v>384.20000000000005</c:v>
                </c:pt>
                <c:pt idx="6983">
                  <c:v>383.90000000000003</c:v>
                </c:pt>
                <c:pt idx="6984">
                  <c:v>383.8</c:v>
                </c:pt>
                <c:pt idx="6985">
                  <c:v>383.6</c:v>
                </c:pt>
                <c:pt idx="6986">
                  <c:v>383.5</c:v>
                </c:pt>
                <c:pt idx="6987">
                  <c:v>383.4</c:v>
                </c:pt>
                <c:pt idx="6988">
                  <c:v>383.4</c:v>
                </c:pt>
                <c:pt idx="6989">
                  <c:v>383</c:v>
                </c:pt>
                <c:pt idx="6990">
                  <c:v>382.8</c:v>
                </c:pt>
                <c:pt idx="6991">
                  <c:v>382.69999999999993</c:v>
                </c:pt>
                <c:pt idx="6992">
                  <c:v>382.6</c:v>
                </c:pt>
                <c:pt idx="6993">
                  <c:v>382.49999999999994</c:v>
                </c:pt>
                <c:pt idx="6994">
                  <c:v>381.1</c:v>
                </c:pt>
                <c:pt idx="6995">
                  <c:v>381</c:v>
                </c:pt>
                <c:pt idx="6996">
                  <c:v>380.99999999999994</c:v>
                </c:pt>
                <c:pt idx="6997">
                  <c:v>380.69999999999993</c:v>
                </c:pt>
                <c:pt idx="6998">
                  <c:v>380.29999999999995</c:v>
                </c:pt>
                <c:pt idx="6999">
                  <c:v>380.29999999999995</c:v>
                </c:pt>
                <c:pt idx="7000">
                  <c:v>380.20000000000005</c:v>
                </c:pt>
                <c:pt idx="7001">
                  <c:v>380.09999999999997</c:v>
                </c:pt>
                <c:pt idx="7002">
                  <c:v>380</c:v>
                </c:pt>
                <c:pt idx="7003">
                  <c:v>379.90000000000009</c:v>
                </c:pt>
                <c:pt idx="7004">
                  <c:v>379.60000000000008</c:v>
                </c:pt>
                <c:pt idx="7005">
                  <c:v>379.6</c:v>
                </c:pt>
                <c:pt idx="7006">
                  <c:v>379.59999999999991</c:v>
                </c:pt>
                <c:pt idx="7007">
                  <c:v>379.3</c:v>
                </c:pt>
                <c:pt idx="7008">
                  <c:v>379.20000000000005</c:v>
                </c:pt>
                <c:pt idx="7009">
                  <c:v>379.09999999999997</c:v>
                </c:pt>
                <c:pt idx="7010">
                  <c:v>379</c:v>
                </c:pt>
                <c:pt idx="7011">
                  <c:v>378.7</c:v>
                </c:pt>
                <c:pt idx="7012">
                  <c:v>378.2</c:v>
                </c:pt>
                <c:pt idx="7013">
                  <c:v>378.10000000000008</c:v>
                </c:pt>
                <c:pt idx="7014">
                  <c:v>378.1</c:v>
                </c:pt>
                <c:pt idx="7015">
                  <c:v>378.00000000000006</c:v>
                </c:pt>
                <c:pt idx="7016">
                  <c:v>377.8</c:v>
                </c:pt>
                <c:pt idx="7017">
                  <c:v>377.8</c:v>
                </c:pt>
                <c:pt idx="7018">
                  <c:v>377.7</c:v>
                </c:pt>
                <c:pt idx="7019">
                  <c:v>377.30000000000013</c:v>
                </c:pt>
                <c:pt idx="7020">
                  <c:v>377.2</c:v>
                </c:pt>
                <c:pt idx="7021">
                  <c:v>377</c:v>
                </c:pt>
                <c:pt idx="7022">
                  <c:v>376.6</c:v>
                </c:pt>
                <c:pt idx="7023">
                  <c:v>375.99999999999994</c:v>
                </c:pt>
                <c:pt idx="7024">
                  <c:v>375.8</c:v>
                </c:pt>
                <c:pt idx="7025">
                  <c:v>375.50000000000006</c:v>
                </c:pt>
                <c:pt idx="7026">
                  <c:v>375.49999999999989</c:v>
                </c:pt>
                <c:pt idx="7027">
                  <c:v>375.40000000000009</c:v>
                </c:pt>
                <c:pt idx="7028">
                  <c:v>375.4</c:v>
                </c:pt>
                <c:pt idx="7029">
                  <c:v>375.2</c:v>
                </c:pt>
                <c:pt idx="7030">
                  <c:v>374.90000000000003</c:v>
                </c:pt>
                <c:pt idx="7031">
                  <c:v>374.8</c:v>
                </c:pt>
                <c:pt idx="7032">
                  <c:v>374.69999999999993</c:v>
                </c:pt>
                <c:pt idx="7033">
                  <c:v>374.5</c:v>
                </c:pt>
                <c:pt idx="7034">
                  <c:v>374.4</c:v>
                </c:pt>
                <c:pt idx="7035">
                  <c:v>374.39999999999992</c:v>
                </c:pt>
                <c:pt idx="7036">
                  <c:v>374.20000000000005</c:v>
                </c:pt>
                <c:pt idx="7037">
                  <c:v>374.20000000000005</c:v>
                </c:pt>
                <c:pt idx="7038">
                  <c:v>374</c:v>
                </c:pt>
                <c:pt idx="7039">
                  <c:v>373.8</c:v>
                </c:pt>
                <c:pt idx="7040">
                  <c:v>373.7</c:v>
                </c:pt>
                <c:pt idx="7041">
                  <c:v>373.69999999999993</c:v>
                </c:pt>
                <c:pt idx="7042">
                  <c:v>373.40000000000003</c:v>
                </c:pt>
                <c:pt idx="7043">
                  <c:v>372.70000000000005</c:v>
                </c:pt>
                <c:pt idx="7044">
                  <c:v>372.7</c:v>
                </c:pt>
                <c:pt idx="7045">
                  <c:v>372.6</c:v>
                </c:pt>
                <c:pt idx="7046">
                  <c:v>371.9</c:v>
                </c:pt>
                <c:pt idx="7047">
                  <c:v>371.8</c:v>
                </c:pt>
                <c:pt idx="7048">
                  <c:v>371.79999999999995</c:v>
                </c:pt>
                <c:pt idx="7049">
                  <c:v>371.5</c:v>
                </c:pt>
                <c:pt idx="7050">
                  <c:v>371.4</c:v>
                </c:pt>
                <c:pt idx="7051">
                  <c:v>371.1</c:v>
                </c:pt>
                <c:pt idx="7052">
                  <c:v>370.89999999999992</c:v>
                </c:pt>
                <c:pt idx="7053">
                  <c:v>370.80000000000007</c:v>
                </c:pt>
                <c:pt idx="7054">
                  <c:v>370.49999999999994</c:v>
                </c:pt>
                <c:pt idx="7055">
                  <c:v>370.40000000000009</c:v>
                </c:pt>
                <c:pt idx="7056">
                  <c:v>370.40000000000003</c:v>
                </c:pt>
                <c:pt idx="7057">
                  <c:v>370.40000000000003</c:v>
                </c:pt>
                <c:pt idx="7058">
                  <c:v>370.2</c:v>
                </c:pt>
                <c:pt idx="7059">
                  <c:v>370.2</c:v>
                </c:pt>
                <c:pt idx="7060">
                  <c:v>370.19999999999993</c:v>
                </c:pt>
                <c:pt idx="7061">
                  <c:v>370.09999999999991</c:v>
                </c:pt>
                <c:pt idx="7062">
                  <c:v>369.70000000000005</c:v>
                </c:pt>
                <c:pt idx="7063">
                  <c:v>369.50000000000006</c:v>
                </c:pt>
                <c:pt idx="7064">
                  <c:v>369.40000000000003</c:v>
                </c:pt>
                <c:pt idx="7065">
                  <c:v>369.4</c:v>
                </c:pt>
                <c:pt idx="7066">
                  <c:v>369.39999999999992</c:v>
                </c:pt>
                <c:pt idx="7067">
                  <c:v>369.29999999999995</c:v>
                </c:pt>
                <c:pt idx="7068">
                  <c:v>369.10000000000008</c:v>
                </c:pt>
                <c:pt idx="7069">
                  <c:v>368.90000000000009</c:v>
                </c:pt>
                <c:pt idx="7070">
                  <c:v>368.8</c:v>
                </c:pt>
                <c:pt idx="7071">
                  <c:v>368.70000000000005</c:v>
                </c:pt>
                <c:pt idx="7072">
                  <c:v>368.7</c:v>
                </c:pt>
                <c:pt idx="7073">
                  <c:v>368.7</c:v>
                </c:pt>
                <c:pt idx="7074">
                  <c:v>368.4</c:v>
                </c:pt>
                <c:pt idx="7075">
                  <c:v>368.3</c:v>
                </c:pt>
                <c:pt idx="7076">
                  <c:v>367.90000000000003</c:v>
                </c:pt>
                <c:pt idx="7077">
                  <c:v>367.79999999999995</c:v>
                </c:pt>
                <c:pt idx="7078">
                  <c:v>367.70000000000005</c:v>
                </c:pt>
                <c:pt idx="7079">
                  <c:v>367.6</c:v>
                </c:pt>
                <c:pt idx="7080">
                  <c:v>367.40000000000003</c:v>
                </c:pt>
                <c:pt idx="7081">
                  <c:v>367.3</c:v>
                </c:pt>
                <c:pt idx="7082">
                  <c:v>367.3</c:v>
                </c:pt>
                <c:pt idx="7083">
                  <c:v>367.20000000000005</c:v>
                </c:pt>
                <c:pt idx="7084">
                  <c:v>367.2</c:v>
                </c:pt>
                <c:pt idx="7085">
                  <c:v>367.1</c:v>
                </c:pt>
                <c:pt idx="7086">
                  <c:v>367.1</c:v>
                </c:pt>
                <c:pt idx="7087">
                  <c:v>367</c:v>
                </c:pt>
                <c:pt idx="7088">
                  <c:v>366.8</c:v>
                </c:pt>
                <c:pt idx="7089">
                  <c:v>366.40000000000003</c:v>
                </c:pt>
                <c:pt idx="7090">
                  <c:v>365.99999999999989</c:v>
                </c:pt>
                <c:pt idx="7091">
                  <c:v>365.80000000000013</c:v>
                </c:pt>
                <c:pt idx="7092">
                  <c:v>365.8</c:v>
                </c:pt>
                <c:pt idx="7093">
                  <c:v>365.8</c:v>
                </c:pt>
                <c:pt idx="7094">
                  <c:v>365.79999999999995</c:v>
                </c:pt>
                <c:pt idx="7095">
                  <c:v>365.60000000000014</c:v>
                </c:pt>
                <c:pt idx="7096">
                  <c:v>365.59999999999997</c:v>
                </c:pt>
                <c:pt idx="7097">
                  <c:v>365.49999999999994</c:v>
                </c:pt>
                <c:pt idx="7098">
                  <c:v>365.29999999999995</c:v>
                </c:pt>
                <c:pt idx="7099">
                  <c:v>365.1</c:v>
                </c:pt>
                <c:pt idx="7100">
                  <c:v>365.1</c:v>
                </c:pt>
                <c:pt idx="7101">
                  <c:v>364.89999999999992</c:v>
                </c:pt>
                <c:pt idx="7102">
                  <c:v>364.59999999999997</c:v>
                </c:pt>
                <c:pt idx="7103">
                  <c:v>364.40000000000003</c:v>
                </c:pt>
                <c:pt idx="7104">
                  <c:v>364.29999999999995</c:v>
                </c:pt>
                <c:pt idx="7105">
                  <c:v>364.29999999999995</c:v>
                </c:pt>
                <c:pt idx="7106">
                  <c:v>364.10000000000008</c:v>
                </c:pt>
                <c:pt idx="7107">
                  <c:v>363.5</c:v>
                </c:pt>
                <c:pt idx="7108">
                  <c:v>363.20000000000005</c:v>
                </c:pt>
                <c:pt idx="7109">
                  <c:v>362.79999999999995</c:v>
                </c:pt>
                <c:pt idx="7110">
                  <c:v>362.59999999999997</c:v>
                </c:pt>
                <c:pt idx="7111">
                  <c:v>362.2000000000001</c:v>
                </c:pt>
                <c:pt idx="7112">
                  <c:v>362</c:v>
                </c:pt>
                <c:pt idx="7113">
                  <c:v>361.90000000000009</c:v>
                </c:pt>
                <c:pt idx="7114">
                  <c:v>361.90000000000003</c:v>
                </c:pt>
                <c:pt idx="7115">
                  <c:v>361.89999999999992</c:v>
                </c:pt>
                <c:pt idx="7116">
                  <c:v>361.59999999999997</c:v>
                </c:pt>
                <c:pt idx="7117">
                  <c:v>361.00000000000006</c:v>
                </c:pt>
                <c:pt idx="7118">
                  <c:v>360.9</c:v>
                </c:pt>
                <c:pt idx="7119">
                  <c:v>360.9</c:v>
                </c:pt>
                <c:pt idx="7120">
                  <c:v>360.80000000000007</c:v>
                </c:pt>
                <c:pt idx="7121">
                  <c:v>360.29999999999995</c:v>
                </c:pt>
                <c:pt idx="7122">
                  <c:v>360.1</c:v>
                </c:pt>
                <c:pt idx="7123">
                  <c:v>360.09999999999997</c:v>
                </c:pt>
                <c:pt idx="7124">
                  <c:v>359.89999999999992</c:v>
                </c:pt>
                <c:pt idx="7125">
                  <c:v>359.69999999999993</c:v>
                </c:pt>
                <c:pt idx="7126">
                  <c:v>359.4</c:v>
                </c:pt>
                <c:pt idx="7127">
                  <c:v>358.90000000000009</c:v>
                </c:pt>
                <c:pt idx="7128">
                  <c:v>358.9</c:v>
                </c:pt>
                <c:pt idx="7129">
                  <c:v>358.9</c:v>
                </c:pt>
                <c:pt idx="7130">
                  <c:v>358.6</c:v>
                </c:pt>
                <c:pt idx="7131">
                  <c:v>358.6</c:v>
                </c:pt>
                <c:pt idx="7132">
                  <c:v>358.49999999999994</c:v>
                </c:pt>
                <c:pt idx="7133">
                  <c:v>357.8</c:v>
                </c:pt>
                <c:pt idx="7134">
                  <c:v>357.6</c:v>
                </c:pt>
                <c:pt idx="7135">
                  <c:v>357.40000000000003</c:v>
                </c:pt>
                <c:pt idx="7136">
                  <c:v>357.4</c:v>
                </c:pt>
                <c:pt idx="7137">
                  <c:v>357.29999999999995</c:v>
                </c:pt>
                <c:pt idx="7138">
                  <c:v>357.2</c:v>
                </c:pt>
                <c:pt idx="7139">
                  <c:v>357.09999999999997</c:v>
                </c:pt>
                <c:pt idx="7140">
                  <c:v>356.5</c:v>
                </c:pt>
                <c:pt idx="7141">
                  <c:v>356.4</c:v>
                </c:pt>
                <c:pt idx="7142">
                  <c:v>355.90000000000003</c:v>
                </c:pt>
                <c:pt idx="7143">
                  <c:v>355.80000000000013</c:v>
                </c:pt>
                <c:pt idx="7144">
                  <c:v>355.69999999999993</c:v>
                </c:pt>
                <c:pt idx="7145">
                  <c:v>355.59999999999997</c:v>
                </c:pt>
                <c:pt idx="7146">
                  <c:v>355.5</c:v>
                </c:pt>
                <c:pt idx="7147">
                  <c:v>355.49999999999994</c:v>
                </c:pt>
                <c:pt idx="7148">
                  <c:v>355.20000000000005</c:v>
                </c:pt>
                <c:pt idx="7149">
                  <c:v>354.69999999999993</c:v>
                </c:pt>
                <c:pt idx="7150">
                  <c:v>353.90000000000003</c:v>
                </c:pt>
                <c:pt idx="7151">
                  <c:v>353.9</c:v>
                </c:pt>
                <c:pt idx="7152">
                  <c:v>353.6</c:v>
                </c:pt>
                <c:pt idx="7153">
                  <c:v>353.6</c:v>
                </c:pt>
                <c:pt idx="7154">
                  <c:v>353.5</c:v>
                </c:pt>
                <c:pt idx="7155">
                  <c:v>353.40000000000003</c:v>
                </c:pt>
                <c:pt idx="7156">
                  <c:v>353.4</c:v>
                </c:pt>
                <c:pt idx="7157">
                  <c:v>353.2</c:v>
                </c:pt>
                <c:pt idx="7158">
                  <c:v>352.4</c:v>
                </c:pt>
                <c:pt idx="7159">
                  <c:v>351.90000000000003</c:v>
                </c:pt>
                <c:pt idx="7160">
                  <c:v>351.6</c:v>
                </c:pt>
                <c:pt idx="7161">
                  <c:v>351.59999999999997</c:v>
                </c:pt>
                <c:pt idx="7162">
                  <c:v>351.2</c:v>
                </c:pt>
                <c:pt idx="7163">
                  <c:v>350.8</c:v>
                </c:pt>
                <c:pt idx="7164">
                  <c:v>350.79999999999995</c:v>
                </c:pt>
                <c:pt idx="7165">
                  <c:v>350.69999999999993</c:v>
                </c:pt>
                <c:pt idx="7166">
                  <c:v>350.50000000000011</c:v>
                </c:pt>
                <c:pt idx="7167">
                  <c:v>350.49999999999994</c:v>
                </c:pt>
                <c:pt idx="7168">
                  <c:v>349.99999999999994</c:v>
                </c:pt>
                <c:pt idx="7169">
                  <c:v>349.9</c:v>
                </c:pt>
                <c:pt idx="7170">
                  <c:v>349.79999999999995</c:v>
                </c:pt>
                <c:pt idx="7171">
                  <c:v>349.4</c:v>
                </c:pt>
                <c:pt idx="7172">
                  <c:v>349</c:v>
                </c:pt>
                <c:pt idx="7173">
                  <c:v>349</c:v>
                </c:pt>
                <c:pt idx="7174">
                  <c:v>348.8</c:v>
                </c:pt>
                <c:pt idx="7175">
                  <c:v>348.70000000000005</c:v>
                </c:pt>
                <c:pt idx="7176">
                  <c:v>348.59999999999997</c:v>
                </c:pt>
                <c:pt idx="7177">
                  <c:v>348.59999999999991</c:v>
                </c:pt>
                <c:pt idx="7178">
                  <c:v>348.00000000000006</c:v>
                </c:pt>
                <c:pt idx="7179">
                  <c:v>347.90000000000003</c:v>
                </c:pt>
                <c:pt idx="7180">
                  <c:v>347.89999999999992</c:v>
                </c:pt>
                <c:pt idx="7181">
                  <c:v>347.80000000000007</c:v>
                </c:pt>
                <c:pt idx="7182">
                  <c:v>347.7</c:v>
                </c:pt>
                <c:pt idx="7183">
                  <c:v>347.59999999999997</c:v>
                </c:pt>
                <c:pt idx="7184">
                  <c:v>347.59999999999997</c:v>
                </c:pt>
                <c:pt idx="7185">
                  <c:v>347.5</c:v>
                </c:pt>
                <c:pt idx="7186">
                  <c:v>347.40000000000009</c:v>
                </c:pt>
                <c:pt idx="7187">
                  <c:v>347.40000000000003</c:v>
                </c:pt>
                <c:pt idx="7188">
                  <c:v>346.99999999999994</c:v>
                </c:pt>
                <c:pt idx="7189">
                  <c:v>346.8</c:v>
                </c:pt>
                <c:pt idx="7190">
                  <c:v>346.8</c:v>
                </c:pt>
                <c:pt idx="7191">
                  <c:v>346.59999999999997</c:v>
                </c:pt>
                <c:pt idx="7192">
                  <c:v>346.20000000000005</c:v>
                </c:pt>
                <c:pt idx="7193">
                  <c:v>346.1</c:v>
                </c:pt>
                <c:pt idx="7194">
                  <c:v>345.90000000000009</c:v>
                </c:pt>
                <c:pt idx="7195">
                  <c:v>345.59999999999991</c:v>
                </c:pt>
                <c:pt idx="7196">
                  <c:v>345.39999999999992</c:v>
                </c:pt>
                <c:pt idx="7197">
                  <c:v>345.29999999999995</c:v>
                </c:pt>
                <c:pt idx="7198">
                  <c:v>345.00000000000006</c:v>
                </c:pt>
                <c:pt idx="7199">
                  <c:v>344.90000000000003</c:v>
                </c:pt>
                <c:pt idx="7200">
                  <c:v>344.89999999999986</c:v>
                </c:pt>
                <c:pt idx="7201">
                  <c:v>344.8</c:v>
                </c:pt>
                <c:pt idx="7202">
                  <c:v>344.79999999999995</c:v>
                </c:pt>
                <c:pt idx="7203">
                  <c:v>344.40000000000003</c:v>
                </c:pt>
                <c:pt idx="7204">
                  <c:v>344.2999999999999</c:v>
                </c:pt>
                <c:pt idx="7205">
                  <c:v>344.20000000000005</c:v>
                </c:pt>
                <c:pt idx="7206">
                  <c:v>344.20000000000005</c:v>
                </c:pt>
                <c:pt idx="7207">
                  <c:v>344.20000000000005</c:v>
                </c:pt>
                <c:pt idx="7208">
                  <c:v>344</c:v>
                </c:pt>
                <c:pt idx="7209">
                  <c:v>343.99999999999989</c:v>
                </c:pt>
                <c:pt idx="7210">
                  <c:v>343.59999999999997</c:v>
                </c:pt>
                <c:pt idx="7211">
                  <c:v>343.4</c:v>
                </c:pt>
                <c:pt idx="7212">
                  <c:v>343.20000000000005</c:v>
                </c:pt>
                <c:pt idx="7213">
                  <c:v>343</c:v>
                </c:pt>
                <c:pt idx="7214">
                  <c:v>343</c:v>
                </c:pt>
                <c:pt idx="7215">
                  <c:v>342.7</c:v>
                </c:pt>
                <c:pt idx="7216">
                  <c:v>342.7</c:v>
                </c:pt>
                <c:pt idx="7217">
                  <c:v>342.7</c:v>
                </c:pt>
                <c:pt idx="7218">
                  <c:v>342.69999999999993</c:v>
                </c:pt>
                <c:pt idx="7219">
                  <c:v>342.40000000000003</c:v>
                </c:pt>
                <c:pt idx="7220">
                  <c:v>342.3</c:v>
                </c:pt>
                <c:pt idx="7221">
                  <c:v>341.70000000000005</c:v>
                </c:pt>
                <c:pt idx="7222">
                  <c:v>341.6</c:v>
                </c:pt>
                <c:pt idx="7223">
                  <c:v>341.5</c:v>
                </c:pt>
                <c:pt idx="7224">
                  <c:v>341.4</c:v>
                </c:pt>
                <c:pt idx="7225">
                  <c:v>341.3</c:v>
                </c:pt>
                <c:pt idx="7226">
                  <c:v>341.00000000000006</c:v>
                </c:pt>
                <c:pt idx="7227">
                  <c:v>341</c:v>
                </c:pt>
                <c:pt idx="7228">
                  <c:v>340.7</c:v>
                </c:pt>
                <c:pt idx="7229">
                  <c:v>340.60000000000008</c:v>
                </c:pt>
                <c:pt idx="7230">
                  <c:v>340.39999999999992</c:v>
                </c:pt>
                <c:pt idx="7231">
                  <c:v>340.20000000000005</c:v>
                </c:pt>
                <c:pt idx="7232">
                  <c:v>340.1</c:v>
                </c:pt>
                <c:pt idx="7233">
                  <c:v>339.5</c:v>
                </c:pt>
                <c:pt idx="7234">
                  <c:v>338.8</c:v>
                </c:pt>
                <c:pt idx="7235">
                  <c:v>338.79999999999995</c:v>
                </c:pt>
                <c:pt idx="7236">
                  <c:v>338.70000000000005</c:v>
                </c:pt>
                <c:pt idx="7237">
                  <c:v>338.19999999999993</c:v>
                </c:pt>
                <c:pt idx="7238">
                  <c:v>337.7</c:v>
                </c:pt>
                <c:pt idx="7239">
                  <c:v>337.29999999999995</c:v>
                </c:pt>
                <c:pt idx="7240">
                  <c:v>337</c:v>
                </c:pt>
                <c:pt idx="7241">
                  <c:v>336.60000000000008</c:v>
                </c:pt>
                <c:pt idx="7242">
                  <c:v>336.29999999999995</c:v>
                </c:pt>
                <c:pt idx="7243">
                  <c:v>336.20000000000005</c:v>
                </c:pt>
                <c:pt idx="7244">
                  <c:v>335.89999999999992</c:v>
                </c:pt>
                <c:pt idx="7245">
                  <c:v>335.70000000000005</c:v>
                </c:pt>
                <c:pt idx="7246">
                  <c:v>335.69999999999993</c:v>
                </c:pt>
                <c:pt idx="7247">
                  <c:v>335.6</c:v>
                </c:pt>
                <c:pt idx="7248">
                  <c:v>335.30000000000007</c:v>
                </c:pt>
                <c:pt idx="7249">
                  <c:v>335.19999999999993</c:v>
                </c:pt>
                <c:pt idx="7250">
                  <c:v>334.89999999999992</c:v>
                </c:pt>
                <c:pt idx="7251">
                  <c:v>334.80000000000007</c:v>
                </c:pt>
                <c:pt idx="7252">
                  <c:v>334.8</c:v>
                </c:pt>
                <c:pt idx="7253">
                  <c:v>334.6</c:v>
                </c:pt>
                <c:pt idx="7254">
                  <c:v>334.40000000000003</c:v>
                </c:pt>
                <c:pt idx="7255">
                  <c:v>334.2</c:v>
                </c:pt>
                <c:pt idx="7256">
                  <c:v>334.09999999999997</c:v>
                </c:pt>
                <c:pt idx="7257">
                  <c:v>334.00000000000006</c:v>
                </c:pt>
                <c:pt idx="7258">
                  <c:v>333.79999999999995</c:v>
                </c:pt>
                <c:pt idx="7259">
                  <c:v>333.59999999999997</c:v>
                </c:pt>
                <c:pt idx="7260">
                  <c:v>333.40000000000003</c:v>
                </c:pt>
                <c:pt idx="7261">
                  <c:v>333.20000000000005</c:v>
                </c:pt>
                <c:pt idx="7262">
                  <c:v>333.2</c:v>
                </c:pt>
                <c:pt idx="7263">
                  <c:v>332.99999999999994</c:v>
                </c:pt>
                <c:pt idx="7264">
                  <c:v>332.89999999999992</c:v>
                </c:pt>
                <c:pt idx="7265">
                  <c:v>332.59999999999997</c:v>
                </c:pt>
                <c:pt idx="7266">
                  <c:v>332.5</c:v>
                </c:pt>
                <c:pt idx="7267">
                  <c:v>332.49999999999994</c:v>
                </c:pt>
                <c:pt idx="7268">
                  <c:v>331.90000000000003</c:v>
                </c:pt>
                <c:pt idx="7269">
                  <c:v>331.9</c:v>
                </c:pt>
                <c:pt idx="7270">
                  <c:v>331.8</c:v>
                </c:pt>
                <c:pt idx="7271">
                  <c:v>331.8</c:v>
                </c:pt>
                <c:pt idx="7272">
                  <c:v>331.6</c:v>
                </c:pt>
                <c:pt idx="7273">
                  <c:v>331.5</c:v>
                </c:pt>
                <c:pt idx="7274">
                  <c:v>331.40000000000003</c:v>
                </c:pt>
                <c:pt idx="7275">
                  <c:v>331.1</c:v>
                </c:pt>
                <c:pt idx="7276">
                  <c:v>331.1</c:v>
                </c:pt>
                <c:pt idx="7277">
                  <c:v>331</c:v>
                </c:pt>
                <c:pt idx="7278">
                  <c:v>330.90000000000003</c:v>
                </c:pt>
                <c:pt idx="7279">
                  <c:v>330.9</c:v>
                </c:pt>
                <c:pt idx="7280">
                  <c:v>330.8</c:v>
                </c:pt>
                <c:pt idx="7281">
                  <c:v>330.79999999999995</c:v>
                </c:pt>
                <c:pt idx="7282">
                  <c:v>330.3</c:v>
                </c:pt>
                <c:pt idx="7283">
                  <c:v>330.1</c:v>
                </c:pt>
                <c:pt idx="7284">
                  <c:v>329.9</c:v>
                </c:pt>
                <c:pt idx="7285">
                  <c:v>329.7</c:v>
                </c:pt>
                <c:pt idx="7286">
                  <c:v>329.3</c:v>
                </c:pt>
                <c:pt idx="7287">
                  <c:v>329.29999999999995</c:v>
                </c:pt>
                <c:pt idx="7288">
                  <c:v>329.29999999999995</c:v>
                </c:pt>
                <c:pt idx="7289">
                  <c:v>329.2000000000001</c:v>
                </c:pt>
                <c:pt idx="7290">
                  <c:v>329.1</c:v>
                </c:pt>
                <c:pt idx="7291">
                  <c:v>328.79999999999995</c:v>
                </c:pt>
                <c:pt idx="7292">
                  <c:v>328.49999999999994</c:v>
                </c:pt>
                <c:pt idx="7293">
                  <c:v>327.29999999999995</c:v>
                </c:pt>
                <c:pt idx="7294">
                  <c:v>327</c:v>
                </c:pt>
                <c:pt idx="7295">
                  <c:v>327</c:v>
                </c:pt>
                <c:pt idx="7296">
                  <c:v>326.60000000000008</c:v>
                </c:pt>
                <c:pt idx="7297">
                  <c:v>326.59999999999997</c:v>
                </c:pt>
                <c:pt idx="7298">
                  <c:v>326.39999999999998</c:v>
                </c:pt>
                <c:pt idx="7299">
                  <c:v>326.2999999999999</c:v>
                </c:pt>
                <c:pt idx="7300">
                  <c:v>326.00000000000006</c:v>
                </c:pt>
                <c:pt idx="7301">
                  <c:v>325.89999999999998</c:v>
                </c:pt>
                <c:pt idx="7302">
                  <c:v>325.89999999999998</c:v>
                </c:pt>
                <c:pt idx="7303">
                  <c:v>325.8</c:v>
                </c:pt>
                <c:pt idx="7304">
                  <c:v>325.7000000000001</c:v>
                </c:pt>
                <c:pt idx="7305">
                  <c:v>325.50000000000006</c:v>
                </c:pt>
                <c:pt idx="7306">
                  <c:v>325.39999999999998</c:v>
                </c:pt>
                <c:pt idx="7307">
                  <c:v>324.90000000000003</c:v>
                </c:pt>
                <c:pt idx="7308">
                  <c:v>324.8</c:v>
                </c:pt>
                <c:pt idx="7309">
                  <c:v>324.39999999999998</c:v>
                </c:pt>
                <c:pt idx="7310">
                  <c:v>324.3</c:v>
                </c:pt>
                <c:pt idx="7311">
                  <c:v>324.20000000000005</c:v>
                </c:pt>
                <c:pt idx="7312">
                  <c:v>324.09999999999997</c:v>
                </c:pt>
                <c:pt idx="7313">
                  <c:v>324.09999999999991</c:v>
                </c:pt>
                <c:pt idx="7314">
                  <c:v>324.00000000000006</c:v>
                </c:pt>
                <c:pt idx="7315">
                  <c:v>323.70000000000005</c:v>
                </c:pt>
                <c:pt idx="7316">
                  <c:v>323.7</c:v>
                </c:pt>
                <c:pt idx="7317">
                  <c:v>323.50000000000006</c:v>
                </c:pt>
                <c:pt idx="7318">
                  <c:v>323.5</c:v>
                </c:pt>
                <c:pt idx="7319">
                  <c:v>323.39999999999998</c:v>
                </c:pt>
                <c:pt idx="7320">
                  <c:v>322.8</c:v>
                </c:pt>
                <c:pt idx="7321">
                  <c:v>322.7</c:v>
                </c:pt>
                <c:pt idx="7322">
                  <c:v>322.59999999999997</c:v>
                </c:pt>
                <c:pt idx="7323">
                  <c:v>322</c:v>
                </c:pt>
                <c:pt idx="7324">
                  <c:v>321.99999999999994</c:v>
                </c:pt>
                <c:pt idx="7325">
                  <c:v>321.89999999999998</c:v>
                </c:pt>
                <c:pt idx="7326">
                  <c:v>321.70000000000005</c:v>
                </c:pt>
                <c:pt idx="7327">
                  <c:v>321.70000000000005</c:v>
                </c:pt>
                <c:pt idx="7328">
                  <c:v>321.7</c:v>
                </c:pt>
                <c:pt idx="7329">
                  <c:v>321.40000000000003</c:v>
                </c:pt>
                <c:pt idx="7330">
                  <c:v>321.40000000000003</c:v>
                </c:pt>
                <c:pt idx="7331">
                  <c:v>321.20000000000005</c:v>
                </c:pt>
                <c:pt idx="7332">
                  <c:v>321.2</c:v>
                </c:pt>
                <c:pt idx="7333">
                  <c:v>321.10000000000002</c:v>
                </c:pt>
                <c:pt idx="7334">
                  <c:v>321</c:v>
                </c:pt>
                <c:pt idx="7335">
                  <c:v>320.70000000000005</c:v>
                </c:pt>
                <c:pt idx="7336">
                  <c:v>320.7</c:v>
                </c:pt>
                <c:pt idx="7337">
                  <c:v>320.60000000000002</c:v>
                </c:pt>
                <c:pt idx="7338">
                  <c:v>320.3</c:v>
                </c:pt>
                <c:pt idx="7339">
                  <c:v>320.29999999999995</c:v>
                </c:pt>
                <c:pt idx="7340">
                  <c:v>319.99999999999994</c:v>
                </c:pt>
                <c:pt idx="7341">
                  <c:v>319.7999999999999</c:v>
                </c:pt>
                <c:pt idx="7342">
                  <c:v>319.5</c:v>
                </c:pt>
                <c:pt idx="7343">
                  <c:v>319.29999999999995</c:v>
                </c:pt>
                <c:pt idx="7344">
                  <c:v>319.00000000000006</c:v>
                </c:pt>
                <c:pt idx="7345">
                  <c:v>318.89999999999998</c:v>
                </c:pt>
                <c:pt idx="7346">
                  <c:v>318.89999999999998</c:v>
                </c:pt>
                <c:pt idx="7347">
                  <c:v>318.80000000000007</c:v>
                </c:pt>
                <c:pt idx="7348">
                  <c:v>318.60000000000008</c:v>
                </c:pt>
                <c:pt idx="7349">
                  <c:v>318.29999999999995</c:v>
                </c:pt>
                <c:pt idx="7350">
                  <c:v>318.20000000000005</c:v>
                </c:pt>
                <c:pt idx="7351">
                  <c:v>318</c:v>
                </c:pt>
                <c:pt idx="7352">
                  <c:v>317.89999999999998</c:v>
                </c:pt>
                <c:pt idx="7353">
                  <c:v>317.89999999999992</c:v>
                </c:pt>
                <c:pt idx="7354">
                  <c:v>317.8</c:v>
                </c:pt>
                <c:pt idx="7355">
                  <c:v>317.60000000000008</c:v>
                </c:pt>
                <c:pt idx="7356">
                  <c:v>317.29999999999995</c:v>
                </c:pt>
                <c:pt idx="7357">
                  <c:v>317.29999999999995</c:v>
                </c:pt>
                <c:pt idx="7358">
                  <c:v>317</c:v>
                </c:pt>
                <c:pt idx="7359">
                  <c:v>316.79999999999995</c:v>
                </c:pt>
                <c:pt idx="7360">
                  <c:v>316.5</c:v>
                </c:pt>
                <c:pt idx="7361">
                  <c:v>316.40000000000003</c:v>
                </c:pt>
                <c:pt idx="7362">
                  <c:v>316.19999999999993</c:v>
                </c:pt>
                <c:pt idx="7363">
                  <c:v>316.00000000000006</c:v>
                </c:pt>
                <c:pt idx="7364">
                  <c:v>315.7</c:v>
                </c:pt>
                <c:pt idx="7365">
                  <c:v>315.29999999999995</c:v>
                </c:pt>
                <c:pt idx="7366">
                  <c:v>314.89999999999998</c:v>
                </c:pt>
                <c:pt idx="7367">
                  <c:v>314.7</c:v>
                </c:pt>
                <c:pt idx="7368">
                  <c:v>314.7</c:v>
                </c:pt>
                <c:pt idx="7369">
                  <c:v>314.29999999999995</c:v>
                </c:pt>
                <c:pt idx="7370">
                  <c:v>314.2</c:v>
                </c:pt>
                <c:pt idx="7371">
                  <c:v>313.8</c:v>
                </c:pt>
                <c:pt idx="7372">
                  <c:v>313.5</c:v>
                </c:pt>
                <c:pt idx="7373">
                  <c:v>313.3</c:v>
                </c:pt>
                <c:pt idx="7374">
                  <c:v>313.10000000000008</c:v>
                </c:pt>
                <c:pt idx="7375">
                  <c:v>312.29999999999995</c:v>
                </c:pt>
                <c:pt idx="7376">
                  <c:v>312.2</c:v>
                </c:pt>
                <c:pt idx="7377">
                  <c:v>312.2</c:v>
                </c:pt>
                <c:pt idx="7378">
                  <c:v>312.10000000000002</c:v>
                </c:pt>
                <c:pt idx="7379">
                  <c:v>312.10000000000002</c:v>
                </c:pt>
                <c:pt idx="7380">
                  <c:v>311.60000000000002</c:v>
                </c:pt>
                <c:pt idx="7381">
                  <c:v>311.30000000000007</c:v>
                </c:pt>
                <c:pt idx="7382">
                  <c:v>311.10000000000008</c:v>
                </c:pt>
                <c:pt idx="7383">
                  <c:v>311.09999999999997</c:v>
                </c:pt>
                <c:pt idx="7384">
                  <c:v>310.89999999999992</c:v>
                </c:pt>
                <c:pt idx="7385">
                  <c:v>310.60000000000002</c:v>
                </c:pt>
                <c:pt idx="7386">
                  <c:v>310.60000000000002</c:v>
                </c:pt>
                <c:pt idx="7387">
                  <c:v>310.5</c:v>
                </c:pt>
                <c:pt idx="7388">
                  <c:v>310.2</c:v>
                </c:pt>
                <c:pt idx="7389">
                  <c:v>309.8</c:v>
                </c:pt>
                <c:pt idx="7390">
                  <c:v>309.5</c:v>
                </c:pt>
                <c:pt idx="7391">
                  <c:v>309.29999999999995</c:v>
                </c:pt>
                <c:pt idx="7392">
                  <c:v>309.10000000000002</c:v>
                </c:pt>
                <c:pt idx="7393">
                  <c:v>309.10000000000002</c:v>
                </c:pt>
                <c:pt idx="7394">
                  <c:v>308.99999999999994</c:v>
                </c:pt>
                <c:pt idx="7395">
                  <c:v>308.50000000000011</c:v>
                </c:pt>
                <c:pt idx="7396">
                  <c:v>308.5</c:v>
                </c:pt>
                <c:pt idx="7397">
                  <c:v>308.3</c:v>
                </c:pt>
                <c:pt idx="7398">
                  <c:v>308.2</c:v>
                </c:pt>
                <c:pt idx="7399">
                  <c:v>308.2</c:v>
                </c:pt>
                <c:pt idx="7400">
                  <c:v>308.10000000000002</c:v>
                </c:pt>
                <c:pt idx="7401">
                  <c:v>308.10000000000002</c:v>
                </c:pt>
                <c:pt idx="7402">
                  <c:v>308.09999999999997</c:v>
                </c:pt>
                <c:pt idx="7403">
                  <c:v>307.89999999999998</c:v>
                </c:pt>
                <c:pt idx="7404">
                  <c:v>307.7</c:v>
                </c:pt>
                <c:pt idx="7405">
                  <c:v>307.60000000000008</c:v>
                </c:pt>
                <c:pt idx="7406">
                  <c:v>307.40000000000003</c:v>
                </c:pt>
                <c:pt idx="7407">
                  <c:v>307.40000000000003</c:v>
                </c:pt>
                <c:pt idx="7408">
                  <c:v>307.20000000000005</c:v>
                </c:pt>
                <c:pt idx="7409">
                  <c:v>307</c:v>
                </c:pt>
                <c:pt idx="7410">
                  <c:v>306.70000000000005</c:v>
                </c:pt>
                <c:pt idx="7411">
                  <c:v>306.7</c:v>
                </c:pt>
                <c:pt idx="7412">
                  <c:v>306.40000000000009</c:v>
                </c:pt>
                <c:pt idx="7413">
                  <c:v>306.29999999999995</c:v>
                </c:pt>
                <c:pt idx="7414">
                  <c:v>306.20000000000005</c:v>
                </c:pt>
                <c:pt idx="7415">
                  <c:v>306.2</c:v>
                </c:pt>
                <c:pt idx="7416">
                  <c:v>306.19999999999993</c:v>
                </c:pt>
                <c:pt idx="7417">
                  <c:v>306.09999999999997</c:v>
                </c:pt>
                <c:pt idx="7418">
                  <c:v>305.7</c:v>
                </c:pt>
                <c:pt idx="7419">
                  <c:v>305.59999999999997</c:v>
                </c:pt>
                <c:pt idx="7420">
                  <c:v>305.5</c:v>
                </c:pt>
                <c:pt idx="7421">
                  <c:v>305.10000000000002</c:v>
                </c:pt>
                <c:pt idx="7422">
                  <c:v>304.99999999999994</c:v>
                </c:pt>
                <c:pt idx="7423">
                  <c:v>304.90000000000003</c:v>
                </c:pt>
                <c:pt idx="7424">
                  <c:v>304.80000000000007</c:v>
                </c:pt>
                <c:pt idx="7425">
                  <c:v>304.79999999999995</c:v>
                </c:pt>
                <c:pt idx="7426">
                  <c:v>304.29999999999995</c:v>
                </c:pt>
                <c:pt idx="7427">
                  <c:v>303.70000000000005</c:v>
                </c:pt>
                <c:pt idx="7428">
                  <c:v>303.40000000000003</c:v>
                </c:pt>
                <c:pt idx="7429">
                  <c:v>303.39999999999998</c:v>
                </c:pt>
                <c:pt idx="7430">
                  <c:v>303.30000000000007</c:v>
                </c:pt>
                <c:pt idx="7431">
                  <c:v>303.10000000000002</c:v>
                </c:pt>
                <c:pt idx="7432">
                  <c:v>303.10000000000002</c:v>
                </c:pt>
                <c:pt idx="7433">
                  <c:v>303</c:v>
                </c:pt>
                <c:pt idx="7434">
                  <c:v>302.90000000000003</c:v>
                </c:pt>
                <c:pt idx="7435">
                  <c:v>302.89999999999998</c:v>
                </c:pt>
                <c:pt idx="7436">
                  <c:v>302.59999999999997</c:v>
                </c:pt>
                <c:pt idx="7437">
                  <c:v>302.5</c:v>
                </c:pt>
                <c:pt idx="7438">
                  <c:v>302.3</c:v>
                </c:pt>
                <c:pt idx="7439">
                  <c:v>302.09999999999991</c:v>
                </c:pt>
                <c:pt idx="7440">
                  <c:v>301.90000000000003</c:v>
                </c:pt>
                <c:pt idx="7441">
                  <c:v>301.8</c:v>
                </c:pt>
                <c:pt idx="7442">
                  <c:v>301.39999999999998</c:v>
                </c:pt>
                <c:pt idx="7443">
                  <c:v>301.3</c:v>
                </c:pt>
                <c:pt idx="7444">
                  <c:v>301.3</c:v>
                </c:pt>
                <c:pt idx="7445">
                  <c:v>300.29999999999995</c:v>
                </c:pt>
                <c:pt idx="7446">
                  <c:v>300.2</c:v>
                </c:pt>
                <c:pt idx="7447">
                  <c:v>300.2</c:v>
                </c:pt>
                <c:pt idx="7448">
                  <c:v>300</c:v>
                </c:pt>
                <c:pt idx="7449">
                  <c:v>299.89999999999998</c:v>
                </c:pt>
                <c:pt idx="7450">
                  <c:v>299.69999999999993</c:v>
                </c:pt>
                <c:pt idx="7451">
                  <c:v>298.80000000000007</c:v>
                </c:pt>
                <c:pt idx="7452">
                  <c:v>298.3</c:v>
                </c:pt>
                <c:pt idx="7453">
                  <c:v>298.3</c:v>
                </c:pt>
                <c:pt idx="7454">
                  <c:v>298.09999999999997</c:v>
                </c:pt>
                <c:pt idx="7455">
                  <c:v>298</c:v>
                </c:pt>
                <c:pt idx="7456">
                  <c:v>297.90000000000009</c:v>
                </c:pt>
                <c:pt idx="7457">
                  <c:v>297.8</c:v>
                </c:pt>
                <c:pt idx="7458">
                  <c:v>297.40000000000003</c:v>
                </c:pt>
                <c:pt idx="7459">
                  <c:v>297.2</c:v>
                </c:pt>
                <c:pt idx="7460">
                  <c:v>297.2</c:v>
                </c:pt>
                <c:pt idx="7461">
                  <c:v>296.90000000000003</c:v>
                </c:pt>
                <c:pt idx="7462">
                  <c:v>296.90000000000003</c:v>
                </c:pt>
                <c:pt idx="7463">
                  <c:v>296.79999999999995</c:v>
                </c:pt>
                <c:pt idx="7464">
                  <c:v>296.50000000000006</c:v>
                </c:pt>
                <c:pt idx="7465">
                  <c:v>296.5</c:v>
                </c:pt>
                <c:pt idx="7466">
                  <c:v>295.99999999999994</c:v>
                </c:pt>
                <c:pt idx="7467">
                  <c:v>295.2</c:v>
                </c:pt>
                <c:pt idx="7468">
                  <c:v>295</c:v>
                </c:pt>
                <c:pt idx="7469">
                  <c:v>294.7</c:v>
                </c:pt>
                <c:pt idx="7470">
                  <c:v>294.10000000000002</c:v>
                </c:pt>
                <c:pt idx="7471">
                  <c:v>294.09999999999997</c:v>
                </c:pt>
                <c:pt idx="7472">
                  <c:v>293.99999999999994</c:v>
                </c:pt>
                <c:pt idx="7473">
                  <c:v>293.8</c:v>
                </c:pt>
                <c:pt idx="7474">
                  <c:v>293.8</c:v>
                </c:pt>
                <c:pt idx="7475">
                  <c:v>293.5</c:v>
                </c:pt>
                <c:pt idx="7476">
                  <c:v>293</c:v>
                </c:pt>
                <c:pt idx="7477">
                  <c:v>292.89999999999998</c:v>
                </c:pt>
                <c:pt idx="7478">
                  <c:v>292.80000000000007</c:v>
                </c:pt>
                <c:pt idx="7479">
                  <c:v>292.79999999999995</c:v>
                </c:pt>
                <c:pt idx="7480">
                  <c:v>292.70000000000005</c:v>
                </c:pt>
                <c:pt idx="7481">
                  <c:v>292.69999999999993</c:v>
                </c:pt>
                <c:pt idx="7482">
                  <c:v>292.69999999999993</c:v>
                </c:pt>
                <c:pt idx="7483">
                  <c:v>292.29999999999995</c:v>
                </c:pt>
                <c:pt idx="7484">
                  <c:v>292.2</c:v>
                </c:pt>
                <c:pt idx="7485">
                  <c:v>292.10000000000014</c:v>
                </c:pt>
                <c:pt idx="7486">
                  <c:v>291.90000000000003</c:v>
                </c:pt>
                <c:pt idx="7487">
                  <c:v>291.7</c:v>
                </c:pt>
                <c:pt idx="7488">
                  <c:v>291.60000000000002</c:v>
                </c:pt>
                <c:pt idx="7489">
                  <c:v>291.30000000000007</c:v>
                </c:pt>
                <c:pt idx="7490">
                  <c:v>291.2999999999999</c:v>
                </c:pt>
                <c:pt idx="7491">
                  <c:v>290.79999999999995</c:v>
                </c:pt>
                <c:pt idx="7492">
                  <c:v>290.70000000000005</c:v>
                </c:pt>
                <c:pt idx="7493">
                  <c:v>290.3</c:v>
                </c:pt>
                <c:pt idx="7494">
                  <c:v>290.3</c:v>
                </c:pt>
                <c:pt idx="7495">
                  <c:v>290.29999999999995</c:v>
                </c:pt>
                <c:pt idx="7496">
                  <c:v>290.10000000000002</c:v>
                </c:pt>
                <c:pt idx="7497">
                  <c:v>290.00000000000006</c:v>
                </c:pt>
                <c:pt idx="7498">
                  <c:v>289.3</c:v>
                </c:pt>
                <c:pt idx="7499">
                  <c:v>289.10000000000002</c:v>
                </c:pt>
                <c:pt idx="7500">
                  <c:v>288.59999999999991</c:v>
                </c:pt>
                <c:pt idx="7501">
                  <c:v>288.40000000000009</c:v>
                </c:pt>
                <c:pt idx="7502">
                  <c:v>288.39999999999998</c:v>
                </c:pt>
                <c:pt idx="7503">
                  <c:v>287.8</c:v>
                </c:pt>
                <c:pt idx="7504">
                  <c:v>287.8</c:v>
                </c:pt>
                <c:pt idx="7505">
                  <c:v>287.79999999999995</c:v>
                </c:pt>
                <c:pt idx="7506">
                  <c:v>287.5</c:v>
                </c:pt>
                <c:pt idx="7507">
                  <c:v>287.49999999999994</c:v>
                </c:pt>
                <c:pt idx="7508">
                  <c:v>287.39999999999998</c:v>
                </c:pt>
                <c:pt idx="7509">
                  <c:v>286.5</c:v>
                </c:pt>
                <c:pt idx="7510">
                  <c:v>286.39999999999998</c:v>
                </c:pt>
                <c:pt idx="7511">
                  <c:v>286.3</c:v>
                </c:pt>
                <c:pt idx="7512">
                  <c:v>286</c:v>
                </c:pt>
                <c:pt idx="7513">
                  <c:v>285.8</c:v>
                </c:pt>
                <c:pt idx="7514">
                  <c:v>285.7</c:v>
                </c:pt>
                <c:pt idx="7515">
                  <c:v>285.7</c:v>
                </c:pt>
                <c:pt idx="7516">
                  <c:v>285.60000000000002</c:v>
                </c:pt>
                <c:pt idx="7517">
                  <c:v>285.59999999999997</c:v>
                </c:pt>
                <c:pt idx="7518">
                  <c:v>285.39999999999998</c:v>
                </c:pt>
                <c:pt idx="7519">
                  <c:v>285.10000000000002</c:v>
                </c:pt>
                <c:pt idx="7520">
                  <c:v>285</c:v>
                </c:pt>
                <c:pt idx="7521">
                  <c:v>284.89999999999998</c:v>
                </c:pt>
                <c:pt idx="7522">
                  <c:v>284.89999999999998</c:v>
                </c:pt>
                <c:pt idx="7523">
                  <c:v>284.40000000000003</c:v>
                </c:pt>
                <c:pt idx="7524">
                  <c:v>284.3</c:v>
                </c:pt>
                <c:pt idx="7525">
                  <c:v>284.20000000000005</c:v>
                </c:pt>
                <c:pt idx="7526">
                  <c:v>283.49999999999994</c:v>
                </c:pt>
                <c:pt idx="7527">
                  <c:v>283.39999999999998</c:v>
                </c:pt>
                <c:pt idx="7528">
                  <c:v>283.09999999999997</c:v>
                </c:pt>
                <c:pt idx="7529">
                  <c:v>283</c:v>
                </c:pt>
                <c:pt idx="7530">
                  <c:v>282.80000000000007</c:v>
                </c:pt>
                <c:pt idx="7531">
                  <c:v>282.8</c:v>
                </c:pt>
                <c:pt idx="7532">
                  <c:v>282.79999999999995</c:v>
                </c:pt>
                <c:pt idx="7533">
                  <c:v>282.7</c:v>
                </c:pt>
                <c:pt idx="7534">
                  <c:v>282.39999999999998</c:v>
                </c:pt>
                <c:pt idx="7535">
                  <c:v>281.8</c:v>
                </c:pt>
                <c:pt idx="7536">
                  <c:v>281.5</c:v>
                </c:pt>
                <c:pt idx="7537">
                  <c:v>281.49999999999994</c:v>
                </c:pt>
                <c:pt idx="7538">
                  <c:v>281.40000000000003</c:v>
                </c:pt>
                <c:pt idx="7539">
                  <c:v>281.3</c:v>
                </c:pt>
                <c:pt idx="7540">
                  <c:v>281.10000000000002</c:v>
                </c:pt>
                <c:pt idx="7541">
                  <c:v>281.10000000000002</c:v>
                </c:pt>
                <c:pt idx="7542">
                  <c:v>281.09999999999997</c:v>
                </c:pt>
                <c:pt idx="7543">
                  <c:v>280.80000000000007</c:v>
                </c:pt>
                <c:pt idx="7544">
                  <c:v>280.8</c:v>
                </c:pt>
                <c:pt idx="7545">
                  <c:v>280.79999999999995</c:v>
                </c:pt>
                <c:pt idx="7546">
                  <c:v>280.70000000000005</c:v>
                </c:pt>
                <c:pt idx="7547">
                  <c:v>280.7</c:v>
                </c:pt>
                <c:pt idx="7548">
                  <c:v>280.60000000000002</c:v>
                </c:pt>
                <c:pt idx="7549">
                  <c:v>280</c:v>
                </c:pt>
                <c:pt idx="7550">
                  <c:v>279.90000000000003</c:v>
                </c:pt>
                <c:pt idx="7551">
                  <c:v>279.89999999999998</c:v>
                </c:pt>
                <c:pt idx="7552">
                  <c:v>279.7</c:v>
                </c:pt>
                <c:pt idx="7553">
                  <c:v>279.5</c:v>
                </c:pt>
                <c:pt idx="7554">
                  <c:v>279.2</c:v>
                </c:pt>
                <c:pt idx="7555">
                  <c:v>278.89999999999998</c:v>
                </c:pt>
                <c:pt idx="7556">
                  <c:v>278.49999999999994</c:v>
                </c:pt>
                <c:pt idx="7557">
                  <c:v>278.39999999999998</c:v>
                </c:pt>
                <c:pt idx="7558">
                  <c:v>278.29999999999995</c:v>
                </c:pt>
                <c:pt idx="7559">
                  <c:v>278.2</c:v>
                </c:pt>
                <c:pt idx="7560">
                  <c:v>278.2</c:v>
                </c:pt>
                <c:pt idx="7561">
                  <c:v>277.70000000000005</c:v>
                </c:pt>
                <c:pt idx="7562">
                  <c:v>277.7</c:v>
                </c:pt>
                <c:pt idx="7563">
                  <c:v>277.3</c:v>
                </c:pt>
                <c:pt idx="7564">
                  <c:v>276.90000000000003</c:v>
                </c:pt>
                <c:pt idx="7565">
                  <c:v>276.79999999999995</c:v>
                </c:pt>
                <c:pt idx="7566">
                  <c:v>276.7</c:v>
                </c:pt>
                <c:pt idx="7567">
                  <c:v>276.7</c:v>
                </c:pt>
                <c:pt idx="7568">
                  <c:v>276.7</c:v>
                </c:pt>
                <c:pt idx="7569">
                  <c:v>276.3</c:v>
                </c:pt>
                <c:pt idx="7570">
                  <c:v>276.2</c:v>
                </c:pt>
                <c:pt idx="7571">
                  <c:v>275.8</c:v>
                </c:pt>
                <c:pt idx="7572">
                  <c:v>275.5</c:v>
                </c:pt>
                <c:pt idx="7573">
                  <c:v>275.40000000000003</c:v>
                </c:pt>
                <c:pt idx="7574">
                  <c:v>275.39999999999998</c:v>
                </c:pt>
                <c:pt idx="7575">
                  <c:v>275</c:v>
                </c:pt>
                <c:pt idx="7576">
                  <c:v>274.99999999999989</c:v>
                </c:pt>
                <c:pt idx="7577">
                  <c:v>274.89999999999998</c:v>
                </c:pt>
                <c:pt idx="7578">
                  <c:v>274.79999999999995</c:v>
                </c:pt>
                <c:pt idx="7579">
                  <c:v>273.80000000000007</c:v>
                </c:pt>
                <c:pt idx="7580">
                  <c:v>273.8</c:v>
                </c:pt>
                <c:pt idx="7581">
                  <c:v>273.7</c:v>
                </c:pt>
                <c:pt idx="7582">
                  <c:v>273.59999999999991</c:v>
                </c:pt>
                <c:pt idx="7583">
                  <c:v>272.90000000000003</c:v>
                </c:pt>
                <c:pt idx="7584">
                  <c:v>272.90000000000003</c:v>
                </c:pt>
                <c:pt idx="7585">
                  <c:v>272.79999999999995</c:v>
                </c:pt>
                <c:pt idx="7586">
                  <c:v>272.79999999999995</c:v>
                </c:pt>
                <c:pt idx="7587">
                  <c:v>272.79999999999995</c:v>
                </c:pt>
                <c:pt idx="7588">
                  <c:v>272.59999999999997</c:v>
                </c:pt>
                <c:pt idx="7589">
                  <c:v>272.39999999999998</c:v>
                </c:pt>
                <c:pt idx="7590">
                  <c:v>272.3</c:v>
                </c:pt>
                <c:pt idx="7591">
                  <c:v>272.2</c:v>
                </c:pt>
                <c:pt idx="7592">
                  <c:v>271.59999999999997</c:v>
                </c:pt>
                <c:pt idx="7593">
                  <c:v>271.40000000000003</c:v>
                </c:pt>
                <c:pt idx="7594">
                  <c:v>271.3</c:v>
                </c:pt>
                <c:pt idx="7595">
                  <c:v>271.2</c:v>
                </c:pt>
                <c:pt idx="7596">
                  <c:v>271.10000000000002</c:v>
                </c:pt>
                <c:pt idx="7597">
                  <c:v>270.59999999999997</c:v>
                </c:pt>
                <c:pt idx="7598">
                  <c:v>270.3</c:v>
                </c:pt>
                <c:pt idx="7599">
                  <c:v>270.09999999999997</c:v>
                </c:pt>
                <c:pt idx="7600">
                  <c:v>269.89999999999998</c:v>
                </c:pt>
                <c:pt idx="7601">
                  <c:v>269.89999999999998</c:v>
                </c:pt>
                <c:pt idx="7602">
                  <c:v>269.60000000000002</c:v>
                </c:pt>
                <c:pt idx="7603">
                  <c:v>269.49999999999994</c:v>
                </c:pt>
                <c:pt idx="7604">
                  <c:v>269.40000000000003</c:v>
                </c:pt>
                <c:pt idx="7605">
                  <c:v>269.39999999999998</c:v>
                </c:pt>
                <c:pt idx="7606">
                  <c:v>269.39999999999998</c:v>
                </c:pt>
                <c:pt idx="7607">
                  <c:v>269.20000000000005</c:v>
                </c:pt>
                <c:pt idx="7608">
                  <c:v>269.10000000000008</c:v>
                </c:pt>
                <c:pt idx="7609">
                  <c:v>269.10000000000002</c:v>
                </c:pt>
                <c:pt idx="7610">
                  <c:v>269.00000000000006</c:v>
                </c:pt>
                <c:pt idx="7611">
                  <c:v>268.99999999999994</c:v>
                </c:pt>
                <c:pt idx="7612">
                  <c:v>268.89999999999998</c:v>
                </c:pt>
                <c:pt idx="7613">
                  <c:v>268.80000000000007</c:v>
                </c:pt>
                <c:pt idx="7614">
                  <c:v>268.5</c:v>
                </c:pt>
                <c:pt idx="7615">
                  <c:v>268.30000000000007</c:v>
                </c:pt>
                <c:pt idx="7616">
                  <c:v>268.10000000000002</c:v>
                </c:pt>
                <c:pt idx="7617">
                  <c:v>268.00000000000006</c:v>
                </c:pt>
                <c:pt idx="7618">
                  <c:v>267.90000000000003</c:v>
                </c:pt>
                <c:pt idx="7619">
                  <c:v>267.5</c:v>
                </c:pt>
                <c:pt idx="7620">
                  <c:v>267.40000000000003</c:v>
                </c:pt>
                <c:pt idx="7621">
                  <c:v>267.3</c:v>
                </c:pt>
                <c:pt idx="7622">
                  <c:v>267.29999999999995</c:v>
                </c:pt>
                <c:pt idx="7623">
                  <c:v>267.10000000000002</c:v>
                </c:pt>
                <c:pt idx="7624">
                  <c:v>266.49999999999994</c:v>
                </c:pt>
                <c:pt idx="7625">
                  <c:v>266.3</c:v>
                </c:pt>
                <c:pt idx="7626">
                  <c:v>266.09999999999997</c:v>
                </c:pt>
                <c:pt idx="7627">
                  <c:v>266</c:v>
                </c:pt>
                <c:pt idx="7628">
                  <c:v>265.89999999999998</c:v>
                </c:pt>
                <c:pt idx="7629">
                  <c:v>265.8</c:v>
                </c:pt>
                <c:pt idx="7630">
                  <c:v>265.2</c:v>
                </c:pt>
                <c:pt idx="7631">
                  <c:v>264.8</c:v>
                </c:pt>
                <c:pt idx="7632">
                  <c:v>264.3</c:v>
                </c:pt>
                <c:pt idx="7633">
                  <c:v>264.20000000000005</c:v>
                </c:pt>
                <c:pt idx="7634">
                  <c:v>264.09999999999997</c:v>
                </c:pt>
                <c:pt idx="7635">
                  <c:v>263.89999999999998</c:v>
                </c:pt>
                <c:pt idx="7636">
                  <c:v>263.8</c:v>
                </c:pt>
                <c:pt idx="7637">
                  <c:v>263.3</c:v>
                </c:pt>
                <c:pt idx="7638">
                  <c:v>263.2</c:v>
                </c:pt>
                <c:pt idx="7639">
                  <c:v>262.8</c:v>
                </c:pt>
                <c:pt idx="7640">
                  <c:v>262.8</c:v>
                </c:pt>
                <c:pt idx="7641">
                  <c:v>262.70000000000005</c:v>
                </c:pt>
                <c:pt idx="7642">
                  <c:v>262.7</c:v>
                </c:pt>
                <c:pt idx="7643">
                  <c:v>262.3</c:v>
                </c:pt>
                <c:pt idx="7644">
                  <c:v>262.3</c:v>
                </c:pt>
                <c:pt idx="7645">
                  <c:v>262.10000000000002</c:v>
                </c:pt>
                <c:pt idx="7646">
                  <c:v>262.09999999999997</c:v>
                </c:pt>
                <c:pt idx="7647">
                  <c:v>261.8</c:v>
                </c:pt>
                <c:pt idx="7648">
                  <c:v>261.8</c:v>
                </c:pt>
                <c:pt idx="7649">
                  <c:v>261.79999999999995</c:v>
                </c:pt>
                <c:pt idx="7650">
                  <c:v>261.7</c:v>
                </c:pt>
                <c:pt idx="7651">
                  <c:v>261.20000000000005</c:v>
                </c:pt>
                <c:pt idx="7652">
                  <c:v>261.10000000000002</c:v>
                </c:pt>
                <c:pt idx="7653">
                  <c:v>261</c:v>
                </c:pt>
                <c:pt idx="7654">
                  <c:v>260.79999999999995</c:v>
                </c:pt>
                <c:pt idx="7655">
                  <c:v>260.60000000000002</c:v>
                </c:pt>
                <c:pt idx="7656">
                  <c:v>260.60000000000002</c:v>
                </c:pt>
                <c:pt idx="7657">
                  <c:v>259.8</c:v>
                </c:pt>
                <c:pt idx="7658">
                  <c:v>259.7</c:v>
                </c:pt>
                <c:pt idx="7659">
                  <c:v>259.5</c:v>
                </c:pt>
                <c:pt idx="7660">
                  <c:v>259.40000000000003</c:v>
                </c:pt>
                <c:pt idx="7661">
                  <c:v>259.40000000000003</c:v>
                </c:pt>
                <c:pt idx="7662">
                  <c:v>259.3</c:v>
                </c:pt>
                <c:pt idx="7663">
                  <c:v>259.2</c:v>
                </c:pt>
                <c:pt idx="7664">
                  <c:v>259.00000000000006</c:v>
                </c:pt>
                <c:pt idx="7665">
                  <c:v>259</c:v>
                </c:pt>
                <c:pt idx="7666">
                  <c:v>258.90000000000003</c:v>
                </c:pt>
                <c:pt idx="7667">
                  <c:v>258.89999999999998</c:v>
                </c:pt>
                <c:pt idx="7668">
                  <c:v>258.39999999999998</c:v>
                </c:pt>
                <c:pt idx="7669">
                  <c:v>258.30000000000007</c:v>
                </c:pt>
                <c:pt idx="7670">
                  <c:v>258.3</c:v>
                </c:pt>
                <c:pt idx="7671">
                  <c:v>258.2</c:v>
                </c:pt>
                <c:pt idx="7672">
                  <c:v>257.89999999999998</c:v>
                </c:pt>
                <c:pt idx="7673">
                  <c:v>257.8</c:v>
                </c:pt>
                <c:pt idx="7674">
                  <c:v>257.8</c:v>
                </c:pt>
                <c:pt idx="7675">
                  <c:v>257.60000000000002</c:v>
                </c:pt>
                <c:pt idx="7676">
                  <c:v>257.5</c:v>
                </c:pt>
                <c:pt idx="7677">
                  <c:v>257.3</c:v>
                </c:pt>
                <c:pt idx="7678">
                  <c:v>257.2</c:v>
                </c:pt>
                <c:pt idx="7679">
                  <c:v>257.2</c:v>
                </c:pt>
                <c:pt idx="7680">
                  <c:v>257.2</c:v>
                </c:pt>
                <c:pt idx="7681">
                  <c:v>256.09999999999997</c:v>
                </c:pt>
                <c:pt idx="7682">
                  <c:v>255.6</c:v>
                </c:pt>
                <c:pt idx="7683">
                  <c:v>255.4</c:v>
                </c:pt>
                <c:pt idx="7684">
                  <c:v>255.2</c:v>
                </c:pt>
                <c:pt idx="7685">
                  <c:v>255.1</c:v>
                </c:pt>
                <c:pt idx="7686">
                  <c:v>255</c:v>
                </c:pt>
                <c:pt idx="7687">
                  <c:v>254.79999999999998</c:v>
                </c:pt>
                <c:pt idx="7688">
                  <c:v>254.70000000000002</c:v>
                </c:pt>
                <c:pt idx="7689">
                  <c:v>254.50000000000003</c:v>
                </c:pt>
                <c:pt idx="7690">
                  <c:v>254.30000000000004</c:v>
                </c:pt>
                <c:pt idx="7691">
                  <c:v>254.10000000000002</c:v>
                </c:pt>
                <c:pt idx="7692">
                  <c:v>254</c:v>
                </c:pt>
                <c:pt idx="7693">
                  <c:v>253.9</c:v>
                </c:pt>
                <c:pt idx="7694">
                  <c:v>253.89999999999998</c:v>
                </c:pt>
                <c:pt idx="7695">
                  <c:v>253.8</c:v>
                </c:pt>
                <c:pt idx="7696">
                  <c:v>253.4</c:v>
                </c:pt>
                <c:pt idx="7697">
                  <c:v>253.1</c:v>
                </c:pt>
                <c:pt idx="7698">
                  <c:v>252.9</c:v>
                </c:pt>
                <c:pt idx="7699">
                  <c:v>252.50000000000003</c:v>
                </c:pt>
                <c:pt idx="7700">
                  <c:v>252.4</c:v>
                </c:pt>
                <c:pt idx="7701">
                  <c:v>252.3</c:v>
                </c:pt>
                <c:pt idx="7702">
                  <c:v>251.70000000000002</c:v>
                </c:pt>
                <c:pt idx="7703">
                  <c:v>251.59999999999997</c:v>
                </c:pt>
                <c:pt idx="7704">
                  <c:v>251.49999999999997</c:v>
                </c:pt>
                <c:pt idx="7705">
                  <c:v>251.39999999999998</c:v>
                </c:pt>
                <c:pt idx="7706">
                  <c:v>251.29999999999998</c:v>
                </c:pt>
                <c:pt idx="7707">
                  <c:v>251.29999999999998</c:v>
                </c:pt>
                <c:pt idx="7708">
                  <c:v>250.7</c:v>
                </c:pt>
                <c:pt idx="7709">
                  <c:v>250.4</c:v>
                </c:pt>
                <c:pt idx="7710">
                  <c:v>250.39999999999998</c:v>
                </c:pt>
                <c:pt idx="7711">
                  <c:v>250.39999999999995</c:v>
                </c:pt>
                <c:pt idx="7712">
                  <c:v>249.99999999999997</c:v>
                </c:pt>
                <c:pt idx="7713">
                  <c:v>249.5</c:v>
                </c:pt>
                <c:pt idx="7714">
                  <c:v>249.4</c:v>
                </c:pt>
                <c:pt idx="7715">
                  <c:v>249.29999999999998</c:v>
                </c:pt>
                <c:pt idx="7716">
                  <c:v>249.10000000000002</c:v>
                </c:pt>
                <c:pt idx="7717">
                  <c:v>248.7</c:v>
                </c:pt>
                <c:pt idx="7718">
                  <c:v>248.7</c:v>
                </c:pt>
                <c:pt idx="7719">
                  <c:v>248.60000000000002</c:v>
                </c:pt>
                <c:pt idx="7720">
                  <c:v>248.39999999999998</c:v>
                </c:pt>
                <c:pt idx="7721">
                  <c:v>248.2</c:v>
                </c:pt>
                <c:pt idx="7722">
                  <c:v>248.1</c:v>
                </c:pt>
                <c:pt idx="7723">
                  <c:v>248</c:v>
                </c:pt>
                <c:pt idx="7724">
                  <c:v>247.90000000000003</c:v>
                </c:pt>
                <c:pt idx="7725">
                  <c:v>247.89999999999998</c:v>
                </c:pt>
                <c:pt idx="7726">
                  <c:v>247.49999999999997</c:v>
                </c:pt>
                <c:pt idx="7727">
                  <c:v>247.49999999999997</c:v>
                </c:pt>
                <c:pt idx="7728">
                  <c:v>247.29999999999998</c:v>
                </c:pt>
                <c:pt idx="7729">
                  <c:v>246.8</c:v>
                </c:pt>
                <c:pt idx="7730">
                  <c:v>246.8</c:v>
                </c:pt>
                <c:pt idx="7731">
                  <c:v>246.70000000000002</c:v>
                </c:pt>
                <c:pt idx="7732">
                  <c:v>246.39999999999995</c:v>
                </c:pt>
                <c:pt idx="7733">
                  <c:v>246.3</c:v>
                </c:pt>
                <c:pt idx="7734">
                  <c:v>246.20000000000002</c:v>
                </c:pt>
                <c:pt idx="7735">
                  <c:v>246.1</c:v>
                </c:pt>
                <c:pt idx="7736">
                  <c:v>246.00000000000003</c:v>
                </c:pt>
                <c:pt idx="7737">
                  <c:v>245.69999999999996</c:v>
                </c:pt>
                <c:pt idx="7738">
                  <c:v>245.60000000000002</c:v>
                </c:pt>
                <c:pt idx="7739">
                  <c:v>245.39999999999998</c:v>
                </c:pt>
                <c:pt idx="7740">
                  <c:v>245.2</c:v>
                </c:pt>
                <c:pt idx="7741">
                  <c:v>244.5</c:v>
                </c:pt>
                <c:pt idx="7742">
                  <c:v>244.40000000000006</c:v>
                </c:pt>
                <c:pt idx="7743">
                  <c:v>244.3</c:v>
                </c:pt>
                <c:pt idx="7744">
                  <c:v>244</c:v>
                </c:pt>
                <c:pt idx="7745">
                  <c:v>242.99999999999997</c:v>
                </c:pt>
                <c:pt idx="7746">
                  <c:v>242.89999999999992</c:v>
                </c:pt>
                <c:pt idx="7747">
                  <c:v>242.79999999999998</c:v>
                </c:pt>
                <c:pt idx="7748">
                  <c:v>242.79999999999995</c:v>
                </c:pt>
                <c:pt idx="7749">
                  <c:v>242.7</c:v>
                </c:pt>
                <c:pt idx="7750">
                  <c:v>242.59999999999997</c:v>
                </c:pt>
                <c:pt idx="7751">
                  <c:v>242.50000000000003</c:v>
                </c:pt>
                <c:pt idx="7752">
                  <c:v>242.5</c:v>
                </c:pt>
                <c:pt idx="7753">
                  <c:v>242.5</c:v>
                </c:pt>
                <c:pt idx="7754">
                  <c:v>242.39999999999998</c:v>
                </c:pt>
                <c:pt idx="7755">
                  <c:v>242.2</c:v>
                </c:pt>
                <c:pt idx="7756">
                  <c:v>241.8</c:v>
                </c:pt>
                <c:pt idx="7757">
                  <c:v>241.70000000000002</c:v>
                </c:pt>
                <c:pt idx="7758">
                  <c:v>241.6</c:v>
                </c:pt>
                <c:pt idx="7759">
                  <c:v>241.39999999999995</c:v>
                </c:pt>
                <c:pt idx="7760">
                  <c:v>241.29999999999993</c:v>
                </c:pt>
                <c:pt idx="7761">
                  <c:v>241.00000000000003</c:v>
                </c:pt>
                <c:pt idx="7762">
                  <c:v>240.99999999999997</c:v>
                </c:pt>
                <c:pt idx="7763">
                  <c:v>240.60000000000002</c:v>
                </c:pt>
                <c:pt idx="7764">
                  <c:v>240.5</c:v>
                </c:pt>
                <c:pt idx="7765">
                  <c:v>240.30000000000004</c:v>
                </c:pt>
                <c:pt idx="7766">
                  <c:v>239.9</c:v>
                </c:pt>
                <c:pt idx="7767">
                  <c:v>239.89999999999998</c:v>
                </c:pt>
                <c:pt idx="7768">
                  <c:v>239.70000000000002</c:v>
                </c:pt>
                <c:pt idx="7769">
                  <c:v>239.6</c:v>
                </c:pt>
                <c:pt idx="7770">
                  <c:v>239.20000000000002</c:v>
                </c:pt>
                <c:pt idx="7771">
                  <c:v>239</c:v>
                </c:pt>
                <c:pt idx="7772">
                  <c:v>238.8</c:v>
                </c:pt>
                <c:pt idx="7773">
                  <c:v>238.00000000000003</c:v>
                </c:pt>
                <c:pt idx="7774">
                  <c:v>237.6</c:v>
                </c:pt>
                <c:pt idx="7775">
                  <c:v>237.6</c:v>
                </c:pt>
                <c:pt idx="7776">
                  <c:v>237.5</c:v>
                </c:pt>
                <c:pt idx="7777">
                  <c:v>237.30000000000004</c:v>
                </c:pt>
                <c:pt idx="7778">
                  <c:v>237.20000000000002</c:v>
                </c:pt>
                <c:pt idx="7779">
                  <c:v>237.1</c:v>
                </c:pt>
                <c:pt idx="7780">
                  <c:v>237.00000000000003</c:v>
                </c:pt>
                <c:pt idx="7781">
                  <c:v>236.9</c:v>
                </c:pt>
                <c:pt idx="7782">
                  <c:v>236.79999999999998</c:v>
                </c:pt>
                <c:pt idx="7783">
                  <c:v>236.7</c:v>
                </c:pt>
                <c:pt idx="7784">
                  <c:v>236.6</c:v>
                </c:pt>
                <c:pt idx="7785">
                  <c:v>236.40000000000003</c:v>
                </c:pt>
                <c:pt idx="7786">
                  <c:v>236.4</c:v>
                </c:pt>
                <c:pt idx="7787">
                  <c:v>236.39999999999998</c:v>
                </c:pt>
                <c:pt idx="7788">
                  <c:v>236.10000000000002</c:v>
                </c:pt>
                <c:pt idx="7789">
                  <c:v>235.99999999999997</c:v>
                </c:pt>
                <c:pt idx="7790">
                  <c:v>235.9</c:v>
                </c:pt>
                <c:pt idx="7791">
                  <c:v>235.5</c:v>
                </c:pt>
                <c:pt idx="7792">
                  <c:v>235.5</c:v>
                </c:pt>
                <c:pt idx="7793">
                  <c:v>235.29999999999998</c:v>
                </c:pt>
                <c:pt idx="7794">
                  <c:v>235.1</c:v>
                </c:pt>
                <c:pt idx="7795">
                  <c:v>234.99999999999997</c:v>
                </c:pt>
                <c:pt idx="7796">
                  <c:v>234.8</c:v>
                </c:pt>
                <c:pt idx="7797">
                  <c:v>234.8</c:v>
                </c:pt>
                <c:pt idx="7798">
                  <c:v>234.6</c:v>
                </c:pt>
                <c:pt idx="7799">
                  <c:v>234.3</c:v>
                </c:pt>
                <c:pt idx="7800">
                  <c:v>234.09999999999997</c:v>
                </c:pt>
                <c:pt idx="7801">
                  <c:v>234</c:v>
                </c:pt>
                <c:pt idx="7802">
                  <c:v>233.99999999999997</c:v>
                </c:pt>
                <c:pt idx="7803">
                  <c:v>233.9</c:v>
                </c:pt>
                <c:pt idx="7804">
                  <c:v>233.79999999999998</c:v>
                </c:pt>
                <c:pt idx="7805">
                  <c:v>233.7</c:v>
                </c:pt>
                <c:pt idx="7806">
                  <c:v>233.49999999999997</c:v>
                </c:pt>
                <c:pt idx="7807">
                  <c:v>233.3</c:v>
                </c:pt>
                <c:pt idx="7808">
                  <c:v>233.2</c:v>
                </c:pt>
                <c:pt idx="7809">
                  <c:v>233.19999999999996</c:v>
                </c:pt>
                <c:pt idx="7810">
                  <c:v>233.1</c:v>
                </c:pt>
                <c:pt idx="7811">
                  <c:v>232.9</c:v>
                </c:pt>
                <c:pt idx="7812">
                  <c:v>232.89999999999998</c:v>
                </c:pt>
                <c:pt idx="7813">
                  <c:v>232.70000000000002</c:v>
                </c:pt>
                <c:pt idx="7814">
                  <c:v>232.60000000000002</c:v>
                </c:pt>
                <c:pt idx="7815">
                  <c:v>232.6</c:v>
                </c:pt>
                <c:pt idx="7816">
                  <c:v>232.4</c:v>
                </c:pt>
                <c:pt idx="7817">
                  <c:v>232.2</c:v>
                </c:pt>
                <c:pt idx="7818">
                  <c:v>232.1</c:v>
                </c:pt>
                <c:pt idx="7819">
                  <c:v>232.00000000000003</c:v>
                </c:pt>
                <c:pt idx="7820">
                  <c:v>231.89999999999995</c:v>
                </c:pt>
                <c:pt idx="7821">
                  <c:v>231.79999999999998</c:v>
                </c:pt>
                <c:pt idx="7822">
                  <c:v>231.79999999999998</c:v>
                </c:pt>
                <c:pt idx="7823">
                  <c:v>231.40000000000003</c:v>
                </c:pt>
                <c:pt idx="7824">
                  <c:v>231.3</c:v>
                </c:pt>
                <c:pt idx="7825">
                  <c:v>231.10000000000002</c:v>
                </c:pt>
                <c:pt idx="7826">
                  <c:v>231</c:v>
                </c:pt>
                <c:pt idx="7827">
                  <c:v>230.69999999999996</c:v>
                </c:pt>
                <c:pt idx="7828">
                  <c:v>230.5</c:v>
                </c:pt>
                <c:pt idx="7829">
                  <c:v>230.4</c:v>
                </c:pt>
                <c:pt idx="7830">
                  <c:v>230.29999999999995</c:v>
                </c:pt>
                <c:pt idx="7831">
                  <c:v>230.2</c:v>
                </c:pt>
                <c:pt idx="7832">
                  <c:v>230.00000000000003</c:v>
                </c:pt>
                <c:pt idx="7833">
                  <c:v>229.89999999999998</c:v>
                </c:pt>
                <c:pt idx="7834">
                  <c:v>229.8</c:v>
                </c:pt>
                <c:pt idx="7835">
                  <c:v>228.99999999999997</c:v>
                </c:pt>
                <c:pt idx="7836">
                  <c:v>228.9</c:v>
                </c:pt>
                <c:pt idx="7837">
                  <c:v>228.79999999999998</c:v>
                </c:pt>
                <c:pt idx="7838">
                  <c:v>228.10000000000002</c:v>
                </c:pt>
                <c:pt idx="7839">
                  <c:v>228</c:v>
                </c:pt>
                <c:pt idx="7840">
                  <c:v>228</c:v>
                </c:pt>
                <c:pt idx="7841">
                  <c:v>227.90000000000003</c:v>
                </c:pt>
                <c:pt idx="7842">
                  <c:v>227.7</c:v>
                </c:pt>
                <c:pt idx="7843">
                  <c:v>227.3</c:v>
                </c:pt>
                <c:pt idx="7844">
                  <c:v>227.29999999999998</c:v>
                </c:pt>
                <c:pt idx="7845">
                  <c:v>227.19999999999996</c:v>
                </c:pt>
                <c:pt idx="7846">
                  <c:v>226.7</c:v>
                </c:pt>
                <c:pt idx="7847">
                  <c:v>226.7</c:v>
                </c:pt>
                <c:pt idx="7848">
                  <c:v>226.6</c:v>
                </c:pt>
                <c:pt idx="7849">
                  <c:v>226.59999999999994</c:v>
                </c:pt>
                <c:pt idx="7850">
                  <c:v>226.29999999999998</c:v>
                </c:pt>
                <c:pt idx="7851">
                  <c:v>226</c:v>
                </c:pt>
                <c:pt idx="7852">
                  <c:v>225.6</c:v>
                </c:pt>
                <c:pt idx="7853">
                  <c:v>225.20000000000002</c:v>
                </c:pt>
                <c:pt idx="7854">
                  <c:v>225.2</c:v>
                </c:pt>
                <c:pt idx="7855">
                  <c:v>225.1</c:v>
                </c:pt>
                <c:pt idx="7856">
                  <c:v>224.90000000000006</c:v>
                </c:pt>
                <c:pt idx="7857">
                  <c:v>224.39999999999998</c:v>
                </c:pt>
                <c:pt idx="7858">
                  <c:v>224.1</c:v>
                </c:pt>
                <c:pt idx="7859">
                  <c:v>224</c:v>
                </c:pt>
                <c:pt idx="7860">
                  <c:v>223.89999999999998</c:v>
                </c:pt>
                <c:pt idx="7861">
                  <c:v>223.8</c:v>
                </c:pt>
                <c:pt idx="7862">
                  <c:v>223.20000000000002</c:v>
                </c:pt>
                <c:pt idx="7863">
                  <c:v>222.9</c:v>
                </c:pt>
                <c:pt idx="7864">
                  <c:v>222.39999999999998</c:v>
                </c:pt>
                <c:pt idx="7865">
                  <c:v>222.39999999999998</c:v>
                </c:pt>
                <c:pt idx="7866">
                  <c:v>221.9</c:v>
                </c:pt>
                <c:pt idx="7867">
                  <c:v>221.8</c:v>
                </c:pt>
                <c:pt idx="7868">
                  <c:v>221.79999999999998</c:v>
                </c:pt>
                <c:pt idx="7869">
                  <c:v>221.4</c:v>
                </c:pt>
                <c:pt idx="7870">
                  <c:v>221.2</c:v>
                </c:pt>
                <c:pt idx="7871">
                  <c:v>220.20000000000005</c:v>
                </c:pt>
                <c:pt idx="7872">
                  <c:v>219.99999999999997</c:v>
                </c:pt>
                <c:pt idx="7873">
                  <c:v>219.7</c:v>
                </c:pt>
                <c:pt idx="7874">
                  <c:v>219.2</c:v>
                </c:pt>
                <c:pt idx="7875">
                  <c:v>218.89999999999998</c:v>
                </c:pt>
                <c:pt idx="7876">
                  <c:v>218.8</c:v>
                </c:pt>
                <c:pt idx="7877">
                  <c:v>218.50000000000003</c:v>
                </c:pt>
                <c:pt idx="7878">
                  <c:v>218.39999999999998</c:v>
                </c:pt>
                <c:pt idx="7879">
                  <c:v>218.39999999999995</c:v>
                </c:pt>
                <c:pt idx="7880">
                  <c:v>218.20000000000002</c:v>
                </c:pt>
                <c:pt idx="7881">
                  <c:v>218.2</c:v>
                </c:pt>
                <c:pt idx="7882">
                  <c:v>218.1</c:v>
                </c:pt>
                <c:pt idx="7883">
                  <c:v>217.50000000000003</c:v>
                </c:pt>
                <c:pt idx="7884">
                  <c:v>217.10000000000002</c:v>
                </c:pt>
                <c:pt idx="7885">
                  <c:v>217</c:v>
                </c:pt>
                <c:pt idx="7886">
                  <c:v>216.80000000000004</c:v>
                </c:pt>
                <c:pt idx="7887">
                  <c:v>216.49999999999997</c:v>
                </c:pt>
                <c:pt idx="7888">
                  <c:v>216.29999999999998</c:v>
                </c:pt>
                <c:pt idx="7889">
                  <c:v>216.20000000000002</c:v>
                </c:pt>
                <c:pt idx="7890">
                  <c:v>216</c:v>
                </c:pt>
                <c:pt idx="7891">
                  <c:v>215.3</c:v>
                </c:pt>
                <c:pt idx="7892">
                  <c:v>215.10000000000002</c:v>
                </c:pt>
                <c:pt idx="7893">
                  <c:v>215.09999999999997</c:v>
                </c:pt>
                <c:pt idx="7894">
                  <c:v>214.9</c:v>
                </c:pt>
                <c:pt idx="7895">
                  <c:v>214.8</c:v>
                </c:pt>
                <c:pt idx="7896">
                  <c:v>214.8</c:v>
                </c:pt>
                <c:pt idx="7897">
                  <c:v>214.79999999999998</c:v>
                </c:pt>
                <c:pt idx="7898">
                  <c:v>214.70000000000002</c:v>
                </c:pt>
                <c:pt idx="7899">
                  <c:v>214.59999999999997</c:v>
                </c:pt>
                <c:pt idx="7900">
                  <c:v>214.20000000000005</c:v>
                </c:pt>
                <c:pt idx="7901">
                  <c:v>214.2</c:v>
                </c:pt>
                <c:pt idx="7902">
                  <c:v>214.2</c:v>
                </c:pt>
                <c:pt idx="7903">
                  <c:v>214.10000000000002</c:v>
                </c:pt>
                <c:pt idx="7904">
                  <c:v>214.1</c:v>
                </c:pt>
                <c:pt idx="7905">
                  <c:v>213.89999999999998</c:v>
                </c:pt>
                <c:pt idx="7906">
                  <c:v>213.8</c:v>
                </c:pt>
                <c:pt idx="7907">
                  <c:v>213.79999999999998</c:v>
                </c:pt>
                <c:pt idx="7908">
                  <c:v>213.6</c:v>
                </c:pt>
                <c:pt idx="7909">
                  <c:v>213.29999999999998</c:v>
                </c:pt>
                <c:pt idx="7910">
                  <c:v>213.20000000000005</c:v>
                </c:pt>
                <c:pt idx="7911">
                  <c:v>213.09999999999997</c:v>
                </c:pt>
                <c:pt idx="7912">
                  <c:v>212.9</c:v>
                </c:pt>
                <c:pt idx="7913">
                  <c:v>212.89999999999998</c:v>
                </c:pt>
                <c:pt idx="7914">
                  <c:v>212.89999999999998</c:v>
                </c:pt>
                <c:pt idx="7915">
                  <c:v>212.8</c:v>
                </c:pt>
                <c:pt idx="7916">
                  <c:v>212.70000000000005</c:v>
                </c:pt>
                <c:pt idx="7917">
                  <c:v>212.6</c:v>
                </c:pt>
                <c:pt idx="7918">
                  <c:v>212.50000000000003</c:v>
                </c:pt>
                <c:pt idx="7919">
                  <c:v>211.7</c:v>
                </c:pt>
                <c:pt idx="7920">
                  <c:v>211.4</c:v>
                </c:pt>
                <c:pt idx="7921">
                  <c:v>211.3</c:v>
                </c:pt>
                <c:pt idx="7922">
                  <c:v>211.29999999999995</c:v>
                </c:pt>
                <c:pt idx="7923">
                  <c:v>210.89999999999998</c:v>
                </c:pt>
                <c:pt idx="7924">
                  <c:v>210.6</c:v>
                </c:pt>
                <c:pt idx="7925">
                  <c:v>210.30000000000004</c:v>
                </c:pt>
                <c:pt idx="7926">
                  <c:v>210.00000000000003</c:v>
                </c:pt>
                <c:pt idx="7927">
                  <c:v>209.80000000000004</c:v>
                </c:pt>
                <c:pt idx="7928">
                  <c:v>209.69999999999996</c:v>
                </c:pt>
                <c:pt idx="7929">
                  <c:v>209.59999999999997</c:v>
                </c:pt>
                <c:pt idx="7930">
                  <c:v>209.20000000000007</c:v>
                </c:pt>
                <c:pt idx="7931">
                  <c:v>209.20000000000002</c:v>
                </c:pt>
                <c:pt idx="7932">
                  <c:v>209</c:v>
                </c:pt>
                <c:pt idx="7933">
                  <c:v>208.89999999999998</c:v>
                </c:pt>
                <c:pt idx="7934">
                  <c:v>208.49999999999997</c:v>
                </c:pt>
                <c:pt idx="7935">
                  <c:v>208.4</c:v>
                </c:pt>
                <c:pt idx="7936">
                  <c:v>208.20000000000005</c:v>
                </c:pt>
                <c:pt idx="7937">
                  <c:v>208.2</c:v>
                </c:pt>
                <c:pt idx="7938">
                  <c:v>208.1</c:v>
                </c:pt>
                <c:pt idx="7939">
                  <c:v>208.09999999999997</c:v>
                </c:pt>
                <c:pt idx="7940">
                  <c:v>207.7</c:v>
                </c:pt>
                <c:pt idx="7941">
                  <c:v>207.49999999999997</c:v>
                </c:pt>
                <c:pt idx="7942">
                  <c:v>207.30000000000004</c:v>
                </c:pt>
                <c:pt idx="7943">
                  <c:v>206.9</c:v>
                </c:pt>
                <c:pt idx="7944">
                  <c:v>206.70000000000002</c:v>
                </c:pt>
                <c:pt idx="7945">
                  <c:v>206.7</c:v>
                </c:pt>
                <c:pt idx="7946">
                  <c:v>206.1</c:v>
                </c:pt>
                <c:pt idx="7947">
                  <c:v>205.79999999999995</c:v>
                </c:pt>
                <c:pt idx="7948">
                  <c:v>205.50000000000003</c:v>
                </c:pt>
                <c:pt idx="7949">
                  <c:v>204.7</c:v>
                </c:pt>
                <c:pt idx="7950">
                  <c:v>204.6</c:v>
                </c:pt>
                <c:pt idx="7951">
                  <c:v>204.20000000000002</c:v>
                </c:pt>
                <c:pt idx="7952">
                  <c:v>203.80000000000004</c:v>
                </c:pt>
                <c:pt idx="7953">
                  <c:v>203.8</c:v>
                </c:pt>
                <c:pt idx="7954">
                  <c:v>203.60000000000002</c:v>
                </c:pt>
                <c:pt idx="7955">
                  <c:v>203.59999999999997</c:v>
                </c:pt>
                <c:pt idx="7956">
                  <c:v>203.50000000000003</c:v>
                </c:pt>
                <c:pt idx="7957">
                  <c:v>203.40000000000003</c:v>
                </c:pt>
                <c:pt idx="7958">
                  <c:v>203.3</c:v>
                </c:pt>
                <c:pt idx="7959">
                  <c:v>202.3</c:v>
                </c:pt>
                <c:pt idx="7960">
                  <c:v>202.1</c:v>
                </c:pt>
                <c:pt idx="7961">
                  <c:v>202</c:v>
                </c:pt>
                <c:pt idx="7962">
                  <c:v>201.99999999999997</c:v>
                </c:pt>
                <c:pt idx="7963">
                  <c:v>201.9</c:v>
                </c:pt>
                <c:pt idx="7964">
                  <c:v>201.7</c:v>
                </c:pt>
                <c:pt idx="7965">
                  <c:v>201.29999999999998</c:v>
                </c:pt>
                <c:pt idx="7966">
                  <c:v>200.60000000000002</c:v>
                </c:pt>
                <c:pt idx="7967">
                  <c:v>200.20000000000005</c:v>
                </c:pt>
                <c:pt idx="7968">
                  <c:v>199.9</c:v>
                </c:pt>
                <c:pt idx="7969">
                  <c:v>199.70000000000002</c:v>
                </c:pt>
                <c:pt idx="7970">
                  <c:v>199.7</c:v>
                </c:pt>
                <c:pt idx="7971">
                  <c:v>199.3</c:v>
                </c:pt>
                <c:pt idx="7972">
                  <c:v>199.19999999999996</c:v>
                </c:pt>
                <c:pt idx="7973">
                  <c:v>198.7</c:v>
                </c:pt>
                <c:pt idx="7974">
                  <c:v>198.3</c:v>
                </c:pt>
                <c:pt idx="7975">
                  <c:v>198.1</c:v>
                </c:pt>
                <c:pt idx="7976">
                  <c:v>198</c:v>
                </c:pt>
                <c:pt idx="7977">
                  <c:v>197.9</c:v>
                </c:pt>
                <c:pt idx="7978">
                  <c:v>197.70000000000002</c:v>
                </c:pt>
                <c:pt idx="7979">
                  <c:v>197.5</c:v>
                </c:pt>
                <c:pt idx="7980">
                  <c:v>197.49999999999997</c:v>
                </c:pt>
                <c:pt idx="7981">
                  <c:v>197</c:v>
                </c:pt>
                <c:pt idx="7982">
                  <c:v>196.70000000000005</c:v>
                </c:pt>
                <c:pt idx="7983">
                  <c:v>196.20000000000002</c:v>
                </c:pt>
                <c:pt idx="7984">
                  <c:v>196.1</c:v>
                </c:pt>
                <c:pt idx="7985">
                  <c:v>196</c:v>
                </c:pt>
                <c:pt idx="7986">
                  <c:v>196</c:v>
                </c:pt>
                <c:pt idx="7987">
                  <c:v>195.70000000000002</c:v>
                </c:pt>
                <c:pt idx="7988">
                  <c:v>195.7</c:v>
                </c:pt>
                <c:pt idx="7989">
                  <c:v>195.3</c:v>
                </c:pt>
                <c:pt idx="7990">
                  <c:v>195.29999999999998</c:v>
                </c:pt>
                <c:pt idx="7991">
                  <c:v>194.9</c:v>
                </c:pt>
                <c:pt idx="7992">
                  <c:v>194.7</c:v>
                </c:pt>
                <c:pt idx="7993">
                  <c:v>193.99999999999997</c:v>
                </c:pt>
                <c:pt idx="7994">
                  <c:v>193.89999999999998</c:v>
                </c:pt>
                <c:pt idx="7995">
                  <c:v>193.6</c:v>
                </c:pt>
                <c:pt idx="7996">
                  <c:v>193.59999999999997</c:v>
                </c:pt>
                <c:pt idx="7997">
                  <c:v>193.5</c:v>
                </c:pt>
                <c:pt idx="7998">
                  <c:v>193.39999999999998</c:v>
                </c:pt>
                <c:pt idx="7999">
                  <c:v>192.99999999999997</c:v>
                </c:pt>
                <c:pt idx="8000">
                  <c:v>192.9</c:v>
                </c:pt>
                <c:pt idx="8001">
                  <c:v>192.89999999999998</c:v>
                </c:pt>
                <c:pt idx="8002">
                  <c:v>192.50000000000003</c:v>
                </c:pt>
                <c:pt idx="8003">
                  <c:v>192.4</c:v>
                </c:pt>
                <c:pt idx="8004">
                  <c:v>192.4</c:v>
                </c:pt>
                <c:pt idx="8005">
                  <c:v>192</c:v>
                </c:pt>
                <c:pt idx="8006">
                  <c:v>191.5</c:v>
                </c:pt>
                <c:pt idx="8007">
                  <c:v>191.49999999999997</c:v>
                </c:pt>
                <c:pt idx="8008">
                  <c:v>191.20000000000002</c:v>
                </c:pt>
                <c:pt idx="8009">
                  <c:v>191</c:v>
                </c:pt>
                <c:pt idx="8010">
                  <c:v>191</c:v>
                </c:pt>
                <c:pt idx="8011">
                  <c:v>190.7</c:v>
                </c:pt>
                <c:pt idx="8012">
                  <c:v>190.5</c:v>
                </c:pt>
                <c:pt idx="8013">
                  <c:v>190.2</c:v>
                </c:pt>
                <c:pt idx="8014">
                  <c:v>189.8</c:v>
                </c:pt>
                <c:pt idx="8015">
                  <c:v>189.40000000000003</c:v>
                </c:pt>
                <c:pt idx="8016">
                  <c:v>189.20000000000002</c:v>
                </c:pt>
                <c:pt idx="8017">
                  <c:v>189.1</c:v>
                </c:pt>
                <c:pt idx="8018">
                  <c:v>189.1</c:v>
                </c:pt>
                <c:pt idx="8019">
                  <c:v>189</c:v>
                </c:pt>
                <c:pt idx="8020">
                  <c:v>188.60000000000002</c:v>
                </c:pt>
                <c:pt idx="8021">
                  <c:v>188.5</c:v>
                </c:pt>
                <c:pt idx="8022">
                  <c:v>188.39999999999998</c:v>
                </c:pt>
                <c:pt idx="8023">
                  <c:v>188.3</c:v>
                </c:pt>
                <c:pt idx="8024">
                  <c:v>188.2</c:v>
                </c:pt>
                <c:pt idx="8025">
                  <c:v>188</c:v>
                </c:pt>
                <c:pt idx="8026">
                  <c:v>187.79999999999998</c:v>
                </c:pt>
                <c:pt idx="8027">
                  <c:v>187.6</c:v>
                </c:pt>
                <c:pt idx="8028">
                  <c:v>187.20000000000002</c:v>
                </c:pt>
                <c:pt idx="8029">
                  <c:v>187</c:v>
                </c:pt>
                <c:pt idx="8030">
                  <c:v>186.99999999999997</c:v>
                </c:pt>
                <c:pt idx="8031">
                  <c:v>186.8</c:v>
                </c:pt>
                <c:pt idx="8032">
                  <c:v>186.6</c:v>
                </c:pt>
                <c:pt idx="8033">
                  <c:v>186.6</c:v>
                </c:pt>
                <c:pt idx="8034">
                  <c:v>186.40000000000003</c:v>
                </c:pt>
                <c:pt idx="8035">
                  <c:v>186.39999999999998</c:v>
                </c:pt>
                <c:pt idx="8036">
                  <c:v>186.30000000000004</c:v>
                </c:pt>
                <c:pt idx="8037">
                  <c:v>186.10000000000002</c:v>
                </c:pt>
                <c:pt idx="8038">
                  <c:v>185.4</c:v>
                </c:pt>
                <c:pt idx="8039">
                  <c:v>185.2</c:v>
                </c:pt>
                <c:pt idx="8040">
                  <c:v>185</c:v>
                </c:pt>
                <c:pt idx="8041">
                  <c:v>184.9</c:v>
                </c:pt>
                <c:pt idx="8042">
                  <c:v>184.7</c:v>
                </c:pt>
                <c:pt idx="8043">
                  <c:v>184.20000000000002</c:v>
                </c:pt>
                <c:pt idx="8044">
                  <c:v>184.2</c:v>
                </c:pt>
                <c:pt idx="8045">
                  <c:v>184.00000000000003</c:v>
                </c:pt>
                <c:pt idx="8046">
                  <c:v>184</c:v>
                </c:pt>
                <c:pt idx="8047">
                  <c:v>183.90000000000006</c:v>
                </c:pt>
                <c:pt idx="8048">
                  <c:v>183.79999999999998</c:v>
                </c:pt>
                <c:pt idx="8049">
                  <c:v>183.69999999999996</c:v>
                </c:pt>
                <c:pt idx="8050">
                  <c:v>183.39999999999998</c:v>
                </c:pt>
                <c:pt idx="8051">
                  <c:v>183.29999999999998</c:v>
                </c:pt>
                <c:pt idx="8052">
                  <c:v>183.29999999999998</c:v>
                </c:pt>
                <c:pt idx="8053">
                  <c:v>182.89999999999998</c:v>
                </c:pt>
                <c:pt idx="8054">
                  <c:v>182.8</c:v>
                </c:pt>
                <c:pt idx="8055">
                  <c:v>182.60000000000002</c:v>
                </c:pt>
                <c:pt idx="8056">
                  <c:v>182.10000000000002</c:v>
                </c:pt>
                <c:pt idx="8057">
                  <c:v>181.89999999999995</c:v>
                </c:pt>
                <c:pt idx="8058">
                  <c:v>181.60000000000002</c:v>
                </c:pt>
                <c:pt idx="8059">
                  <c:v>181.6</c:v>
                </c:pt>
                <c:pt idx="8060">
                  <c:v>181.10000000000002</c:v>
                </c:pt>
                <c:pt idx="8061">
                  <c:v>181.1</c:v>
                </c:pt>
                <c:pt idx="8062">
                  <c:v>180.8</c:v>
                </c:pt>
                <c:pt idx="8063">
                  <c:v>180.79999999999998</c:v>
                </c:pt>
                <c:pt idx="8064">
                  <c:v>180.5</c:v>
                </c:pt>
                <c:pt idx="8065">
                  <c:v>180.5</c:v>
                </c:pt>
                <c:pt idx="8066">
                  <c:v>180.5</c:v>
                </c:pt>
                <c:pt idx="8067">
                  <c:v>180.49999999999997</c:v>
                </c:pt>
                <c:pt idx="8068">
                  <c:v>180.2</c:v>
                </c:pt>
                <c:pt idx="8069">
                  <c:v>179.8</c:v>
                </c:pt>
                <c:pt idx="8070">
                  <c:v>179.8</c:v>
                </c:pt>
                <c:pt idx="8071">
                  <c:v>179.70000000000002</c:v>
                </c:pt>
                <c:pt idx="8072">
                  <c:v>179.29999999999998</c:v>
                </c:pt>
                <c:pt idx="8073">
                  <c:v>179.10000000000002</c:v>
                </c:pt>
                <c:pt idx="8074">
                  <c:v>178.70000000000002</c:v>
                </c:pt>
                <c:pt idx="8075">
                  <c:v>178.50000000000003</c:v>
                </c:pt>
                <c:pt idx="8076">
                  <c:v>178.4</c:v>
                </c:pt>
                <c:pt idx="8077">
                  <c:v>177.99999999999997</c:v>
                </c:pt>
                <c:pt idx="8078">
                  <c:v>177.79999999999998</c:v>
                </c:pt>
                <c:pt idx="8079">
                  <c:v>177.6</c:v>
                </c:pt>
                <c:pt idx="8080">
                  <c:v>177.29999999999998</c:v>
                </c:pt>
                <c:pt idx="8081">
                  <c:v>177.1</c:v>
                </c:pt>
                <c:pt idx="8082">
                  <c:v>176.6</c:v>
                </c:pt>
                <c:pt idx="8083">
                  <c:v>176.4</c:v>
                </c:pt>
                <c:pt idx="8084">
                  <c:v>176.4</c:v>
                </c:pt>
                <c:pt idx="8085">
                  <c:v>176</c:v>
                </c:pt>
                <c:pt idx="8086">
                  <c:v>175.59999999999997</c:v>
                </c:pt>
                <c:pt idx="8087">
                  <c:v>175.50000000000003</c:v>
                </c:pt>
                <c:pt idx="8088">
                  <c:v>175.39999999999998</c:v>
                </c:pt>
                <c:pt idx="8089">
                  <c:v>175.30000000000007</c:v>
                </c:pt>
                <c:pt idx="8090">
                  <c:v>175.29999999999998</c:v>
                </c:pt>
                <c:pt idx="8091">
                  <c:v>175.10000000000002</c:v>
                </c:pt>
                <c:pt idx="8092">
                  <c:v>174.99999999999997</c:v>
                </c:pt>
                <c:pt idx="8093">
                  <c:v>174.7</c:v>
                </c:pt>
                <c:pt idx="8094">
                  <c:v>174.5</c:v>
                </c:pt>
                <c:pt idx="8095">
                  <c:v>173.9</c:v>
                </c:pt>
                <c:pt idx="8096">
                  <c:v>173.89999999999998</c:v>
                </c:pt>
                <c:pt idx="8097">
                  <c:v>173.6</c:v>
                </c:pt>
                <c:pt idx="8098">
                  <c:v>173.3</c:v>
                </c:pt>
                <c:pt idx="8099">
                  <c:v>172.9</c:v>
                </c:pt>
                <c:pt idx="8100">
                  <c:v>172.5</c:v>
                </c:pt>
                <c:pt idx="8101">
                  <c:v>172.3</c:v>
                </c:pt>
                <c:pt idx="8102">
                  <c:v>172.00000000000003</c:v>
                </c:pt>
                <c:pt idx="8103">
                  <c:v>171.90000000000003</c:v>
                </c:pt>
                <c:pt idx="8104">
                  <c:v>171.79999999999998</c:v>
                </c:pt>
                <c:pt idx="8105">
                  <c:v>171.79999999999995</c:v>
                </c:pt>
                <c:pt idx="8106">
                  <c:v>171.7</c:v>
                </c:pt>
                <c:pt idx="8107">
                  <c:v>171.7</c:v>
                </c:pt>
                <c:pt idx="8108">
                  <c:v>171.60000000000002</c:v>
                </c:pt>
                <c:pt idx="8109">
                  <c:v>171.3</c:v>
                </c:pt>
                <c:pt idx="8110">
                  <c:v>170.7</c:v>
                </c:pt>
                <c:pt idx="8111">
                  <c:v>170.69999999999996</c:v>
                </c:pt>
                <c:pt idx="8112">
                  <c:v>170.60000000000005</c:v>
                </c:pt>
                <c:pt idx="8113">
                  <c:v>170.20000000000002</c:v>
                </c:pt>
                <c:pt idx="8114">
                  <c:v>170.1</c:v>
                </c:pt>
                <c:pt idx="8115">
                  <c:v>169.89999999999998</c:v>
                </c:pt>
                <c:pt idx="8116">
                  <c:v>169.7</c:v>
                </c:pt>
                <c:pt idx="8117">
                  <c:v>169.60000000000002</c:v>
                </c:pt>
                <c:pt idx="8118">
                  <c:v>169.29999999999995</c:v>
                </c:pt>
                <c:pt idx="8119">
                  <c:v>169.2</c:v>
                </c:pt>
                <c:pt idx="8120">
                  <c:v>169.10000000000002</c:v>
                </c:pt>
                <c:pt idx="8121">
                  <c:v>169.09999999999997</c:v>
                </c:pt>
                <c:pt idx="8122">
                  <c:v>168.99999999999997</c:v>
                </c:pt>
                <c:pt idx="8123">
                  <c:v>168.60000000000002</c:v>
                </c:pt>
                <c:pt idx="8124">
                  <c:v>168.29999999999998</c:v>
                </c:pt>
                <c:pt idx="8125">
                  <c:v>168.1</c:v>
                </c:pt>
                <c:pt idx="8126">
                  <c:v>167.80000000000004</c:v>
                </c:pt>
                <c:pt idx="8127">
                  <c:v>167.3</c:v>
                </c:pt>
                <c:pt idx="8128">
                  <c:v>167.00000000000003</c:v>
                </c:pt>
                <c:pt idx="8129">
                  <c:v>166.49999999999997</c:v>
                </c:pt>
                <c:pt idx="8130">
                  <c:v>166.4</c:v>
                </c:pt>
                <c:pt idx="8131">
                  <c:v>166.3</c:v>
                </c:pt>
                <c:pt idx="8132">
                  <c:v>166.2</c:v>
                </c:pt>
                <c:pt idx="8133">
                  <c:v>166</c:v>
                </c:pt>
                <c:pt idx="8134">
                  <c:v>165.39999999999998</c:v>
                </c:pt>
                <c:pt idx="8135">
                  <c:v>164.9</c:v>
                </c:pt>
                <c:pt idx="8136">
                  <c:v>164.7</c:v>
                </c:pt>
                <c:pt idx="8137">
                  <c:v>164.49999999999997</c:v>
                </c:pt>
                <c:pt idx="8138">
                  <c:v>164.3</c:v>
                </c:pt>
                <c:pt idx="8139">
                  <c:v>164.3</c:v>
                </c:pt>
                <c:pt idx="8140">
                  <c:v>164.3</c:v>
                </c:pt>
                <c:pt idx="8141">
                  <c:v>164.1</c:v>
                </c:pt>
                <c:pt idx="8142">
                  <c:v>163.9</c:v>
                </c:pt>
                <c:pt idx="8143">
                  <c:v>163.80000000000001</c:v>
                </c:pt>
                <c:pt idx="8144">
                  <c:v>163.29999999999995</c:v>
                </c:pt>
                <c:pt idx="8145">
                  <c:v>163.20000000000002</c:v>
                </c:pt>
                <c:pt idx="8146">
                  <c:v>163.1</c:v>
                </c:pt>
                <c:pt idx="8147">
                  <c:v>162.89999999999998</c:v>
                </c:pt>
                <c:pt idx="8148">
                  <c:v>162.39999999999998</c:v>
                </c:pt>
                <c:pt idx="8149">
                  <c:v>162.20000000000002</c:v>
                </c:pt>
                <c:pt idx="8150">
                  <c:v>162.20000000000002</c:v>
                </c:pt>
                <c:pt idx="8151">
                  <c:v>162.10000000000002</c:v>
                </c:pt>
                <c:pt idx="8152">
                  <c:v>161.20000000000002</c:v>
                </c:pt>
                <c:pt idx="8153">
                  <c:v>161.09999999999997</c:v>
                </c:pt>
                <c:pt idx="8154">
                  <c:v>160.9</c:v>
                </c:pt>
                <c:pt idx="8155">
                  <c:v>160.79999999999998</c:v>
                </c:pt>
                <c:pt idx="8156">
                  <c:v>160.6</c:v>
                </c:pt>
                <c:pt idx="8157">
                  <c:v>160.4</c:v>
                </c:pt>
                <c:pt idx="8158">
                  <c:v>160.39999999999998</c:v>
                </c:pt>
                <c:pt idx="8159">
                  <c:v>160.10000000000002</c:v>
                </c:pt>
                <c:pt idx="8160">
                  <c:v>159.89999999999998</c:v>
                </c:pt>
                <c:pt idx="8161">
                  <c:v>159.4</c:v>
                </c:pt>
                <c:pt idx="8162">
                  <c:v>159.4</c:v>
                </c:pt>
                <c:pt idx="8163">
                  <c:v>158.99999999999997</c:v>
                </c:pt>
                <c:pt idx="8164">
                  <c:v>158.9</c:v>
                </c:pt>
                <c:pt idx="8165">
                  <c:v>158.9</c:v>
                </c:pt>
                <c:pt idx="8166">
                  <c:v>158.4</c:v>
                </c:pt>
                <c:pt idx="8167">
                  <c:v>158.10000000000002</c:v>
                </c:pt>
                <c:pt idx="8168">
                  <c:v>157.70000000000002</c:v>
                </c:pt>
                <c:pt idx="8169">
                  <c:v>157.69999999999999</c:v>
                </c:pt>
                <c:pt idx="8170">
                  <c:v>157.5</c:v>
                </c:pt>
                <c:pt idx="8171">
                  <c:v>157.39999999999995</c:v>
                </c:pt>
                <c:pt idx="8172">
                  <c:v>157.09999999999997</c:v>
                </c:pt>
                <c:pt idx="8173">
                  <c:v>156.90000000000003</c:v>
                </c:pt>
                <c:pt idx="8174">
                  <c:v>156.29999999999995</c:v>
                </c:pt>
                <c:pt idx="8175">
                  <c:v>156.1</c:v>
                </c:pt>
                <c:pt idx="8176">
                  <c:v>156.09999999999997</c:v>
                </c:pt>
                <c:pt idx="8177">
                  <c:v>156.00000000000003</c:v>
                </c:pt>
                <c:pt idx="8178">
                  <c:v>155.80000000000001</c:v>
                </c:pt>
                <c:pt idx="8179">
                  <c:v>155.5</c:v>
                </c:pt>
                <c:pt idx="8180">
                  <c:v>155.5</c:v>
                </c:pt>
                <c:pt idx="8181">
                  <c:v>154.9</c:v>
                </c:pt>
                <c:pt idx="8182">
                  <c:v>154.80000000000001</c:v>
                </c:pt>
                <c:pt idx="8183">
                  <c:v>154.70000000000002</c:v>
                </c:pt>
                <c:pt idx="8184">
                  <c:v>154.50000000000003</c:v>
                </c:pt>
                <c:pt idx="8185">
                  <c:v>154.30000000000001</c:v>
                </c:pt>
                <c:pt idx="8186">
                  <c:v>153.90000000000003</c:v>
                </c:pt>
                <c:pt idx="8187">
                  <c:v>153.89999999999998</c:v>
                </c:pt>
                <c:pt idx="8188">
                  <c:v>153.80000000000001</c:v>
                </c:pt>
                <c:pt idx="8189">
                  <c:v>153.6</c:v>
                </c:pt>
                <c:pt idx="8190">
                  <c:v>153.29999999999998</c:v>
                </c:pt>
                <c:pt idx="8191">
                  <c:v>153.19999999999999</c:v>
                </c:pt>
                <c:pt idx="8192">
                  <c:v>153.19999999999999</c:v>
                </c:pt>
                <c:pt idx="8193">
                  <c:v>152.69999999999999</c:v>
                </c:pt>
                <c:pt idx="8194">
                  <c:v>152.19999999999999</c:v>
                </c:pt>
                <c:pt idx="8195">
                  <c:v>151.69999999999999</c:v>
                </c:pt>
                <c:pt idx="8196">
                  <c:v>151.19999999999999</c:v>
                </c:pt>
                <c:pt idx="8197">
                  <c:v>150.4</c:v>
                </c:pt>
                <c:pt idx="8198">
                  <c:v>150.4</c:v>
                </c:pt>
                <c:pt idx="8199">
                  <c:v>150.10000000000002</c:v>
                </c:pt>
                <c:pt idx="8200">
                  <c:v>150.10000000000002</c:v>
                </c:pt>
                <c:pt idx="8201">
                  <c:v>149.70000000000002</c:v>
                </c:pt>
                <c:pt idx="8202">
                  <c:v>149.70000000000002</c:v>
                </c:pt>
                <c:pt idx="8203">
                  <c:v>149.5</c:v>
                </c:pt>
                <c:pt idx="8204">
                  <c:v>149.40000000000003</c:v>
                </c:pt>
                <c:pt idx="8205">
                  <c:v>149.1</c:v>
                </c:pt>
                <c:pt idx="8206">
                  <c:v>148.70000000000002</c:v>
                </c:pt>
                <c:pt idx="8207">
                  <c:v>148.69999999999999</c:v>
                </c:pt>
                <c:pt idx="8208">
                  <c:v>148.39999999999998</c:v>
                </c:pt>
                <c:pt idx="8209">
                  <c:v>148.30000000000001</c:v>
                </c:pt>
                <c:pt idx="8210">
                  <c:v>147.9</c:v>
                </c:pt>
                <c:pt idx="8211">
                  <c:v>147.80000000000001</c:v>
                </c:pt>
                <c:pt idx="8212">
                  <c:v>147.6</c:v>
                </c:pt>
                <c:pt idx="8213">
                  <c:v>147.4</c:v>
                </c:pt>
                <c:pt idx="8214">
                  <c:v>147.29999999999998</c:v>
                </c:pt>
                <c:pt idx="8215">
                  <c:v>147.1</c:v>
                </c:pt>
                <c:pt idx="8216">
                  <c:v>147</c:v>
                </c:pt>
                <c:pt idx="8217">
                  <c:v>146.9</c:v>
                </c:pt>
                <c:pt idx="8218">
                  <c:v>146.4</c:v>
                </c:pt>
                <c:pt idx="8219">
                  <c:v>146.4</c:v>
                </c:pt>
                <c:pt idx="8220">
                  <c:v>146.19999999999999</c:v>
                </c:pt>
                <c:pt idx="8221">
                  <c:v>146.00000000000003</c:v>
                </c:pt>
                <c:pt idx="8222">
                  <c:v>145.5</c:v>
                </c:pt>
                <c:pt idx="8223">
                  <c:v>145.29999999999998</c:v>
                </c:pt>
                <c:pt idx="8224">
                  <c:v>145.20000000000002</c:v>
                </c:pt>
                <c:pt idx="8225">
                  <c:v>144.5</c:v>
                </c:pt>
                <c:pt idx="8226">
                  <c:v>144.29999999999998</c:v>
                </c:pt>
                <c:pt idx="8227">
                  <c:v>143.80000000000001</c:v>
                </c:pt>
                <c:pt idx="8228">
                  <c:v>143.79999999999995</c:v>
                </c:pt>
                <c:pt idx="8229">
                  <c:v>143.4</c:v>
                </c:pt>
                <c:pt idx="8230">
                  <c:v>143.30000000000001</c:v>
                </c:pt>
                <c:pt idx="8231">
                  <c:v>142.5</c:v>
                </c:pt>
                <c:pt idx="8232">
                  <c:v>142.5</c:v>
                </c:pt>
                <c:pt idx="8233">
                  <c:v>142.10000000000002</c:v>
                </c:pt>
                <c:pt idx="8234">
                  <c:v>142.00000000000003</c:v>
                </c:pt>
                <c:pt idx="8235">
                  <c:v>142</c:v>
                </c:pt>
                <c:pt idx="8236">
                  <c:v>141.60000000000002</c:v>
                </c:pt>
                <c:pt idx="8237">
                  <c:v>141.10000000000002</c:v>
                </c:pt>
                <c:pt idx="8238">
                  <c:v>140.9</c:v>
                </c:pt>
                <c:pt idx="8239">
                  <c:v>140.79999999999998</c:v>
                </c:pt>
                <c:pt idx="8240">
                  <c:v>140.70000000000002</c:v>
                </c:pt>
                <c:pt idx="8241">
                  <c:v>140.4</c:v>
                </c:pt>
                <c:pt idx="8242">
                  <c:v>139.9</c:v>
                </c:pt>
                <c:pt idx="8243">
                  <c:v>139.9</c:v>
                </c:pt>
                <c:pt idx="8244">
                  <c:v>139.80000000000001</c:v>
                </c:pt>
                <c:pt idx="8245">
                  <c:v>139.79999999999998</c:v>
                </c:pt>
                <c:pt idx="8246">
                  <c:v>139.6</c:v>
                </c:pt>
                <c:pt idx="8247">
                  <c:v>139.5</c:v>
                </c:pt>
                <c:pt idx="8248">
                  <c:v>139.39999999999998</c:v>
                </c:pt>
                <c:pt idx="8249">
                  <c:v>139.20000000000002</c:v>
                </c:pt>
                <c:pt idx="8250">
                  <c:v>139.19999999999999</c:v>
                </c:pt>
                <c:pt idx="8251">
                  <c:v>138.99999999999997</c:v>
                </c:pt>
                <c:pt idx="8252">
                  <c:v>138.9</c:v>
                </c:pt>
                <c:pt idx="8253">
                  <c:v>138.79999999999998</c:v>
                </c:pt>
                <c:pt idx="8254">
                  <c:v>138.79999999999998</c:v>
                </c:pt>
                <c:pt idx="8255">
                  <c:v>138.5</c:v>
                </c:pt>
                <c:pt idx="8256">
                  <c:v>138.4</c:v>
                </c:pt>
                <c:pt idx="8257">
                  <c:v>138.20000000000002</c:v>
                </c:pt>
                <c:pt idx="8258">
                  <c:v>137.99999999999997</c:v>
                </c:pt>
                <c:pt idx="8259">
                  <c:v>137.9</c:v>
                </c:pt>
                <c:pt idx="8260">
                  <c:v>137.79999999999998</c:v>
                </c:pt>
                <c:pt idx="8261">
                  <c:v>137.69999999999999</c:v>
                </c:pt>
                <c:pt idx="8262">
                  <c:v>137.6</c:v>
                </c:pt>
                <c:pt idx="8263">
                  <c:v>137.5</c:v>
                </c:pt>
                <c:pt idx="8264">
                  <c:v>137.4</c:v>
                </c:pt>
                <c:pt idx="8265">
                  <c:v>137.39999999999998</c:v>
                </c:pt>
                <c:pt idx="8266">
                  <c:v>137.19999999999999</c:v>
                </c:pt>
                <c:pt idx="8267">
                  <c:v>136.89999999999998</c:v>
                </c:pt>
                <c:pt idx="8268">
                  <c:v>136.6</c:v>
                </c:pt>
                <c:pt idx="8269">
                  <c:v>136.5</c:v>
                </c:pt>
                <c:pt idx="8270">
                  <c:v>136.29999999999998</c:v>
                </c:pt>
                <c:pt idx="8271">
                  <c:v>136.19999999999999</c:v>
                </c:pt>
                <c:pt idx="8272">
                  <c:v>136.19999999999999</c:v>
                </c:pt>
                <c:pt idx="8273">
                  <c:v>136.19999999999999</c:v>
                </c:pt>
                <c:pt idx="8274">
                  <c:v>136.00000000000003</c:v>
                </c:pt>
                <c:pt idx="8275">
                  <c:v>135.80000000000001</c:v>
                </c:pt>
                <c:pt idx="8276">
                  <c:v>135.70000000000002</c:v>
                </c:pt>
                <c:pt idx="8277">
                  <c:v>135.6</c:v>
                </c:pt>
                <c:pt idx="8278">
                  <c:v>135.6</c:v>
                </c:pt>
                <c:pt idx="8279">
                  <c:v>135.5</c:v>
                </c:pt>
                <c:pt idx="8280">
                  <c:v>135.4</c:v>
                </c:pt>
                <c:pt idx="8281">
                  <c:v>135.30000000000001</c:v>
                </c:pt>
                <c:pt idx="8282">
                  <c:v>134.80000000000001</c:v>
                </c:pt>
                <c:pt idx="8283">
                  <c:v>134.5</c:v>
                </c:pt>
                <c:pt idx="8284">
                  <c:v>133.39999999999998</c:v>
                </c:pt>
                <c:pt idx="8285">
                  <c:v>133.10000000000002</c:v>
                </c:pt>
                <c:pt idx="8286">
                  <c:v>133</c:v>
                </c:pt>
                <c:pt idx="8287">
                  <c:v>132.4</c:v>
                </c:pt>
                <c:pt idx="8288">
                  <c:v>132.1</c:v>
                </c:pt>
                <c:pt idx="8289">
                  <c:v>131.9</c:v>
                </c:pt>
                <c:pt idx="8290">
                  <c:v>131.9</c:v>
                </c:pt>
                <c:pt idx="8291">
                  <c:v>131.89999999999998</c:v>
                </c:pt>
                <c:pt idx="8292">
                  <c:v>131.80000000000001</c:v>
                </c:pt>
                <c:pt idx="8293">
                  <c:v>131.69999999999999</c:v>
                </c:pt>
                <c:pt idx="8294">
                  <c:v>131.6</c:v>
                </c:pt>
                <c:pt idx="8295">
                  <c:v>131.4</c:v>
                </c:pt>
                <c:pt idx="8296">
                  <c:v>131.1</c:v>
                </c:pt>
                <c:pt idx="8297">
                  <c:v>130.80000000000001</c:v>
                </c:pt>
                <c:pt idx="8298">
                  <c:v>130.5</c:v>
                </c:pt>
                <c:pt idx="8299">
                  <c:v>130.4</c:v>
                </c:pt>
                <c:pt idx="8300">
                  <c:v>130.39999999999998</c:v>
                </c:pt>
                <c:pt idx="8301">
                  <c:v>130.29999999999998</c:v>
                </c:pt>
                <c:pt idx="8302">
                  <c:v>130.20000000000002</c:v>
                </c:pt>
                <c:pt idx="8303">
                  <c:v>130.10000000000002</c:v>
                </c:pt>
                <c:pt idx="8304">
                  <c:v>129.39999999999998</c:v>
                </c:pt>
                <c:pt idx="8305">
                  <c:v>129.30000000000001</c:v>
                </c:pt>
                <c:pt idx="8306">
                  <c:v>129.19999999999999</c:v>
                </c:pt>
                <c:pt idx="8307">
                  <c:v>129</c:v>
                </c:pt>
                <c:pt idx="8308">
                  <c:v>128.69999999999999</c:v>
                </c:pt>
                <c:pt idx="8309">
                  <c:v>128.60000000000002</c:v>
                </c:pt>
                <c:pt idx="8310">
                  <c:v>128.39999999999998</c:v>
                </c:pt>
                <c:pt idx="8311">
                  <c:v>128.19999999999999</c:v>
                </c:pt>
                <c:pt idx="8312">
                  <c:v>127.30000000000001</c:v>
                </c:pt>
                <c:pt idx="8313">
                  <c:v>127.3</c:v>
                </c:pt>
                <c:pt idx="8314">
                  <c:v>126.60000000000002</c:v>
                </c:pt>
                <c:pt idx="8315">
                  <c:v>126.60000000000001</c:v>
                </c:pt>
                <c:pt idx="8316">
                  <c:v>126.3</c:v>
                </c:pt>
                <c:pt idx="8317">
                  <c:v>126.2</c:v>
                </c:pt>
                <c:pt idx="8318">
                  <c:v>126.19999999999999</c:v>
                </c:pt>
                <c:pt idx="8319">
                  <c:v>125.89999999999999</c:v>
                </c:pt>
                <c:pt idx="8320">
                  <c:v>125.60000000000001</c:v>
                </c:pt>
                <c:pt idx="8321">
                  <c:v>125.30000000000003</c:v>
                </c:pt>
                <c:pt idx="8322">
                  <c:v>124.99999999999999</c:v>
                </c:pt>
                <c:pt idx="8323">
                  <c:v>124.39999999999998</c:v>
                </c:pt>
                <c:pt idx="8324">
                  <c:v>124.2</c:v>
                </c:pt>
                <c:pt idx="8325">
                  <c:v>124.2</c:v>
                </c:pt>
                <c:pt idx="8326">
                  <c:v>124.00000000000001</c:v>
                </c:pt>
                <c:pt idx="8327">
                  <c:v>123.99999999999999</c:v>
                </c:pt>
                <c:pt idx="8328">
                  <c:v>123.69999999999999</c:v>
                </c:pt>
                <c:pt idx="8329">
                  <c:v>123.69999999999999</c:v>
                </c:pt>
                <c:pt idx="8330">
                  <c:v>123.69999999999999</c:v>
                </c:pt>
                <c:pt idx="8331">
                  <c:v>123.4</c:v>
                </c:pt>
                <c:pt idx="8332">
                  <c:v>123.1</c:v>
                </c:pt>
                <c:pt idx="8333">
                  <c:v>122.9</c:v>
                </c:pt>
                <c:pt idx="8334">
                  <c:v>122.69999999999999</c:v>
                </c:pt>
                <c:pt idx="8335">
                  <c:v>122.5</c:v>
                </c:pt>
                <c:pt idx="8336">
                  <c:v>122.4</c:v>
                </c:pt>
                <c:pt idx="8337">
                  <c:v>122</c:v>
                </c:pt>
                <c:pt idx="8338">
                  <c:v>121.8</c:v>
                </c:pt>
                <c:pt idx="8339">
                  <c:v>121.50000000000001</c:v>
                </c:pt>
                <c:pt idx="8340">
                  <c:v>121.40000000000002</c:v>
                </c:pt>
                <c:pt idx="8341">
                  <c:v>121.4</c:v>
                </c:pt>
                <c:pt idx="8342">
                  <c:v>121.39999999999999</c:v>
                </c:pt>
                <c:pt idx="8343">
                  <c:v>121.39999999999998</c:v>
                </c:pt>
                <c:pt idx="8344">
                  <c:v>120.5</c:v>
                </c:pt>
                <c:pt idx="8345">
                  <c:v>120.40000000000002</c:v>
                </c:pt>
                <c:pt idx="8346">
                  <c:v>120.30000000000001</c:v>
                </c:pt>
                <c:pt idx="8347">
                  <c:v>120.30000000000001</c:v>
                </c:pt>
                <c:pt idx="8348">
                  <c:v>120.10000000000001</c:v>
                </c:pt>
                <c:pt idx="8349">
                  <c:v>119.49999999999999</c:v>
                </c:pt>
                <c:pt idx="8350">
                  <c:v>119.4</c:v>
                </c:pt>
                <c:pt idx="8351">
                  <c:v>118.89999999999999</c:v>
                </c:pt>
                <c:pt idx="8352">
                  <c:v>118.80000000000001</c:v>
                </c:pt>
                <c:pt idx="8353">
                  <c:v>118.80000000000001</c:v>
                </c:pt>
                <c:pt idx="8354">
                  <c:v>118.69999999999999</c:v>
                </c:pt>
                <c:pt idx="8355">
                  <c:v>118.4</c:v>
                </c:pt>
                <c:pt idx="8356">
                  <c:v>117.8</c:v>
                </c:pt>
                <c:pt idx="8357">
                  <c:v>117.6</c:v>
                </c:pt>
                <c:pt idx="8358">
                  <c:v>117.4</c:v>
                </c:pt>
                <c:pt idx="8359">
                  <c:v>117.19999999999999</c:v>
                </c:pt>
                <c:pt idx="8360">
                  <c:v>116.8</c:v>
                </c:pt>
                <c:pt idx="8361">
                  <c:v>116.7</c:v>
                </c:pt>
                <c:pt idx="8362">
                  <c:v>116.6</c:v>
                </c:pt>
                <c:pt idx="8363">
                  <c:v>116.49999999999999</c:v>
                </c:pt>
                <c:pt idx="8364">
                  <c:v>116.4</c:v>
                </c:pt>
                <c:pt idx="8365">
                  <c:v>116.29999999999998</c:v>
                </c:pt>
                <c:pt idx="8366">
                  <c:v>116.2</c:v>
                </c:pt>
                <c:pt idx="8367">
                  <c:v>116.1</c:v>
                </c:pt>
                <c:pt idx="8368">
                  <c:v>115.8</c:v>
                </c:pt>
                <c:pt idx="8369">
                  <c:v>115.7</c:v>
                </c:pt>
                <c:pt idx="8370">
                  <c:v>115.6</c:v>
                </c:pt>
                <c:pt idx="8371">
                  <c:v>115.5</c:v>
                </c:pt>
                <c:pt idx="8372">
                  <c:v>115.30000000000001</c:v>
                </c:pt>
                <c:pt idx="8373">
                  <c:v>115.3</c:v>
                </c:pt>
                <c:pt idx="8374">
                  <c:v>115.3</c:v>
                </c:pt>
                <c:pt idx="8375">
                  <c:v>115.1</c:v>
                </c:pt>
                <c:pt idx="8376">
                  <c:v>114.9</c:v>
                </c:pt>
                <c:pt idx="8377">
                  <c:v>114.5</c:v>
                </c:pt>
                <c:pt idx="8378">
                  <c:v>114.39999999999999</c:v>
                </c:pt>
                <c:pt idx="8379">
                  <c:v>114.3</c:v>
                </c:pt>
                <c:pt idx="8380">
                  <c:v>114.1</c:v>
                </c:pt>
                <c:pt idx="8381">
                  <c:v>114.00000000000001</c:v>
                </c:pt>
                <c:pt idx="8382">
                  <c:v>113.80000000000001</c:v>
                </c:pt>
                <c:pt idx="8383">
                  <c:v>113.69999999999999</c:v>
                </c:pt>
                <c:pt idx="8384">
                  <c:v>113.2</c:v>
                </c:pt>
                <c:pt idx="8385">
                  <c:v>112.6</c:v>
                </c:pt>
                <c:pt idx="8386">
                  <c:v>111.9</c:v>
                </c:pt>
                <c:pt idx="8387">
                  <c:v>111.59999999999998</c:v>
                </c:pt>
                <c:pt idx="8388">
                  <c:v>111.19999999999999</c:v>
                </c:pt>
                <c:pt idx="8389">
                  <c:v>111.19999999999999</c:v>
                </c:pt>
                <c:pt idx="8390">
                  <c:v>111.10000000000001</c:v>
                </c:pt>
                <c:pt idx="8391">
                  <c:v>111.1</c:v>
                </c:pt>
                <c:pt idx="8392">
                  <c:v>110.8</c:v>
                </c:pt>
                <c:pt idx="8393">
                  <c:v>110.8</c:v>
                </c:pt>
                <c:pt idx="8394">
                  <c:v>110.4</c:v>
                </c:pt>
                <c:pt idx="8395">
                  <c:v>110.30000000000001</c:v>
                </c:pt>
                <c:pt idx="8396">
                  <c:v>110.29999999999998</c:v>
                </c:pt>
                <c:pt idx="8397">
                  <c:v>110.19999999999999</c:v>
                </c:pt>
                <c:pt idx="8398">
                  <c:v>110.00000000000001</c:v>
                </c:pt>
                <c:pt idx="8399">
                  <c:v>109.9</c:v>
                </c:pt>
                <c:pt idx="8400">
                  <c:v>109.80000000000001</c:v>
                </c:pt>
                <c:pt idx="8401">
                  <c:v>109.7</c:v>
                </c:pt>
                <c:pt idx="8402">
                  <c:v>109.5</c:v>
                </c:pt>
                <c:pt idx="8403">
                  <c:v>109.30000000000001</c:v>
                </c:pt>
                <c:pt idx="8404">
                  <c:v>109.20000000000002</c:v>
                </c:pt>
                <c:pt idx="8405">
                  <c:v>109.09999999999998</c:v>
                </c:pt>
                <c:pt idx="8406">
                  <c:v>108.9</c:v>
                </c:pt>
                <c:pt idx="8407">
                  <c:v>108.70000000000002</c:v>
                </c:pt>
                <c:pt idx="8408">
                  <c:v>108.59999999999998</c:v>
                </c:pt>
                <c:pt idx="8409">
                  <c:v>108.19999999999999</c:v>
                </c:pt>
                <c:pt idx="8410">
                  <c:v>108</c:v>
                </c:pt>
                <c:pt idx="8411">
                  <c:v>107.8</c:v>
                </c:pt>
                <c:pt idx="8412">
                  <c:v>107.6</c:v>
                </c:pt>
                <c:pt idx="8413">
                  <c:v>107.50000000000001</c:v>
                </c:pt>
                <c:pt idx="8414">
                  <c:v>107.4</c:v>
                </c:pt>
                <c:pt idx="8415">
                  <c:v>107.39999999999998</c:v>
                </c:pt>
                <c:pt idx="8416">
                  <c:v>107.20000000000002</c:v>
                </c:pt>
                <c:pt idx="8417">
                  <c:v>106.8</c:v>
                </c:pt>
                <c:pt idx="8418">
                  <c:v>106.7</c:v>
                </c:pt>
                <c:pt idx="8419">
                  <c:v>106.5</c:v>
                </c:pt>
                <c:pt idx="8420">
                  <c:v>106.4</c:v>
                </c:pt>
                <c:pt idx="8421">
                  <c:v>106.00000000000001</c:v>
                </c:pt>
                <c:pt idx="8422">
                  <c:v>105.9</c:v>
                </c:pt>
                <c:pt idx="8423">
                  <c:v>105.80000000000003</c:v>
                </c:pt>
                <c:pt idx="8424">
                  <c:v>105.80000000000001</c:v>
                </c:pt>
                <c:pt idx="8425">
                  <c:v>105.69999999999997</c:v>
                </c:pt>
                <c:pt idx="8426">
                  <c:v>105.29999999999998</c:v>
                </c:pt>
                <c:pt idx="8427">
                  <c:v>104.5</c:v>
                </c:pt>
                <c:pt idx="8428">
                  <c:v>104.30000000000001</c:v>
                </c:pt>
                <c:pt idx="8429">
                  <c:v>103.6</c:v>
                </c:pt>
                <c:pt idx="8430">
                  <c:v>103.5</c:v>
                </c:pt>
                <c:pt idx="8431">
                  <c:v>103.49999999999999</c:v>
                </c:pt>
                <c:pt idx="8432">
                  <c:v>103.2</c:v>
                </c:pt>
                <c:pt idx="8433">
                  <c:v>103</c:v>
                </c:pt>
                <c:pt idx="8434">
                  <c:v>103</c:v>
                </c:pt>
                <c:pt idx="8435">
                  <c:v>103</c:v>
                </c:pt>
                <c:pt idx="8436">
                  <c:v>102.5</c:v>
                </c:pt>
                <c:pt idx="8437">
                  <c:v>102.30000000000001</c:v>
                </c:pt>
                <c:pt idx="8438">
                  <c:v>101.6</c:v>
                </c:pt>
                <c:pt idx="8439">
                  <c:v>101.6</c:v>
                </c:pt>
                <c:pt idx="8440">
                  <c:v>101.4</c:v>
                </c:pt>
                <c:pt idx="8441">
                  <c:v>101.2</c:v>
                </c:pt>
                <c:pt idx="8442">
                  <c:v>100.9</c:v>
                </c:pt>
                <c:pt idx="8443">
                  <c:v>100.80000000000003</c:v>
                </c:pt>
                <c:pt idx="8444">
                  <c:v>100.8</c:v>
                </c:pt>
                <c:pt idx="8445">
                  <c:v>100.3</c:v>
                </c:pt>
                <c:pt idx="8446">
                  <c:v>100.3</c:v>
                </c:pt>
                <c:pt idx="8447">
                  <c:v>99.4</c:v>
                </c:pt>
                <c:pt idx="8448">
                  <c:v>99</c:v>
                </c:pt>
                <c:pt idx="8449">
                  <c:v>98.7</c:v>
                </c:pt>
                <c:pt idx="8450">
                  <c:v>98.499999999999986</c:v>
                </c:pt>
                <c:pt idx="8451">
                  <c:v>98.4</c:v>
                </c:pt>
                <c:pt idx="8452">
                  <c:v>98.4</c:v>
                </c:pt>
                <c:pt idx="8453">
                  <c:v>97.7</c:v>
                </c:pt>
                <c:pt idx="8454">
                  <c:v>97.4</c:v>
                </c:pt>
                <c:pt idx="8455">
                  <c:v>97.2</c:v>
                </c:pt>
                <c:pt idx="8456">
                  <c:v>97.2</c:v>
                </c:pt>
                <c:pt idx="8457">
                  <c:v>97.100000000000009</c:v>
                </c:pt>
                <c:pt idx="8458">
                  <c:v>97</c:v>
                </c:pt>
                <c:pt idx="8459">
                  <c:v>96.8</c:v>
                </c:pt>
                <c:pt idx="8460">
                  <c:v>96.4</c:v>
                </c:pt>
                <c:pt idx="8461">
                  <c:v>96.100000000000023</c:v>
                </c:pt>
                <c:pt idx="8462">
                  <c:v>96</c:v>
                </c:pt>
                <c:pt idx="8463">
                  <c:v>95.899999999999991</c:v>
                </c:pt>
                <c:pt idx="8464">
                  <c:v>95.4</c:v>
                </c:pt>
                <c:pt idx="8465">
                  <c:v>95.3</c:v>
                </c:pt>
                <c:pt idx="8466">
                  <c:v>95.2</c:v>
                </c:pt>
                <c:pt idx="8467">
                  <c:v>95.1</c:v>
                </c:pt>
                <c:pt idx="8468">
                  <c:v>94.600000000000009</c:v>
                </c:pt>
                <c:pt idx="8469">
                  <c:v>94.5</c:v>
                </c:pt>
                <c:pt idx="8470">
                  <c:v>94.4</c:v>
                </c:pt>
                <c:pt idx="8471">
                  <c:v>94.300000000000011</c:v>
                </c:pt>
                <c:pt idx="8472">
                  <c:v>94.200000000000017</c:v>
                </c:pt>
                <c:pt idx="8473">
                  <c:v>93.999999999999986</c:v>
                </c:pt>
                <c:pt idx="8474">
                  <c:v>93.3</c:v>
                </c:pt>
                <c:pt idx="8475">
                  <c:v>93.100000000000009</c:v>
                </c:pt>
                <c:pt idx="8476">
                  <c:v>92.899999999999991</c:v>
                </c:pt>
                <c:pt idx="8477">
                  <c:v>92.399999999999991</c:v>
                </c:pt>
                <c:pt idx="8478">
                  <c:v>92.1</c:v>
                </c:pt>
                <c:pt idx="8479">
                  <c:v>91.899999999999991</c:v>
                </c:pt>
                <c:pt idx="8480">
                  <c:v>91.899999999999991</c:v>
                </c:pt>
                <c:pt idx="8481">
                  <c:v>91.8</c:v>
                </c:pt>
                <c:pt idx="8482">
                  <c:v>91.8</c:v>
                </c:pt>
                <c:pt idx="8483">
                  <c:v>91.7</c:v>
                </c:pt>
                <c:pt idx="8484">
                  <c:v>91.500000000000014</c:v>
                </c:pt>
                <c:pt idx="8485">
                  <c:v>91.5</c:v>
                </c:pt>
                <c:pt idx="8486">
                  <c:v>91.5</c:v>
                </c:pt>
                <c:pt idx="8487">
                  <c:v>90.4</c:v>
                </c:pt>
                <c:pt idx="8488">
                  <c:v>90.3</c:v>
                </c:pt>
                <c:pt idx="8489">
                  <c:v>90.3</c:v>
                </c:pt>
                <c:pt idx="8490">
                  <c:v>90.000000000000014</c:v>
                </c:pt>
                <c:pt idx="8491">
                  <c:v>89.500000000000014</c:v>
                </c:pt>
                <c:pt idx="8492">
                  <c:v>89.5</c:v>
                </c:pt>
                <c:pt idx="8493">
                  <c:v>89.3</c:v>
                </c:pt>
                <c:pt idx="8494">
                  <c:v>89.3</c:v>
                </c:pt>
                <c:pt idx="8495">
                  <c:v>89.1</c:v>
                </c:pt>
                <c:pt idx="8496">
                  <c:v>88.999999999999986</c:v>
                </c:pt>
                <c:pt idx="8497">
                  <c:v>88.899999999999991</c:v>
                </c:pt>
                <c:pt idx="8498">
                  <c:v>88.5</c:v>
                </c:pt>
                <c:pt idx="8499">
                  <c:v>88.300000000000011</c:v>
                </c:pt>
                <c:pt idx="8500">
                  <c:v>88.3</c:v>
                </c:pt>
                <c:pt idx="8501">
                  <c:v>88.3</c:v>
                </c:pt>
                <c:pt idx="8502">
                  <c:v>88.1</c:v>
                </c:pt>
                <c:pt idx="8503">
                  <c:v>87.699999999999989</c:v>
                </c:pt>
                <c:pt idx="8504">
                  <c:v>87.600000000000009</c:v>
                </c:pt>
                <c:pt idx="8505">
                  <c:v>87.399999999999991</c:v>
                </c:pt>
                <c:pt idx="8506">
                  <c:v>86.700000000000017</c:v>
                </c:pt>
                <c:pt idx="8507">
                  <c:v>86.7</c:v>
                </c:pt>
                <c:pt idx="8508">
                  <c:v>86.600000000000009</c:v>
                </c:pt>
                <c:pt idx="8509">
                  <c:v>86.199999999999989</c:v>
                </c:pt>
                <c:pt idx="8510">
                  <c:v>86.100000000000009</c:v>
                </c:pt>
                <c:pt idx="8511">
                  <c:v>86</c:v>
                </c:pt>
                <c:pt idx="8512">
                  <c:v>85.6</c:v>
                </c:pt>
                <c:pt idx="8513">
                  <c:v>85.3</c:v>
                </c:pt>
                <c:pt idx="8514">
                  <c:v>83.8</c:v>
                </c:pt>
                <c:pt idx="8515">
                  <c:v>83.5</c:v>
                </c:pt>
                <c:pt idx="8516">
                  <c:v>83.2</c:v>
                </c:pt>
                <c:pt idx="8517">
                  <c:v>83.1</c:v>
                </c:pt>
                <c:pt idx="8518">
                  <c:v>82.6</c:v>
                </c:pt>
                <c:pt idx="8519">
                  <c:v>82.399999999999991</c:v>
                </c:pt>
                <c:pt idx="8520">
                  <c:v>82.3</c:v>
                </c:pt>
                <c:pt idx="8521">
                  <c:v>82.1</c:v>
                </c:pt>
                <c:pt idx="8522">
                  <c:v>81.5</c:v>
                </c:pt>
                <c:pt idx="8523">
                  <c:v>81.100000000000009</c:v>
                </c:pt>
                <c:pt idx="8524">
                  <c:v>80.5</c:v>
                </c:pt>
                <c:pt idx="8525">
                  <c:v>80.400000000000006</c:v>
                </c:pt>
                <c:pt idx="8526">
                  <c:v>80.200000000000017</c:v>
                </c:pt>
                <c:pt idx="8527">
                  <c:v>80</c:v>
                </c:pt>
                <c:pt idx="8528">
                  <c:v>79.999999999999986</c:v>
                </c:pt>
                <c:pt idx="8529">
                  <c:v>79.800000000000011</c:v>
                </c:pt>
                <c:pt idx="8530">
                  <c:v>79.8</c:v>
                </c:pt>
                <c:pt idx="8531">
                  <c:v>79.599999999999994</c:v>
                </c:pt>
                <c:pt idx="8532">
                  <c:v>79.599999999999994</c:v>
                </c:pt>
                <c:pt idx="8533">
                  <c:v>79.300000000000011</c:v>
                </c:pt>
                <c:pt idx="8534">
                  <c:v>79.2</c:v>
                </c:pt>
                <c:pt idx="8535">
                  <c:v>78.8</c:v>
                </c:pt>
                <c:pt idx="8536">
                  <c:v>78.399999999999991</c:v>
                </c:pt>
                <c:pt idx="8537">
                  <c:v>78.300000000000011</c:v>
                </c:pt>
                <c:pt idx="8538">
                  <c:v>77.5</c:v>
                </c:pt>
                <c:pt idx="8539">
                  <c:v>77.2</c:v>
                </c:pt>
                <c:pt idx="8540">
                  <c:v>77.099999999999994</c:v>
                </c:pt>
                <c:pt idx="8541">
                  <c:v>76.599999999999994</c:v>
                </c:pt>
                <c:pt idx="8542">
                  <c:v>76.5</c:v>
                </c:pt>
                <c:pt idx="8543">
                  <c:v>76</c:v>
                </c:pt>
                <c:pt idx="8544">
                  <c:v>75.699999999999989</c:v>
                </c:pt>
                <c:pt idx="8545">
                  <c:v>75.599999999999994</c:v>
                </c:pt>
                <c:pt idx="8546">
                  <c:v>75.399999999999991</c:v>
                </c:pt>
                <c:pt idx="8547">
                  <c:v>75</c:v>
                </c:pt>
                <c:pt idx="8548">
                  <c:v>74.8</c:v>
                </c:pt>
                <c:pt idx="8549">
                  <c:v>74.8</c:v>
                </c:pt>
                <c:pt idx="8550">
                  <c:v>74.5</c:v>
                </c:pt>
                <c:pt idx="8551">
                  <c:v>74.400000000000006</c:v>
                </c:pt>
                <c:pt idx="8552">
                  <c:v>73.900000000000006</c:v>
                </c:pt>
                <c:pt idx="8553">
                  <c:v>73.7</c:v>
                </c:pt>
                <c:pt idx="8554">
                  <c:v>73.600000000000009</c:v>
                </c:pt>
                <c:pt idx="8555">
                  <c:v>73.5</c:v>
                </c:pt>
                <c:pt idx="8556">
                  <c:v>73.400000000000006</c:v>
                </c:pt>
                <c:pt idx="8557">
                  <c:v>73.3</c:v>
                </c:pt>
                <c:pt idx="8558">
                  <c:v>72.899999999999991</c:v>
                </c:pt>
                <c:pt idx="8559">
                  <c:v>72.600000000000009</c:v>
                </c:pt>
                <c:pt idx="8560">
                  <c:v>72</c:v>
                </c:pt>
                <c:pt idx="8561">
                  <c:v>71.900000000000006</c:v>
                </c:pt>
                <c:pt idx="8562">
                  <c:v>71.599999999999994</c:v>
                </c:pt>
                <c:pt idx="8563">
                  <c:v>71.400000000000006</c:v>
                </c:pt>
                <c:pt idx="8564">
                  <c:v>71</c:v>
                </c:pt>
                <c:pt idx="8565">
                  <c:v>70.099999999999994</c:v>
                </c:pt>
                <c:pt idx="8566">
                  <c:v>69.8</c:v>
                </c:pt>
                <c:pt idx="8567">
                  <c:v>69.7</c:v>
                </c:pt>
                <c:pt idx="8568">
                  <c:v>69.5</c:v>
                </c:pt>
                <c:pt idx="8569">
                  <c:v>69.400000000000006</c:v>
                </c:pt>
                <c:pt idx="8570">
                  <c:v>69.400000000000006</c:v>
                </c:pt>
                <c:pt idx="8571">
                  <c:v>69</c:v>
                </c:pt>
                <c:pt idx="8572">
                  <c:v>69</c:v>
                </c:pt>
                <c:pt idx="8573">
                  <c:v>68.999999999999986</c:v>
                </c:pt>
                <c:pt idx="8574">
                  <c:v>68.7</c:v>
                </c:pt>
                <c:pt idx="8575">
                  <c:v>68.699999999999989</c:v>
                </c:pt>
                <c:pt idx="8576">
                  <c:v>68.400000000000006</c:v>
                </c:pt>
                <c:pt idx="8577">
                  <c:v>68.400000000000006</c:v>
                </c:pt>
                <c:pt idx="8578">
                  <c:v>68.3</c:v>
                </c:pt>
                <c:pt idx="8579">
                  <c:v>67.999999999999986</c:v>
                </c:pt>
                <c:pt idx="8580">
                  <c:v>67.900000000000006</c:v>
                </c:pt>
                <c:pt idx="8581">
                  <c:v>67.899999999999991</c:v>
                </c:pt>
                <c:pt idx="8582">
                  <c:v>67.3</c:v>
                </c:pt>
                <c:pt idx="8583">
                  <c:v>67.2</c:v>
                </c:pt>
                <c:pt idx="8584">
                  <c:v>67</c:v>
                </c:pt>
                <c:pt idx="8585">
                  <c:v>67</c:v>
                </c:pt>
                <c:pt idx="8586">
                  <c:v>67</c:v>
                </c:pt>
                <c:pt idx="8587">
                  <c:v>66.8</c:v>
                </c:pt>
                <c:pt idx="8588">
                  <c:v>66.400000000000006</c:v>
                </c:pt>
                <c:pt idx="8589">
                  <c:v>66.399999999999991</c:v>
                </c:pt>
                <c:pt idx="8590">
                  <c:v>66.100000000000009</c:v>
                </c:pt>
                <c:pt idx="8591">
                  <c:v>66.099999999999994</c:v>
                </c:pt>
                <c:pt idx="8592">
                  <c:v>66.099999999999994</c:v>
                </c:pt>
                <c:pt idx="8593">
                  <c:v>65.7</c:v>
                </c:pt>
                <c:pt idx="8594">
                  <c:v>65.5</c:v>
                </c:pt>
                <c:pt idx="8595">
                  <c:v>65.400000000000006</c:v>
                </c:pt>
                <c:pt idx="8596">
                  <c:v>65.399999999999991</c:v>
                </c:pt>
                <c:pt idx="8597">
                  <c:v>65.099999999999994</c:v>
                </c:pt>
                <c:pt idx="8598">
                  <c:v>64.5</c:v>
                </c:pt>
                <c:pt idx="8599">
                  <c:v>64.399999999999991</c:v>
                </c:pt>
                <c:pt idx="8600">
                  <c:v>64</c:v>
                </c:pt>
                <c:pt idx="8601">
                  <c:v>63.599999999999994</c:v>
                </c:pt>
                <c:pt idx="8602">
                  <c:v>63.499999999999993</c:v>
                </c:pt>
                <c:pt idx="8603">
                  <c:v>63.3</c:v>
                </c:pt>
                <c:pt idx="8604">
                  <c:v>62.800000000000004</c:v>
                </c:pt>
                <c:pt idx="8605">
                  <c:v>62.7</c:v>
                </c:pt>
                <c:pt idx="8606">
                  <c:v>62.400000000000006</c:v>
                </c:pt>
                <c:pt idx="8607">
                  <c:v>62.199999999999989</c:v>
                </c:pt>
                <c:pt idx="8608">
                  <c:v>61.900000000000006</c:v>
                </c:pt>
                <c:pt idx="8609">
                  <c:v>61.9</c:v>
                </c:pt>
                <c:pt idx="8610">
                  <c:v>61.3</c:v>
                </c:pt>
                <c:pt idx="8611">
                  <c:v>60.900000000000006</c:v>
                </c:pt>
                <c:pt idx="8612">
                  <c:v>60.899999999999991</c:v>
                </c:pt>
                <c:pt idx="8613">
                  <c:v>60.8</c:v>
                </c:pt>
                <c:pt idx="8614">
                  <c:v>60.8</c:v>
                </c:pt>
                <c:pt idx="8615">
                  <c:v>60.099999999999994</c:v>
                </c:pt>
                <c:pt idx="8616">
                  <c:v>59.8</c:v>
                </c:pt>
                <c:pt idx="8617">
                  <c:v>59.8</c:v>
                </c:pt>
                <c:pt idx="8618">
                  <c:v>59.8</c:v>
                </c:pt>
                <c:pt idx="8619">
                  <c:v>59.699999999999996</c:v>
                </c:pt>
                <c:pt idx="8620">
                  <c:v>59.5</c:v>
                </c:pt>
                <c:pt idx="8621">
                  <c:v>59.199999999999996</c:v>
                </c:pt>
                <c:pt idx="8622">
                  <c:v>59</c:v>
                </c:pt>
                <c:pt idx="8623">
                  <c:v>58.9</c:v>
                </c:pt>
                <c:pt idx="8624">
                  <c:v>57.599999999999994</c:v>
                </c:pt>
                <c:pt idx="8625">
                  <c:v>57.3</c:v>
                </c:pt>
                <c:pt idx="8626">
                  <c:v>57.199999999999996</c:v>
                </c:pt>
                <c:pt idx="8627">
                  <c:v>57.199999999999996</c:v>
                </c:pt>
                <c:pt idx="8628">
                  <c:v>56.900000000000006</c:v>
                </c:pt>
                <c:pt idx="8629">
                  <c:v>56.699999999999989</c:v>
                </c:pt>
                <c:pt idx="8630">
                  <c:v>56.499999999999993</c:v>
                </c:pt>
                <c:pt idx="8631">
                  <c:v>56.2</c:v>
                </c:pt>
                <c:pt idx="8632">
                  <c:v>56.1</c:v>
                </c:pt>
                <c:pt idx="8633">
                  <c:v>55.9</c:v>
                </c:pt>
                <c:pt idx="8634">
                  <c:v>55.8</c:v>
                </c:pt>
                <c:pt idx="8635">
                  <c:v>55.8</c:v>
                </c:pt>
                <c:pt idx="8636">
                  <c:v>55.8</c:v>
                </c:pt>
                <c:pt idx="8637">
                  <c:v>55.7</c:v>
                </c:pt>
                <c:pt idx="8638">
                  <c:v>55.699999999999996</c:v>
                </c:pt>
                <c:pt idx="8639">
                  <c:v>55.400000000000006</c:v>
                </c:pt>
                <c:pt idx="8640">
                  <c:v>54.3</c:v>
                </c:pt>
                <c:pt idx="8641">
                  <c:v>54.1</c:v>
                </c:pt>
                <c:pt idx="8642">
                  <c:v>54.000000000000007</c:v>
                </c:pt>
                <c:pt idx="8643">
                  <c:v>53.9</c:v>
                </c:pt>
                <c:pt idx="8644">
                  <c:v>53.8</c:v>
                </c:pt>
                <c:pt idx="8645">
                  <c:v>53.6</c:v>
                </c:pt>
                <c:pt idx="8646">
                  <c:v>53.4</c:v>
                </c:pt>
                <c:pt idx="8647">
                  <c:v>53</c:v>
                </c:pt>
                <c:pt idx="8648">
                  <c:v>52.9</c:v>
                </c:pt>
                <c:pt idx="8649">
                  <c:v>52.7</c:v>
                </c:pt>
                <c:pt idx="8650">
                  <c:v>52.7</c:v>
                </c:pt>
                <c:pt idx="8651">
                  <c:v>52.2</c:v>
                </c:pt>
                <c:pt idx="8652">
                  <c:v>52.100000000000009</c:v>
                </c:pt>
                <c:pt idx="8653">
                  <c:v>52.1</c:v>
                </c:pt>
                <c:pt idx="8654">
                  <c:v>51.900000000000006</c:v>
                </c:pt>
                <c:pt idx="8655">
                  <c:v>51.699999999999989</c:v>
                </c:pt>
                <c:pt idx="8656">
                  <c:v>51.099999999999994</c:v>
                </c:pt>
                <c:pt idx="8657">
                  <c:v>50.6</c:v>
                </c:pt>
                <c:pt idx="8658">
                  <c:v>50.000000000000007</c:v>
                </c:pt>
                <c:pt idx="8659">
                  <c:v>49.599999999999994</c:v>
                </c:pt>
                <c:pt idx="8660">
                  <c:v>49.400000000000013</c:v>
                </c:pt>
                <c:pt idx="8661">
                  <c:v>49.3</c:v>
                </c:pt>
                <c:pt idx="8662">
                  <c:v>49</c:v>
                </c:pt>
                <c:pt idx="8663">
                  <c:v>48.9</c:v>
                </c:pt>
                <c:pt idx="8664">
                  <c:v>48.3</c:v>
                </c:pt>
                <c:pt idx="8665">
                  <c:v>48.199999999999996</c:v>
                </c:pt>
                <c:pt idx="8666">
                  <c:v>48.099999999999994</c:v>
                </c:pt>
                <c:pt idx="8667">
                  <c:v>47.900000000000006</c:v>
                </c:pt>
                <c:pt idx="8668">
                  <c:v>47.600000000000009</c:v>
                </c:pt>
                <c:pt idx="8669">
                  <c:v>47.599999999999994</c:v>
                </c:pt>
                <c:pt idx="8670">
                  <c:v>47</c:v>
                </c:pt>
                <c:pt idx="8671">
                  <c:v>46.800000000000004</c:v>
                </c:pt>
                <c:pt idx="8672">
                  <c:v>46.699999999999996</c:v>
                </c:pt>
                <c:pt idx="8673">
                  <c:v>46.2</c:v>
                </c:pt>
                <c:pt idx="8674">
                  <c:v>46.199999999999996</c:v>
                </c:pt>
                <c:pt idx="8675">
                  <c:v>46.1</c:v>
                </c:pt>
                <c:pt idx="8676">
                  <c:v>46.099999999999994</c:v>
                </c:pt>
                <c:pt idx="8677">
                  <c:v>45.699999999999996</c:v>
                </c:pt>
                <c:pt idx="8678">
                  <c:v>45.5</c:v>
                </c:pt>
                <c:pt idx="8679">
                  <c:v>45.4</c:v>
                </c:pt>
                <c:pt idx="8680">
                  <c:v>44.800000000000004</c:v>
                </c:pt>
                <c:pt idx="8681">
                  <c:v>44.3</c:v>
                </c:pt>
                <c:pt idx="8682">
                  <c:v>44.2</c:v>
                </c:pt>
                <c:pt idx="8683">
                  <c:v>43.400000000000006</c:v>
                </c:pt>
                <c:pt idx="8684">
                  <c:v>43.400000000000006</c:v>
                </c:pt>
                <c:pt idx="8685">
                  <c:v>42.300000000000004</c:v>
                </c:pt>
                <c:pt idx="8686">
                  <c:v>42.099999999999994</c:v>
                </c:pt>
                <c:pt idx="8687">
                  <c:v>42</c:v>
                </c:pt>
                <c:pt idx="8688">
                  <c:v>42</c:v>
                </c:pt>
                <c:pt idx="8689">
                  <c:v>41.900000000000006</c:v>
                </c:pt>
                <c:pt idx="8690">
                  <c:v>41.8</c:v>
                </c:pt>
                <c:pt idx="8691">
                  <c:v>41.5</c:v>
                </c:pt>
                <c:pt idx="8692">
                  <c:v>41.5</c:v>
                </c:pt>
                <c:pt idx="8693">
                  <c:v>41.2</c:v>
                </c:pt>
                <c:pt idx="8694">
                  <c:v>41</c:v>
                </c:pt>
                <c:pt idx="8695">
                  <c:v>40.700000000000003</c:v>
                </c:pt>
                <c:pt idx="8696">
                  <c:v>40.6</c:v>
                </c:pt>
                <c:pt idx="8697">
                  <c:v>40.6</c:v>
                </c:pt>
                <c:pt idx="8698">
                  <c:v>40.5</c:v>
                </c:pt>
                <c:pt idx="8699">
                  <c:v>40.299999999999997</c:v>
                </c:pt>
                <c:pt idx="8700">
                  <c:v>40.1</c:v>
                </c:pt>
                <c:pt idx="8701">
                  <c:v>39.5</c:v>
                </c:pt>
                <c:pt idx="8702">
                  <c:v>39.099999999999994</c:v>
                </c:pt>
                <c:pt idx="8703">
                  <c:v>39</c:v>
                </c:pt>
                <c:pt idx="8704">
                  <c:v>38.6</c:v>
                </c:pt>
                <c:pt idx="8705">
                  <c:v>38.4</c:v>
                </c:pt>
                <c:pt idx="8706">
                  <c:v>38.299999999999997</c:v>
                </c:pt>
                <c:pt idx="8707">
                  <c:v>37.699999999999996</c:v>
                </c:pt>
                <c:pt idx="8708">
                  <c:v>37.300000000000004</c:v>
                </c:pt>
                <c:pt idx="8709">
                  <c:v>36.6</c:v>
                </c:pt>
                <c:pt idx="8710">
                  <c:v>35.4</c:v>
                </c:pt>
                <c:pt idx="8711">
                  <c:v>35.199999999999996</c:v>
                </c:pt>
                <c:pt idx="8712">
                  <c:v>35.000000000000007</c:v>
                </c:pt>
                <c:pt idx="8713">
                  <c:v>34.799999999999997</c:v>
                </c:pt>
                <c:pt idx="8714">
                  <c:v>34.700000000000003</c:v>
                </c:pt>
                <c:pt idx="8715">
                  <c:v>33.9</c:v>
                </c:pt>
                <c:pt idx="8716">
                  <c:v>33.799999999999997</c:v>
                </c:pt>
                <c:pt idx="8717">
                  <c:v>33.700000000000003</c:v>
                </c:pt>
                <c:pt idx="8718">
                  <c:v>33.6</c:v>
                </c:pt>
                <c:pt idx="8719">
                  <c:v>33.6</c:v>
                </c:pt>
                <c:pt idx="8720">
                  <c:v>33.5</c:v>
                </c:pt>
                <c:pt idx="8721">
                  <c:v>32.9</c:v>
                </c:pt>
                <c:pt idx="8722">
                  <c:v>32.299999999999997</c:v>
                </c:pt>
                <c:pt idx="8723">
                  <c:v>32.200000000000003</c:v>
                </c:pt>
                <c:pt idx="8724">
                  <c:v>31.299999999999997</c:v>
                </c:pt>
                <c:pt idx="8725">
                  <c:v>31.099999999999998</c:v>
                </c:pt>
                <c:pt idx="8726">
                  <c:v>30.799999999999997</c:v>
                </c:pt>
                <c:pt idx="8727">
                  <c:v>29.999999999999996</c:v>
                </c:pt>
                <c:pt idx="8728">
                  <c:v>29.900000000000002</c:v>
                </c:pt>
                <c:pt idx="8729">
                  <c:v>29.7</c:v>
                </c:pt>
                <c:pt idx="8730">
                  <c:v>28.200000000000003</c:v>
                </c:pt>
                <c:pt idx="8731">
                  <c:v>27.900000000000002</c:v>
                </c:pt>
                <c:pt idx="8732">
                  <c:v>27.2</c:v>
                </c:pt>
                <c:pt idx="8733">
                  <c:v>27.099999999999998</c:v>
                </c:pt>
                <c:pt idx="8734">
                  <c:v>26.3</c:v>
                </c:pt>
                <c:pt idx="8735">
                  <c:v>26.299999999999997</c:v>
                </c:pt>
                <c:pt idx="8736">
                  <c:v>25.599999999999998</c:v>
                </c:pt>
                <c:pt idx="8737">
                  <c:v>25.500000000000004</c:v>
                </c:pt>
                <c:pt idx="8738">
                  <c:v>25.4</c:v>
                </c:pt>
                <c:pt idx="8739">
                  <c:v>25.4</c:v>
                </c:pt>
                <c:pt idx="8740">
                  <c:v>25.4</c:v>
                </c:pt>
                <c:pt idx="8741">
                  <c:v>24.9</c:v>
                </c:pt>
                <c:pt idx="8742">
                  <c:v>24.1</c:v>
                </c:pt>
                <c:pt idx="8743">
                  <c:v>24.1</c:v>
                </c:pt>
                <c:pt idx="8744">
                  <c:v>21.900000000000002</c:v>
                </c:pt>
                <c:pt idx="8745">
                  <c:v>20.9</c:v>
                </c:pt>
                <c:pt idx="8746">
                  <c:v>20.799999999999997</c:v>
                </c:pt>
                <c:pt idx="8747">
                  <c:v>20.6</c:v>
                </c:pt>
                <c:pt idx="8748">
                  <c:v>20.5</c:v>
                </c:pt>
                <c:pt idx="8749">
                  <c:v>20</c:v>
                </c:pt>
                <c:pt idx="8750">
                  <c:v>19.3</c:v>
                </c:pt>
                <c:pt idx="8751">
                  <c:v>19.2</c:v>
                </c:pt>
                <c:pt idx="8752">
                  <c:v>18.8</c:v>
                </c:pt>
                <c:pt idx="8753">
                  <c:v>18.8</c:v>
                </c:pt>
                <c:pt idx="8754">
                  <c:v>16.7</c:v>
                </c:pt>
                <c:pt idx="8755">
                  <c:v>16.5</c:v>
                </c:pt>
                <c:pt idx="8756">
                  <c:v>15.9</c:v>
                </c:pt>
                <c:pt idx="8757">
                  <c:v>15.9</c:v>
                </c:pt>
                <c:pt idx="8758">
                  <c:v>14.600000000000001</c:v>
                </c:pt>
                <c:pt idx="8759">
                  <c:v>14.6</c:v>
                </c:pt>
                <c:pt idx="8760">
                  <c:v>14.4</c:v>
                </c:pt>
                <c:pt idx="8761">
                  <c:v>14.4</c:v>
                </c:pt>
                <c:pt idx="8762">
                  <c:v>14.299999999999999</c:v>
                </c:pt>
                <c:pt idx="8763">
                  <c:v>13.7</c:v>
                </c:pt>
                <c:pt idx="8764">
                  <c:v>13.6</c:v>
                </c:pt>
                <c:pt idx="8765">
                  <c:v>13.400000000000002</c:v>
                </c:pt>
                <c:pt idx="8766">
                  <c:v>13</c:v>
                </c:pt>
                <c:pt idx="8767">
                  <c:v>12.8</c:v>
                </c:pt>
                <c:pt idx="8768">
                  <c:v>12.2</c:v>
                </c:pt>
                <c:pt idx="8769">
                  <c:v>11.399999999999999</c:v>
                </c:pt>
                <c:pt idx="8770">
                  <c:v>11.1</c:v>
                </c:pt>
                <c:pt idx="8771">
                  <c:v>10.4</c:v>
                </c:pt>
                <c:pt idx="8772">
                  <c:v>9.8000000000000007</c:v>
                </c:pt>
                <c:pt idx="8773">
                  <c:v>9.2999999999999989</c:v>
                </c:pt>
                <c:pt idx="8774">
                  <c:v>9.2999999999999989</c:v>
                </c:pt>
                <c:pt idx="8775">
                  <c:v>7.6000000000000005</c:v>
                </c:pt>
                <c:pt idx="8776">
                  <c:v>6.8</c:v>
                </c:pt>
                <c:pt idx="8777">
                  <c:v>6.7</c:v>
                </c:pt>
                <c:pt idx="8778">
                  <c:v>6.6</c:v>
                </c:pt>
                <c:pt idx="8779">
                  <c:v>6</c:v>
                </c:pt>
                <c:pt idx="8780">
                  <c:v>5.9</c:v>
                </c:pt>
                <c:pt idx="8781">
                  <c:v>5.8</c:v>
                </c:pt>
                <c:pt idx="8782">
                  <c:v>5.5</c:v>
                </c:pt>
                <c:pt idx="8783">
                  <c:v>5.3</c:v>
                </c:pt>
                <c:pt idx="8784">
                  <c:v>5</c:v>
                </c:pt>
                <c:pt idx="8785">
                  <c:v>4.5999999999999996</c:v>
                </c:pt>
                <c:pt idx="8786">
                  <c:v>2.6</c:v>
                </c:pt>
                <c:pt idx="8787">
                  <c:v>1.8</c:v>
                </c:pt>
                <c:pt idx="8788">
                  <c:v>0.3</c:v>
                </c:pt>
                <c:pt idx="8789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939016"/>
        <c:axId val="129871440"/>
      </c:scatterChart>
      <c:valAx>
        <c:axId val="126939016"/>
        <c:scaling>
          <c:orientation val="minMax"/>
          <c:max val="9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71440"/>
        <c:crosses val="autoZero"/>
        <c:crossBetween val="midCat"/>
      </c:valAx>
      <c:valAx>
        <c:axId val="12987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390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v>2016 Actuals</c:v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val>
            <c:numRef>
              <c:f>'cap and CF compare'!$G$2:$G$24</c:f>
              <c:numCache>
                <c:formatCode>0.0%</c:formatCode>
                <c:ptCount val="23"/>
                <c:pt idx="0">
                  <c:v>0.38930065280808618</c:v>
                </c:pt>
                <c:pt idx="1">
                  <c:v>0.33488521648142128</c:v>
                </c:pt>
                <c:pt idx="2">
                  <c:v>0.37432165620051416</c:v>
                </c:pt>
                <c:pt idx="3">
                  <c:v>0.26725441705187525</c:v>
                </c:pt>
                <c:pt idx="4">
                  <c:v>0.38223053938124846</c:v>
                </c:pt>
                <c:pt idx="5">
                  <c:v>0.33922119402404916</c:v>
                </c:pt>
                <c:pt idx="6">
                  <c:v>0.32915909532954396</c:v>
                </c:pt>
                <c:pt idx="7">
                  <c:v>0.2137836021078465</c:v>
                </c:pt>
                <c:pt idx="8">
                  <c:v>0.32663280073776674</c:v>
                </c:pt>
                <c:pt idx="9">
                  <c:v>0.28515456665600936</c:v>
                </c:pt>
                <c:pt idx="10">
                  <c:v>0.39340789551421651</c:v>
                </c:pt>
                <c:pt idx="11">
                  <c:v>0.30669538260543844</c:v>
                </c:pt>
                <c:pt idx="12">
                  <c:v>0.34336035166468792</c:v>
                </c:pt>
                <c:pt idx="13">
                  <c:v>0.33031463246855358</c:v>
                </c:pt>
                <c:pt idx="14">
                  <c:v>0.30587507965959726</c:v>
                </c:pt>
                <c:pt idx="15">
                  <c:v>0.31547904346639177</c:v>
                </c:pt>
                <c:pt idx="16">
                  <c:v>0.36648077368032128</c:v>
                </c:pt>
                <c:pt idx="17">
                  <c:v>0.39644503084364852</c:v>
                </c:pt>
                <c:pt idx="18">
                  <c:v>0.32948793668112397</c:v>
                </c:pt>
                <c:pt idx="19">
                  <c:v>0.33358927359043117</c:v>
                </c:pt>
                <c:pt idx="20">
                  <c:v>0.33974284417736822</c:v>
                </c:pt>
                <c:pt idx="21">
                  <c:v>0.46358645939722815</c:v>
                </c:pt>
                <c:pt idx="22">
                  <c:v>0.22236314522089912</c:v>
                </c:pt>
              </c:numCache>
            </c:numRef>
          </c:val>
        </c:ser>
        <c:ser>
          <c:idx val="4"/>
          <c:order val="1"/>
          <c:tx>
            <c:v>2018 Profiles</c:v>
          </c:tx>
          <c:spPr>
            <a:solidFill>
              <a:srgbClr val="FF8200"/>
            </a:solidFill>
            <a:ln w="25400">
              <a:noFill/>
            </a:ln>
            <a:effectLst/>
          </c:spPr>
          <c:invertIfNegative val="0"/>
          <c:val>
            <c:numRef>
              <c:f>'cap and CF compare'!$C$2:$C$24</c:f>
              <c:numCache>
                <c:formatCode>0.0%</c:formatCode>
                <c:ptCount val="23"/>
                <c:pt idx="0">
                  <c:v>0.3761284799405395</c:v>
                </c:pt>
                <c:pt idx="1">
                  <c:v>0.33035135234320651</c:v>
                </c:pt>
                <c:pt idx="2">
                  <c:v>0.38446560086222181</c:v>
                </c:pt>
                <c:pt idx="3">
                  <c:v>0.27964082017799208</c:v>
                </c:pt>
                <c:pt idx="4">
                  <c:v>0.37342181772215738</c:v>
                </c:pt>
                <c:pt idx="5">
                  <c:v>0.34435870801800494</c:v>
                </c:pt>
                <c:pt idx="6">
                  <c:v>0.33586423966628787</c:v>
                </c:pt>
                <c:pt idx="7">
                  <c:v>0.33819909241995205</c:v>
                </c:pt>
                <c:pt idx="8">
                  <c:v>0.32229373480477974</c:v>
                </c:pt>
                <c:pt idx="9">
                  <c:v>0.3033981797497155</c:v>
                </c:pt>
                <c:pt idx="10">
                  <c:v>0.38794781459870153</c:v>
                </c:pt>
                <c:pt idx="11">
                  <c:v>0.31740375426621092</c:v>
                </c:pt>
                <c:pt idx="12">
                  <c:v>0.35473000769929114</c:v>
                </c:pt>
                <c:pt idx="13">
                  <c:v>0.33734827694230168</c:v>
                </c:pt>
                <c:pt idx="14">
                  <c:v>0.30476641927153869</c:v>
                </c:pt>
                <c:pt idx="15">
                  <c:v>0.34393818733409182</c:v>
                </c:pt>
                <c:pt idx="16">
                  <c:v>0.35455789026412637</c:v>
                </c:pt>
                <c:pt idx="17">
                  <c:v>0.37110993448357976</c:v>
                </c:pt>
                <c:pt idx="18">
                  <c:v>0.32769679349429026</c:v>
                </c:pt>
                <c:pt idx="19">
                  <c:v>0.33196546046820657</c:v>
                </c:pt>
                <c:pt idx="20">
                  <c:v>0.33890246492226184</c:v>
                </c:pt>
                <c:pt idx="21">
                  <c:v>0.40501881508707543</c:v>
                </c:pt>
                <c:pt idx="22">
                  <c:v>0.24966990279816376</c:v>
                </c:pt>
              </c:numCache>
            </c:numRef>
          </c:val>
        </c:ser>
        <c:ser>
          <c:idx val="1"/>
          <c:order val="2"/>
          <c:tx>
            <c:v>2016 Profiles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'cap and CF compare'!$M$2:$M$24</c:f>
              <c:strCache>
                <c:ptCount val="23"/>
                <c:pt idx="0">
                  <c:v>ANACACHO_ANA</c:v>
                </c:pt>
                <c:pt idx="1">
                  <c:v>BUFF_GAP_UNIT2_1</c:v>
                </c:pt>
                <c:pt idx="2">
                  <c:v>CALLAHAN_WND1</c:v>
                </c:pt>
                <c:pt idx="3">
                  <c:v>CAPRIDGE_CR2</c:v>
                </c:pt>
                <c:pt idx="4">
                  <c:v>CSEC_CSECG1</c:v>
                </c:pt>
                <c:pt idx="5">
                  <c:v>ELB_ELBCREEK</c:v>
                </c:pt>
                <c:pt idx="6">
                  <c:v>FLTCK_SSI</c:v>
                </c:pt>
                <c:pt idx="7">
                  <c:v>HHOLLOW3_WND_1</c:v>
                </c:pt>
                <c:pt idx="8">
                  <c:v>INDL_INADALE1</c:v>
                </c:pt>
                <c:pt idx="9">
                  <c:v>KEO_KEO_SM1</c:v>
                </c:pt>
                <c:pt idx="10">
                  <c:v>LGD_LANGFORD</c:v>
                </c:pt>
                <c:pt idx="11">
                  <c:v>LNCRK_G83</c:v>
                </c:pt>
                <c:pt idx="12">
                  <c:v>LONEWOLF_G3</c:v>
                </c:pt>
                <c:pt idx="13">
                  <c:v>LV1_LV1A</c:v>
                </c:pt>
                <c:pt idx="14">
                  <c:v>LV1_LV1B</c:v>
                </c:pt>
                <c:pt idx="15">
                  <c:v>MOZART_WIND_1</c:v>
                </c:pt>
                <c:pt idx="16">
                  <c:v>PYR_PYRON</c:v>
                </c:pt>
                <c:pt idx="17">
                  <c:v>STWF_T1</c:v>
                </c:pt>
                <c:pt idx="18">
                  <c:v>SWEETWN2_WND24</c:v>
                </c:pt>
                <c:pt idx="19">
                  <c:v>SWEETWN4_WND5</c:v>
                </c:pt>
                <c:pt idx="20">
                  <c:v>TRENT_TRENT</c:v>
                </c:pt>
                <c:pt idx="21">
                  <c:v>WEC_WECG1</c:v>
                </c:pt>
                <c:pt idx="22">
                  <c:v>WOODWRD2_WOODWRD2</c:v>
                </c:pt>
              </c:strCache>
            </c:strRef>
          </c:cat>
          <c:val>
            <c:numRef>
              <c:f>'cap and CF compare'!$S$2:$S$24</c:f>
              <c:numCache>
                <c:formatCode>0.0%</c:formatCode>
                <c:ptCount val="23"/>
                <c:pt idx="0">
                  <c:v>0.22695938566553009</c:v>
                </c:pt>
                <c:pt idx="1">
                  <c:v>0.3767626809462174</c:v>
                </c:pt>
                <c:pt idx="2">
                  <c:v>0.36926102229407382</c:v>
                </c:pt>
                <c:pt idx="3">
                  <c:v>0.36942732886641355</c:v>
                </c:pt>
                <c:pt idx="4">
                  <c:v>0.40390848186069983</c:v>
                </c:pt>
                <c:pt idx="5">
                  <c:v>0.39409902557253579</c:v>
                </c:pt>
                <c:pt idx="6">
                  <c:v>0.28204057641258984</c:v>
                </c:pt>
                <c:pt idx="7">
                  <c:v>0.28519692654607975</c:v>
                </c:pt>
                <c:pt idx="8">
                  <c:v>0.40302067993739921</c:v>
                </c:pt>
                <c:pt idx="9">
                  <c:v>0.49895017064846392</c:v>
                </c:pt>
                <c:pt idx="10">
                  <c:v>0.40357709518392099</c:v>
                </c:pt>
                <c:pt idx="11">
                  <c:v>0.37762627986348063</c:v>
                </c:pt>
                <c:pt idx="12">
                  <c:v>0.40196479957170556</c:v>
                </c:pt>
                <c:pt idx="13">
                  <c:v>0.31979621729237745</c:v>
                </c:pt>
                <c:pt idx="14">
                  <c:v>0.31979621729237745</c:v>
                </c:pt>
                <c:pt idx="15">
                  <c:v>0.41312855517633568</c:v>
                </c:pt>
                <c:pt idx="16">
                  <c:v>0.38198249197015582</c:v>
                </c:pt>
                <c:pt idx="17">
                  <c:v>0.43661061572843957</c:v>
                </c:pt>
                <c:pt idx="18">
                  <c:v>0.38595207622297728</c:v>
                </c:pt>
                <c:pt idx="19">
                  <c:v>0.47182060359386457</c:v>
                </c:pt>
                <c:pt idx="20">
                  <c:v>0.42494342055365886</c:v>
                </c:pt>
                <c:pt idx="21">
                  <c:v>0.44275476464970759</c:v>
                </c:pt>
                <c:pt idx="22">
                  <c:v>0.38486828646571669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720648"/>
        <c:axId val="129768400"/>
      </c:barChart>
      <c:catAx>
        <c:axId val="129720648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68400"/>
        <c:crosses val="autoZero"/>
        <c:auto val="1"/>
        <c:lblAlgn val="ctr"/>
        <c:lblOffset val="100"/>
        <c:noMultiLvlLbl val="1"/>
      </c:catAx>
      <c:valAx>
        <c:axId val="1297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Capacity</a:t>
                </a:r>
                <a:r>
                  <a:rPr lang="en-US" baseline="0"/>
                  <a:t> Factor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2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318594814726939E-2"/>
          <c:y val="2.4478817587250689E-2"/>
          <c:w val="0.87779593512020881"/>
          <c:h val="0.83214312310812644"/>
        </c:manualLayout>
      </c:layout>
      <c:scatterChart>
        <c:scatterStyle val="lineMarker"/>
        <c:varyColors val="0"/>
        <c:ser>
          <c:idx val="2"/>
          <c:order val="0"/>
          <c:tx>
            <c:v>2017 Actuals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'sum duration curves'!$C$2:$C$8767</c:f>
              <c:numCache>
                <c:formatCode>General</c:formatCode>
                <c:ptCount val="8766"/>
                <c:pt idx="0">
                  <c:v>4044.1186896705626</c:v>
                </c:pt>
                <c:pt idx="1">
                  <c:v>4037.4007978630061</c:v>
                </c:pt>
                <c:pt idx="2">
                  <c:v>4030.1669257206386</c:v>
                </c:pt>
                <c:pt idx="3">
                  <c:v>4001.2387334908376</c:v>
                </c:pt>
                <c:pt idx="4">
                  <c:v>3998.7966820992365</c:v>
                </c:pt>
                <c:pt idx="5">
                  <c:v>3984.0578668742705</c:v>
                </c:pt>
                <c:pt idx="6">
                  <c:v>3981.905551505618</c:v>
                </c:pt>
                <c:pt idx="7">
                  <c:v>3970.3361162270439</c:v>
                </c:pt>
                <c:pt idx="8">
                  <c:v>3967.1910242462159</c:v>
                </c:pt>
                <c:pt idx="9">
                  <c:v>3966.9644376076599</c:v>
                </c:pt>
                <c:pt idx="10">
                  <c:v>3961.5522472572325</c:v>
                </c:pt>
                <c:pt idx="11">
                  <c:v>3961.0259391827058</c:v>
                </c:pt>
                <c:pt idx="12">
                  <c:v>3956.5806698883907</c:v>
                </c:pt>
                <c:pt idx="13">
                  <c:v>3956.4408418104372</c:v>
                </c:pt>
                <c:pt idx="14">
                  <c:v>3952.0397954305013</c:v>
                </c:pt>
                <c:pt idx="15">
                  <c:v>3950.7244371477764</c:v>
                </c:pt>
                <c:pt idx="16">
                  <c:v>3949.3864070023437</c:v>
                </c:pt>
                <c:pt idx="17">
                  <c:v>3946.6715297953288</c:v>
                </c:pt>
                <c:pt idx="18">
                  <c:v>3946.6570149252143</c:v>
                </c:pt>
                <c:pt idx="19">
                  <c:v>3945.2558182631601</c:v>
                </c:pt>
                <c:pt idx="20">
                  <c:v>3944.3462456321713</c:v>
                </c:pt>
                <c:pt idx="21">
                  <c:v>3944.0204449314533</c:v>
                </c:pt>
                <c:pt idx="22">
                  <c:v>3943.47651002672</c:v>
                </c:pt>
                <c:pt idx="23">
                  <c:v>3942.9706858910458</c:v>
                </c:pt>
                <c:pt idx="24">
                  <c:v>3942.7485092184279</c:v>
                </c:pt>
                <c:pt idx="25">
                  <c:v>3942.0000611517166</c:v>
                </c:pt>
                <c:pt idx="26">
                  <c:v>3940.4513926166951</c:v>
                </c:pt>
                <c:pt idx="27">
                  <c:v>3939.9114273410369</c:v>
                </c:pt>
                <c:pt idx="28">
                  <c:v>3937.0988719071288</c:v>
                </c:pt>
                <c:pt idx="29">
                  <c:v>3934.9034734725956</c:v>
                </c:pt>
                <c:pt idx="30">
                  <c:v>3931.8466950416564</c:v>
                </c:pt>
                <c:pt idx="31">
                  <c:v>3931.7767670228745</c:v>
                </c:pt>
                <c:pt idx="32">
                  <c:v>3930.9864587020875</c:v>
                </c:pt>
                <c:pt idx="33">
                  <c:v>3927.4062639172876</c:v>
                </c:pt>
                <c:pt idx="34">
                  <c:v>3927.2254279306198</c:v>
                </c:pt>
                <c:pt idx="35">
                  <c:v>3926.1369686317444</c:v>
                </c:pt>
                <c:pt idx="36">
                  <c:v>3924.7591534550979</c:v>
                </c:pt>
                <c:pt idx="37">
                  <c:v>3922.5723191981842</c:v>
                </c:pt>
                <c:pt idx="38">
                  <c:v>3919.3768875016108</c:v>
                </c:pt>
                <c:pt idx="39">
                  <c:v>3919.1253428459167</c:v>
                </c:pt>
                <c:pt idx="40">
                  <c:v>3918.9778976058956</c:v>
                </c:pt>
                <c:pt idx="41">
                  <c:v>3917.7471193016904</c:v>
                </c:pt>
                <c:pt idx="42">
                  <c:v>3917.2684400134617</c:v>
                </c:pt>
                <c:pt idx="43">
                  <c:v>3915.3576016161173</c:v>
                </c:pt>
                <c:pt idx="44">
                  <c:v>3913.9842996300586</c:v>
                </c:pt>
                <c:pt idx="45">
                  <c:v>3913.3726720831128</c:v>
                </c:pt>
                <c:pt idx="46">
                  <c:v>3912.9792235098944</c:v>
                </c:pt>
                <c:pt idx="47">
                  <c:v>3909.4473904397751</c:v>
                </c:pt>
                <c:pt idx="48">
                  <c:v>3909.1126651785121</c:v>
                </c:pt>
                <c:pt idx="49">
                  <c:v>3908.6513404952157</c:v>
                </c:pt>
                <c:pt idx="50">
                  <c:v>3907.8473926968049</c:v>
                </c:pt>
                <c:pt idx="51">
                  <c:v>3907.4118642849394</c:v>
                </c:pt>
                <c:pt idx="52">
                  <c:v>3907.3250561756558</c:v>
                </c:pt>
                <c:pt idx="53">
                  <c:v>3907.2086007499702</c:v>
                </c:pt>
                <c:pt idx="54">
                  <c:v>3905.680093542735</c:v>
                </c:pt>
                <c:pt idx="55">
                  <c:v>3904.8315468152359</c:v>
                </c:pt>
                <c:pt idx="56">
                  <c:v>3902.9997680536903</c:v>
                </c:pt>
                <c:pt idx="57">
                  <c:v>3899.2286824311145</c:v>
                </c:pt>
                <c:pt idx="58">
                  <c:v>3898.947188027701</c:v>
                </c:pt>
                <c:pt idx="59">
                  <c:v>3898.3588726403973</c:v>
                </c:pt>
                <c:pt idx="60">
                  <c:v>3898.357833512624</c:v>
                </c:pt>
                <c:pt idx="61">
                  <c:v>3898.2307688204451</c:v>
                </c:pt>
                <c:pt idx="62">
                  <c:v>3898.0056964598771</c:v>
                </c:pt>
                <c:pt idx="63">
                  <c:v>3897.5635809347359</c:v>
                </c:pt>
                <c:pt idx="64">
                  <c:v>3896.5472555541987</c:v>
                </c:pt>
                <c:pt idx="65">
                  <c:v>3894.4407851897345</c:v>
                </c:pt>
                <c:pt idx="66">
                  <c:v>3893.382253793081</c:v>
                </c:pt>
                <c:pt idx="67">
                  <c:v>3891.7936206287804</c:v>
                </c:pt>
                <c:pt idx="68">
                  <c:v>3889.3536160659792</c:v>
                </c:pt>
                <c:pt idx="69">
                  <c:v>3889.2400514263581</c:v>
                </c:pt>
                <c:pt idx="70">
                  <c:v>3888.8917739613853</c:v>
                </c:pt>
                <c:pt idx="71">
                  <c:v>3888.6679798698428</c:v>
                </c:pt>
                <c:pt idx="72">
                  <c:v>3887.6261349487304</c:v>
                </c:pt>
                <c:pt idx="73">
                  <c:v>3886.303241822985</c:v>
                </c:pt>
                <c:pt idx="74">
                  <c:v>3883.3090476417538</c:v>
                </c:pt>
                <c:pt idx="75">
                  <c:v>3881.5305917019318</c:v>
                </c:pt>
                <c:pt idx="76">
                  <c:v>3880.5021263398071</c:v>
                </c:pt>
                <c:pt idx="77">
                  <c:v>3880.0610975519821</c:v>
                </c:pt>
                <c:pt idx="78">
                  <c:v>3878.4243614387519</c:v>
                </c:pt>
                <c:pt idx="79">
                  <c:v>3878.3377173254225</c:v>
                </c:pt>
                <c:pt idx="80">
                  <c:v>3878.1474166425064</c:v>
                </c:pt>
                <c:pt idx="81">
                  <c:v>3877.885031971402</c:v>
                </c:pt>
                <c:pt idx="82">
                  <c:v>3877.8366904237537</c:v>
                </c:pt>
                <c:pt idx="83">
                  <c:v>3877.5399935997862</c:v>
                </c:pt>
                <c:pt idx="84">
                  <c:v>3876.7804148292539</c:v>
                </c:pt>
                <c:pt idx="85">
                  <c:v>3876.3550545586477</c:v>
                </c:pt>
                <c:pt idx="86">
                  <c:v>3875.5771815024482</c:v>
                </c:pt>
                <c:pt idx="87">
                  <c:v>3874.8985118717619</c:v>
                </c:pt>
                <c:pt idx="88">
                  <c:v>3872.9612291314866</c:v>
                </c:pt>
                <c:pt idx="89">
                  <c:v>3872.6645961560139</c:v>
                </c:pt>
                <c:pt idx="90">
                  <c:v>3870.6815504672795</c:v>
                </c:pt>
                <c:pt idx="91">
                  <c:v>3870.3027398702843</c:v>
                </c:pt>
                <c:pt idx="92">
                  <c:v>3869.685457185109</c:v>
                </c:pt>
                <c:pt idx="93">
                  <c:v>3866.4947181638081</c:v>
                </c:pt>
                <c:pt idx="94">
                  <c:v>3866.261551603212</c:v>
                </c:pt>
                <c:pt idx="95">
                  <c:v>3866.0568093130328</c:v>
                </c:pt>
                <c:pt idx="96">
                  <c:v>3866.0051578076691</c:v>
                </c:pt>
                <c:pt idx="97">
                  <c:v>3865.8551102998522</c:v>
                </c:pt>
                <c:pt idx="98">
                  <c:v>3865.6865884717308</c:v>
                </c:pt>
                <c:pt idx="99">
                  <c:v>3864.4557926728999</c:v>
                </c:pt>
                <c:pt idx="100">
                  <c:v>3863.4846997663699</c:v>
                </c:pt>
                <c:pt idx="101">
                  <c:v>3863.2549786228606</c:v>
                </c:pt>
                <c:pt idx="102">
                  <c:v>3862.111772518158</c:v>
                </c:pt>
                <c:pt idx="103">
                  <c:v>3861.8438718344437</c:v>
                </c:pt>
                <c:pt idx="104">
                  <c:v>3860.4815881305276</c:v>
                </c:pt>
                <c:pt idx="105">
                  <c:v>3859.9346703677702</c:v>
                </c:pt>
                <c:pt idx="106">
                  <c:v>3859.5184820217555</c:v>
                </c:pt>
                <c:pt idx="107">
                  <c:v>3859.5132725673247</c:v>
                </c:pt>
                <c:pt idx="108">
                  <c:v>3859.0583869149946</c:v>
                </c:pt>
                <c:pt idx="109">
                  <c:v>3857.7153557438328</c:v>
                </c:pt>
                <c:pt idx="110">
                  <c:v>3857.2181122271218</c:v>
                </c:pt>
                <c:pt idx="111">
                  <c:v>3856.433697630564</c:v>
                </c:pt>
                <c:pt idx="112">
                  <c:v>3856.1563699425592</c:v>
                </c:pt>
                <c:pt idx="113">
                  <c:v>3854.3627212884685</c:v>
                </c:pt>
                <c:pt idx="114">
                  <c:v>3854.3040523762179</c:v>
                </c:pt>
                <c:pt idx="115">
                  <c:v>3853.9363200908228</c:v>
                </c:pt>
                <c:pt idx="116">
                  <c:v>3852.2274555529493</c:v>
                </c:pt>
                <c:pt idx="117">
                  <c:v>3851.8381176927351</c:v>
                </c:pt>
                <c:pt idx="118">
                  <c:v>3851.6278912141584</c:v>
                </c:pt>
                <c:pt idx="119">
                  <c:v>3851.5347490289478</c:v>
                </c:pt>
                <c:pt idx="120">
                  <c:v>3850.6980227152508</c:v>
                </c:pt>
                <c:pt idx="121">
                  <c:v>3848.6854401334122</c:v>
                </c:pt>
                <c:pt idx="122">
                  <c:v>3848.3081311564979</c:v>
                </c:pt>
                <c:pt idx="123">
                  <c:v>3847.6604834853269</c:v>
                </c:pt>
                <c:pt idx="124">
                  <c:v>3847.4277773899503</c:v>
                </c:pt>
                <c:pt idx="125">
                  <c:v>3846.9553480084737</c:v>
                </c:pt>
                <c:pt idx="126">
                  <c:v>3846.9483553992368</c:v>
                </c:pt>
                <c:pt idx="127">
                  <c:v>3846.4916856553823</c:v>
                </c:pt>
                <c:pt idx="128">
                  <c:v>3843.7107814810015</c:v>
                </c:pt>
                <c:pt idx="129">
                  <c:v>3843.3113267870744</c:v>
                </c:pt>
                <c:pt idx="130">
                  <c:v>3843.0772225062055</c:v>
                </c:pt>
                <c:pt idx="131">
                  <c:v>3841.9651859573855</c:v>
                </c:pt>
                <c:pt idx="132">
                  <c:v>3841.7851446194118</c:v>
                </c:pt>
                <c:pt idx="133">
                  <c:v>3841.653576718867</c:v>
                </c:pt>
                <c:pt idx="134">
                  <c:v>3840.7179927529232</c:v>
                </c:pt>
                <c:pt idx="135">
                  <c:v>3840.5275329674619</c:v>
                </c:pt>
                <c:pt idx="136">
                  <c:v>3839.2260823165043</c:v>
                </c:pt>
                <c:pt idx="137">
                  <c:v>3838.7253478961525</c:v>
                </c:pt>
                <c:pt idx="138">
                  <c:v>3833.7487673547525</c:v>
                </c:pt>
                <c:pt idx="139">
                  <c:v>3833.6552406707406</c:v>
                </c:pt>
                <c:pt idx="140">
                  <c:v>3831.6403373612288</c:v>
                </c:pt>
                <c:pt idx="141">
                  <c:v>3831.5425348381532</c:v>
                </c:pt>
                <c:pt idx="142">
                  <c:v>3830.4801315879827</c:v>
                </c:pt>
                <c:pt idx="143">
                  <c:v>3830.1310518921741</c:v>
                </c:pt>
                <c:pt idx="144">
                  <c:v>3829.2783836470712</c:v>
                </c:pt>
                <c:pt idx="145">
                  <c:v>3829.1732077778715</c:v>
                </c:pt>
                <c:pt idx="146">
                  <c:v>3829.146266248491</c:v>
                </c:pt>
                <c:pt idx="147">
                  <c:v>3828.8336804538303</c:v>
                </c:pt>
                <c:pt idx="148">
                  <c:v>3828.78297000885</c:v>
                </c:pt>
                <c:pt idx="149">
                  <c:v>3828.3854096243117</c:v>
                </c:pt>
                <c:pt idx="150">
                  <c:v>3827.4837175475227</c:v>
                </c:pt>
                <c:pt idx="151">
                  <c:v>3826.5251788458027</c:v>
                </c:pt>
                <c:pt idx="152">
                  <c:v>3826.0329276614711</c:v>
                </c:pt>
                <c:pt idx="153">
                  <c:v>3821.3359422768485</c:v>
                </c:pt>
                <c:pt idx="154">
                  <c:v>3819.952680250804</c:v>
                </c:pt>
                <c:pt idx="155">
                  <c:v>3819.6620818019578</c:v>
                </c:pt>
                <c:pt idx="156">
                  <c:v>3819.2738275231254</c:v>
                </c:pt>
                <c:pt idx="157">
                  <c:v>3817.9415883382158</c:v>
                </c:pt>
                <c:pt idx="158">
                  <c:v>3817.3494717364842</c:v>
                </c:pt>
                <c:pt idx="159">
                  <c:v>3817.0524686325916</c:v>
                </c:pt>
                <c:pt idx="160">
                  <c:v>3816.8981126679305</c:v>
                </c:pt>
                <c:pt idx="161">
                  <c:v>3815.6463740073318</c:v>
                </c:pt>
                <c:pt idx="162">
                  <c:v>3815.4723181555014</c:v>
                </c:pt>
                <c:pt idx="163">
                  <c:v>3814.0231370332513</c:v>
                </c:pt>
                <c:pt idx="164">
                  <c:v>3813.9659057723147</c:v>
                </c:pt>
                <c:pt idx="165">
                  <c:v>3812.8864542749197</c:v>
                </c:pt>
                <c:pt idx="166">
                  <c:v>3812.7440547985507</c:v>
                </c:pt>
                <c:pt idx="167">
                  <c:v>3812.010692774455</c:v>
                </c:pt>
                <c:pt idx="168">
                  <c:v>3811.893283574846</c:v>
                </c:pt>
                <c:pt idx="169">
                  <c:v>3810.8222881783386</c:v>
                </c:pt>
                <c:pt idx="170">
                  <c:v>3810.2459205873811</c:v>
                </c:pt>
                <c:pt idx="171">
                  <c:v>3810.025257738961</c:v>
                </c:pt>
                <c:pt idx="172">
                  <c:v>3809.3923043611317</c:v>
                </c:pt>
                <c:pt idx="173">
                  <c:v>3809.0238781399198</c:v>
                </c:pt>
                <c:pt idx="174">
                  <c:v>3807.805943662856</c:v>
                </c:pt>
                <c:pt idx="175">
                  <c:v>3807.2648327191669</c:v>
                </c:pt>
                <c:pt idx="176">
                  <c:v>3806.8909380482633</c:v>
                </c:pt>
                <c:pt idx="177">
                  <c:v>3806.7220246654083</c:v>
                </c:pt>
                <c:pt idx="178">
                  <c:v>3806.034876009624</c:v>
                </c:pt>
                <c:pt idx="179">
                  <c:v>3805.7323573335007</c:v>
                </c:pt>
                <c:pt idx="180">
                  <c:v>3805.3081502384612</c:v>
                </c:pt>
                <c:pt idx="181">
                  <c:v>3805.1549880218504</c:v>
                </c:pt>
                <c:pt idx="182">
                  <c:v>3804.8586634975009</c:v>
                </c:pt>
                <c:pt idx="183">
                  <c:v>3804.847471688588</c:v>
                </c:pt>
                <c:pt idx="184">
                  <c:v>3804.8358825333908</c:v>
                </c:pt>
                <c:pt idx="185">
                  <c:v>3804.0477973937977</c:v>
                </c:pt>
                <c:pt idx="186">
                  <c:v>3803.2049127599921</c:v>
                </c:pt>
                <c:pt idx="187">
                  <c:v>3802.9240251286819</c:v>
                </c:pt>
                <c:pt idx="188">
                  <c:v>3802.8599313269715</c:v>
                </c:pt>
                <c:pt idx="189">
                  <c:v>3802.2429295243155</c:v>
                </c:pt>
                <c:pt idx="190">
                  <c:v>3799.8214165306085</c:v>
                </c:pt>
                <c:pt idx="191">
                  <c:v>3799.596575274998</c:v>
                </c:pt>
                <c:pt idx="192">
                  <c:v>3799.5088993759282</c:v>
                </c:pt>
                <c:pt idx="193">
                  <c:v>3799.3868314297993</c:v>
                </c:pt>
                <c:pt idx="194">
                  <c:v>3799.320309647454</c:v>
                </c:pt>
                <c:pt idx="195">
                  <c:v>3798.8297077602806</c:v>
                </c:pt>
                <c:pt idx="196">
                  <c:v>3796.2004280662545</c:v>
                </c:pt>
                <c:pt idx="197">
                  <c:v>3796.0342175526084</c:v>
                </c:pt>
                <c:pt idx="198">
                  <c:v>3794.9548384802215</c:v>
                </c:pt>
                <c:pt idx="199">
                  <c:v>3793.862547632853</c:v>
                </c:pt>
                <c:pt idx="200">
                  <c:v>3791.7368739632775</c:v>
                </c:pt>
                <c:pt idx="201">
                  <c:v>3791.7020919645156</c:v>
                </c:pt>
                <c:pt idx="202">
                  <c:v>3791.3806628935845</c:v>
                </c:pt>
                <c:pt idx="203">
                  <c:v>3791.163535048167</c:v>
                </c:pt>
                <c:pt idx="204">
                  <c:v>3790.4080336062111</c:v>
                </c:pt>
                <c:pt idx="205">
                  <c:v>3788.1747348870172</c:v>
                </c:pt>
                <c:pt idx="206">
                  <c:v>3787.2410501797999</c:v>
                </c:pt>
                <c:pt idx="207">
                  <c:v>3786.5129015403322</c:v>
                </c:pt>
                <c:pt idx="208">
                  <c:v>3786.4754696824816</c:v>
                </c:pt>
                <c:pt idx="209">
                  <c:v>3785.8979473192489</c:v>
                </c:pt>
                <c:pt idx="210">
                  <c:v>3785.3777584065328</c:v>
                </c:pt>
                <c:pt idx="211">
                  <c:v>3785.046184796227</c:v>
                </c:pt>
                <c:pt idx="212">
                  <c:v>3784.7872685390062</c:v>
                </c:pt>
                <c:pt idx="213">
                  <c:v>3784.0479292772216</c:v>
                </c:pt>
                <c:pt idx="214">
                  <c:v>3783.6243458175659</c:v>
                </c:pt>
                <c:pt idx="215">
                  <c:v>3783.2771810022987</c:v>
                </c:pt>
                <c:pt idx="216">
                  <c:v>3782.1091666145453</c:v>
                </c:pt>
                <c:pt idx="217">
                  <c:v>3781.7917401780019</c:v>
                </c:pt>
                <c:pt idx="218">
                  <c:v>3781.703392663333</c:v>
                </c:pt>
                <c:pt idx="219">
                  <c:v>3781.2992000537456</c:v>
                </c:pt>
                <c:pt idx="220">
                  <c:v>3781.2062816492712</c:v>
                </c:pt>
                <c:pt idx="221">
                  <c:v>3779.1744813304481</c:v>
                </c:pt>
                <c:pt idx="222">
                  <c:v>3779.0771691619025</c:v>
                </c:pt>
                <c:pt idx="223">
                  <c:v>3778.6078135596381</c:v>
                </c:pt>
                <c:pt idx="224">
                  <c:v>3778.5325301080725</c:v>
                </c:pt>
                <c:pt idx="225">
                  <c:v>3777.9845416492876</c:v>
                </c:pt>
                <c:pt idx="226">
                  <c:v>3777.2008297920224</c:v>
                </c:pt>
                <c:pt idx="227">
                  <c:v>3776.9471529488101</c:v>
                </c:pt>
                <c:pt idx="228">
                  <c:v>3776.6710982153149</c:v>
                </c:pt>
                <c:pt idx="229">
                  <c:v>3775.7451078881163</c:v>
                </c:pt>
                <c:pt idx="230">
                  <c:v>3775.320115852357</c:v>
                </c:pt>
                <c:pt idx="231">
                  <c:v>3775.1544056532121</c:v>
                </c:pt>
                <c:pt idx="232">
                  <c:v>3774.9966511726379</c:v>
                </c:pt>
                <c:pt idx="233">
                  <c:v>3774.0664786508351</c:v>
                </c:pt>
                <c:pt idx="234">
                  <c:v>3774.0595273780818</c:v>
                </c:pt>
                <c:pt idx="235">
                  <c:v>3773.5948094791847</c:v>
                </c:pt>
                <c:pt idx="236">
                  <c:v>3772.7310978274877</c:v>
                </c:pt>
                <c:pt idx="237">
                  <c:v>3771.7581028395066</c:v>
                </c:pt>
                <c:pt idx="238">
                  <c:v>3771.7336918703713</c:v>
                </c:pt>
                <c:pt idx="239">
                  <c:v>3771.1388188137603</c:v>
                </c:pt>
                <c:pt idx="240">
                  <c:v>3770.6162281496327</c:v>
                </c:pt>
                <c:pt idx="241">
                  <c:v>3770.5620586728064</c:v>
                </c:pt>
                <c:pt idx="242">
                  <c:v>3770.1348428450683</c:v>
                </c:pt>
                <c:pt idx="243">
                  <c:v>3769.8376935831702</c:v>
                </c:pt>
                <c:pt idx="244">
                  <c:v>3769.2877350355843</c:v>
                </c:pt>
                <c:pt idx="245">
                  <c:v>3769.2122639550107</c:v>
                </c:pt>
                <c:pt idx="246">
                  <c:v>3768.7216790347625</c:v>
                </c:pt>
                <c:pt idx="247">
                  <c:v>3768.6122537888423</c:v>
                </c:pt>
                <c:pt idx="248">
                  <c:v>3766.8974231338493</c:v>
                </c:pt>
                <c:pt idx="249">
                  <c:v>3766.8703447702201</c:v>
                </c:pt>
                <c:pt idx="250">
                  <c:v>3766.189485552045</c:v>
                </c:pt>
                <c:pt idx="251">
                  <c:v>3765.0518066596987</c:v>
                </c:pt>
                <c:pt idx="252">
                  <c:v>3765.0011822128299</c:v>
                </c:pt>
                <c:pt idx="253">
                  <c:v>3764.6003307914725</c:v>
                </c:pt>
                <c:pt idx="254">
                  <c:v>3764.3248284793563</c:v>
                </c:pt>
                <c:pt idx="255">
                  <c:v>3764.2150753926226</c:v>
                </c:pt>
                <c:pt idx="256">
                  <c:v>3763.9174927690287</c:v>
                </c:pt>
                <c:pt idx="257">
                  <c:v>3763.5892807939322</c:v>
                </c:pt>
                <c:pt idx="258">
                  <c:v>3762.7315959606235</c:v>
                </c:pt>
                <c:pt idx="259">
                  <c:v>3762.7013341119559</c:v>
                </c:pt>
                <c:pt idx="260">
                  <c:v>3762.2470703050822</c:v>
                </c:pt>
                <c:pt idx="261">
                  <c:v>3762.202908991178</c:v>
                </c:pt>
                <c:pt idx="262">
                  <c:v>3761.9636957210969</c:v>
                </c:pt>
                <c:pt idx="263">
                  <c:v>3761.4963709025919</c:v>
                </c:pt>
                <c:pt idx="264">
                  <c:v>3760.9064620365693</c:v>
                </c:pt>
                <c:pt idx="265">
                  <c:v>3760.8974639002481</c:v>
                </c:pt>
                <c:pt idx="266">
                  <c:v>3759.7447702031664</c:v>
                </c:pt>
                <c:pt idx="267">
                  <c:v>3759.6384538480966</c:v>
                </c:pt>
                <c:pt idx="268">
                  <c:v>3759.5917020859315</c:v>
                </c:pt>
                <c:pt idx="269">
                  <c:v>3759.4097460005014</c:v>
                </c:pt>
                <c:pt idx="270">
                  <c:v>3759.402884829839</c:v>
                </c:pt>
                <c:pt idx="271">
                  <c:v>3759.3514966164689</c:v>
                </c:pt>
                <c:pt idx="272">
                  <c:v>3758.8764353370666</c:v>
                </c:pt>
                <c:pt idx="273">
                  <c:v>3757.9975673908657</c:v>
                </c:pt>
                <c:pt idx="274">
                  <c:v>3757.4634612818891</c:v>
                </c:pt>
                <c:pt idx="275">
                  <c:v>3756.8458878538345</c:v>
                </c:pt>
                <c:pt idx="276">
                  <c:v>3756.1777554702758</c:v>
                </c:pt>
                <c:pt idx="277">
                  <c:v>3756.0833443120446</c:v>
                </c:pt>
                <c:pt idx="278">
                  <c:v>3755.767434329357</c:v>
                </c:pt>
                <c:pt idx="279">
                  <c:v>3755.7291039657594</c:v>
                </c:pt>
                <c:pt idx="280">
                  <c:v>3755.4797607061601</c:v>
                </c:pt>
                <c:pt idx="281">
                  <c:v>3755.4385752691164</c:v>
                </c:pt>
                <c:pt idx="282">
                  <c:v>3754.8478086227847</c:v>
                </c:pt>
                <c:pt idx="283">
                  <c:v>3754.8387603398128</c:v>
                </c:pt>
                <c:pt idx="284">
                  <c:v>3754.4782499440507</c:v>
                </c:pt>
                <c:pt idx="285">
                  <c:v>3751.9191665061317</c:v>
                </c:pt>
                <c:pt idx="286">
                  <c:v>3751.6602645301818</c:v>
                </c:pt>
                <c:pt idx="287">
                  <c:v>3751.4947633715801</c:v>
                </c:pt>
                <c:pt idx="288">
                  <c:v>3751.2546102947663</c:v>
                </c:pt>
                <c:pt idx="289">
                  <c:v>3750.9042401462134</c:v>
                </c:pt>
                <c:pt idx="290">
                  <c:v>3750.8193598047906</c:v>
                </c:pt>
                <c:pt idx="291">
                  <c:v>3750.8108184083294</c:v>
                </c:pt>
                <c:pt idx="292">
                  <c:v>3750.769790302912</c:v>
                </c:pt>
                <c:pt idx="293">
                  <c:v>3749.8269456291205</c:v>
                </c:pt>
                <c:pt idx="294">
                  <c:v>3749.4142627694873</c:v>
                </c:pt>
                <c:pt idx="295">
                  <c:v>3748.9656004757353</c:v>
                </c:pt>
                <c:pt idx="296">
                  <c:v>3748.8640808698865</c:v>
                </c:pt>
                <c:pt idx="297">
                  <c:v>3747.485138469272</c:v>
                </c:pt>
                <c:pt idx="298">
                  <c:v>3747.3844763537581</c:v>
                </c:pt>
                <c:pt idx="299">
                  <c:v>3747.2684936841329</c:v>
                </c:pt>
                <c:pt idx="300">
                  <c:v>3746.874637429979</c:v>
                </c:pt>
                <c:pt idx="301">
                  <c:v>3746.3483645905394</c:v>
                </c:pt>
                <c:pt idx="302">
                  <c:v>3746.3105976152419</c:v>
                </c:pt>
                <c:pt idx="303">
                  <c:v>3746.1389428583784</c:v>
                </c:pt>
                <c:pt idx="304">
                  <c:v>3745.4833320590192</c:v>
                </c:pt>
                <c:pt idx="305">
                  <c:v>3745.3876310708793</c:v>
                </c:pt>
                <c:pt idx="306">
                  <c:v>3745.1369643353423</c:v>
                </c:pt>
                <c:pt idx="307">
                  <c:v>3745.0405277019067</c:v>
                </c:pt>
                <c:pt idx="308">
                  <c:v>3744.8335568820112</c:v>
                </c:pt>
                <c:pt idx="309">
                  <c:v>3744.183396220737</c:v>
                </c:pt>
                <c:pt idx="310">
                  <c:v>3743.110363637506</c:v>
                </c:pt>
                <c:pt idx="311">
                  <c:v>3742.4390315197902</c:v>
                </c:pt>
                <c:pt idx="312">
                  <c:v>3742.1469683859082</c:v>
                </c:pt>
                <c:pt idx="313">
                  <c:v>3741.5273853847721</c:v>
                </c:pt>
                <c:pt idx="314">
                  <c:v>3741.0562483066979</c:v>
                </c:pt>
                <c:pt idx="315">
                  <c:v>3740.9802891116665</c:v>
                </c:pt>
                <c:pt idx="316">
                  <c:v>3740.726100172466</c:v>
                </c:pt>
                <c:pt idx="317">
                  <c:v>3740.5220015864898</c:v>
                </c:pt>
                <c:pt idx="318">
                  <c:v>3740.2821429422174</c:v>
                </c:pt>
                <c:pt idx="319">
                  <c:v>3740.253014356826</c:v>
                </c:pt>
                <c:pt idx="320">
                  <c:v>3739.6640923208661</c:v>
                </c:pt>
                <c:pt idx="321">
                  <c:v>3738.9318401315481</c:v>
                </c:pt>
                <c:pt idx="322">
                  <c:v>3738.5333830727468</c:v>
                </c:pt>
                <c:pt idx="323">
                  <c:v>3738.306506267124</c:v>
                </c:pt>
                <c:pt idx="324">
                  <c:v>3738.2891627968675</c:v>
                </c:pt>
                <c:pt idx="325">
                  <c:v>3737.3581654696995</c:v>
                </c:pt>
                <c:pt idx="326">
                  <c:v>3736.9580517917207</c:v>
                </c:pt>
                <c:pt idx="327">
                  <c:v>3735.6807855069969</c:v>
                </c:pt>
                <c:pt idx="328">
                  <c:v>3735.3746431223553</c:v>
                </c:pt>
                <c:pt idx="329">
                  <c:v>3735.1949411392216</c:v>
                </c:pt>
                <c:pt idx="330">
                  <c:v>3735.0639241430495</c:v>
                </c:pt>
                <c:pt idx="331">
                  <c:v>3735.0478854321432</c:v>
                </c:pt>
                <c:pt idx="332">
                  <c:v>3734.2117645030557</c:v>
                </c:pt>
                <c:pt idx="333">
                  <c:v>3733.5829427650242</c:v>
                </c:pt>
                <c:pt idx="334">
                  <c:v>3733.5668387995825</c:v>
                </c:pt>
                <c:pt idx="335">
                  <c:v>3733.447893948025</c:v>
                </c:pt>
                <c:pt idx="336">
                  <c:v>3731.8399217923484</c:v>
                </c:pt>
                <c:pt idx="337">
                  <c:v>3731.6621556186678</c:v>
                </c:pt>
                <c:pt idx="338">
                  <c:v>3729.5397899436953</c:v>
                </c:pt>
                <c:pt idx="339">
                  <c:v>3729.0830548646709</c:v>
                </c:pt>
                <c:pt idx="340">
                  <c:v>3728.9485160679292</c:v>
                </c:pt>
                <c:pt idx="341">
                  <c:v>3728.8596407445266</c:v>
                </c:pt>
                <c:pt idx="342">
                  <c:v>3728.0718985388012</c:v>
                </c:pt>
                <c:pt idx="343">
                  <c:v>3727.9240791829429</c:v>
                </c:pt>
                <c:pt idx="344">
                  <c:v>3727.5540081749027</c:v>
                </c:pt>
                <c:pt idx="345">
                  <c:v>3726.7080152151325</c:v>
                </c:pt>
                <c:pt idx="346">
                  <c:v>3726.1822866503398</c:v>
                </c:pt>
                <c:pt idx="347">
                  <c:v>3725.3863447867502</c:v>
                </c:pt>
                <c:pt idx="348">
                  <c:v>3724.7030461141794</c:v>
                </c:pt>
                <c:pt idx="349">
                  <c:v>3724.6879248746236</c:v>
                </c:pt>
                <c:pt idx="350">
                  <c:v>3724.0813614463805</c:v>
                </c:pt>
                <c:pt idx="351">
                  <c:v>3722.9644076737436</c:v>
                </c:pt>
                <c:pt idx="352">
                  <c:v>3722.9231496614889</c:v>
                </c:pt>
                <c:pt idx="353">
                  <c:v>3721.7570335504747</c:v>
                </c:pt>
                <c:pt idx="354">
                  <c:v>3721.4715990267864</c:v>
                </c:pt>
                <c:pt idx="355">
                  <c:v>3721.2553943261173</c:v>
                </c:pt>
                <c:pt idx="356">
                  <c:v>3721.2070224995077</c:v>
                </c:pt>
                <c:pt idx="357">
                  <c:v>3720.7381338649329</c:v>
                </c:pt>
                <c:pt idx="358">
                  <c:v>3720.7103626441958</c:v>
                </c:pt>
                <c:pt idx="359">
                  <c:v>3719.7637250561179</c:v>
                </c:pt>
                <c:pt idx="360">
                  <c:v>3719.6383241356739</c:v>
                </c:pt>
                <c:pt idx="361">
                  <c:v>3718.905483542349</c:v>
                </c:pt>
                <c:pt idx="362">
                  <c:v>3717.9031686825219</c:v>
                </c:pt>
                <c:pt idx="363">
                  <c:v>3717.5237943522134</c:v>
                </c:pt>
                <c:pt idx="364">
                  <c:v>3716.7766297192043</c:v>
                </c:pt>
                <c:pt idx="365">
                  <c:v>3716.5884302171075</c:v>
                </c:pt>
                <c:pt idx="366">
                  <c:v>3716.1495948515994</c:v>
                </c:pt>
                <c:pt idx="367">
                  <c:v>3715.9509546205736</c:v>
                </c:pt>
                <c:pt idx="368">
                  <c:v>3715.7704070811801</c:v>
                </c:pt>
                <c:pt idx="369">
                  <c:v>3715.4074761708584</c:v>
                </c:pt>
                <c:pt idx="370">
                  <c:v>3715.2645958730909</c:v>
                </c:pt>
                <c:pt idx="371">
                  <c:v>3715.2066909297305</c:v>
                </c:pt>
                <c:pt idx="372">
                  <c:v>3714.4582220310635</c:v>
                </c:pt>
                <c:pt idx="373">
                  <c:v>3714.2488123257958</c:v>
                </c:pt>
                <c:pt idx="374">
                  <c:v>3713.7478186685839</c:v>
                </c:pt>
                <c:pt idx="375">
                  <c:v>3711.1943658235346</c:v>
                </c:pt>
                <c:pt idx="376">
                  <c:v>3709.4220649797717</c:v>
                </c:pt>
                <c:pt idx="377">
                  <c:v>3709.3302954663168</c:v>
                </c:pt>
                <c:pt idx="378">
                  <c:v>3708.6841381793547</c:v>
                </c:pt>
                <c:pt idx="379">
                  <c:v>3708.667277819316</c:v>
                </c:pt>
                <c:pt idx="380">
                  <c:v>3706.8802710278828</c:v>
                </c:pt>
                <c:pt idx="381">
                  <c:v>3706.7700156127089</c:v>
                </c:pt>
                <c:pt idx="382">
                  <c:v>3706.4353319342931</c:v>
                </c:pt>
                <c:pt idx="383">
                  <c:v>3705.9342555830208</c:v>
                </c:pt>
                <c:pt idx="384">
                  <c:v>3705.8208241290517</c:v>
                </c:pt>
                <c:pt idx="385">
                  <c:v>3705.3445218743213</c:v>
                </c:pt>
                <c:pt idx="386">
                  <c:v>3705.2781466823144</c:v>
                </c:pt>
                <c:pt idx="387">
                  <c:v>3705.2512464765041</c:v>
                </c:pt>
                <c:pt idx="388">
                  <c:v>3704.8875442201897</c:v>
                </c:pt>
                <c:pt idx="389">
                  <c:v>3704.4783168856302</c:v>
                </c:pt>
                <c:pt idx="390">
                  <c:v>3704.4767560471437</c:v>
                </c:pt>
                <c:pt idx="391">
                  <c:v>3703.8487690588331</c:v>
                </c:pt>
                <c:pt idx="392">
                  <c:v>3703.4043422147965</c:v>
                </c:pt>
                <c:pt idx="393">
                  <c:v>3703.1443070602418</c:v>
                </c:pt>
                <c:pt idx="394">
                  <c:v>3703.1266587405726</c:v>
                </c:pt>
                <c:pt idx="395">
                  <c:v>3702.6800164519423</c:v>
                </c:pt>
                <c:pt idx="396">
                  <c:v>3701.1727924601232</c:v>
                </c:pt>
                <c:pt idx="397">
                  <c:v>3701.0141689109801</c:v>
                </c:pt>
                <c:pt idx="398">
                  <c:v>3700.5434316554661</c:v>
                </c:pt>
                <c:pt idx="399">
                  <c:v>3700.5368447404444</c:v>
                </c:pt>
                <c:pt idx="400">
                  <c:v>3700.3676355192392</c:v>
                </c:pt>
                <c:pt idx="401">
                  <c:v>3699.7240898761738</c:v>
                </c:pt>
                <c:pt idx="402">
                  <c:v>3699.5600692092039</c:v>
                </c:pt>
                <c:pt idx="403">
                  <c:v>3697.6117614125214</c:v>
                </c:pt>
                <c:pt idx="404">
                  <c:v>3697.3978117169272</c:v>
                </c:pt>
                <c:pt idx="405">
                  <c:v>3696.8524425919854</c:v>
                </c:pt>
                <c:pt idx="406">
                  <c:v>3696.191129355961</c:v>
                </c:pt>
                <c:pt idx="407">
                  <c:v>3695.973336216608</c:v>
                </c:pt>
                <c:pt idx="408">
                  <c:v>3695.4227491219835</c:v>
                </c:pt>
                <c:pt idx="409">
                  <c:v>3695.3498213005068</c:v>
                </c:pt>
                <c:pt idx="410">
                  <c:v>3694.1975263118743</c:v>
                </c:pt>
                <c:pt idx="411">
                  <c:v>3693.3111245282494</c:v>
                </c:pt>
                <c:pt idx="412">
                  <c:v>3692.8075525326199</c:v>
                </c:pt>
                <c:pt idx="413">
                  <c:v>3692.4040179222166</c:v>
                </c:pt>
                <c:pt idx="414">
                  <c:v>3691.8594100329083</c:v>
                </c:pt>
                <c:pt idx="415">
                  <c:v>3691.7705755265556</c:v>
                </c:pt>
                <c:pt idx="416">
                  <c:v>3691.5188650110044</c:v>
                </c:pt>
                <c:pt idx="417">
                  <c:v>3690.6563672362436</c:v>
                </c:pt>
                <c:pt idx="418">
                  <c:v>3689.8645461697042</c:v>
                </c:pt>
                <c:pt idx="419">
                  <c:v>3689.7135210948518</c:v>
                </c:pt>
                <c:pt idx="420">
                  <c:v>3689.1361727793014</c:v>
                </c:pt>
                <c:pt idx="421">
                  <c:v>3689.0436460982428</c:v>
                </c:pt>
                <c:pt idx="422">
                  <c:v>3688.8996807924909</c:v>
                </c:pt>
                <c:pt idx="423">
                  <c:v>3688.7833423614497</c:v>
                </c:pt>
                <c:pt idx="424">
                  <c:v>3688.3021596888375</c:v>
                </c:pt>
                <c:pt idx="425">
                  <c:v>3688.3021386506821</c:v>
                </c:pt>
                <c:pt idx="426">
                  <c:v>3688.1304716851973</c:v>
                </c:pt>
                <c:pt idx="427">
                  <c:v>3687.4502630594038</c:v>
                </c:pt>
                <c:pt idx="428">
                  <c:v>3687.4070237371652</c:v>
                </c:pt>
                <c:pt idx="429">
                  <c:v>3686.9954981380038</c:v>
                </c:pt>
                <c:pt idx="430">
                  <c:v>3686.8646977339849</c:v>
                </c:pt>
                <c:pt idx="431">
                  <c:v>3686.7365127733024</c:v>
                </c:pt>
                <c:pt idx="432">
                  <c:v>3686.4792704391484</c:v>
                </c:pt>
                <c:pt idx="433">
                  <c:v>3686.4535167058316</c:v>
                </c:pt>
                <c:pt idx="434">
                  <c:v>3686.0365118259856</c:v>
                </c:pt>
                <c:pt idx="435">
                  <c:v>3685.9703964678447</c:v>
                </c:pt>
                <c:pt idx="436">
                  <c:v>3685.8047831959188</c:v>
                </c:pt>
                <c:pt idx="437">
                  <c:v>3684.6226426951098</c:v>
                </c:pt>
                <c:pt idx="438">
                  <c:v>3684.6016339929893</c:v>
                </c:pt>
                <c:pt idx="439">
                  <c:v>3684.1922027079263</c:v>
                </c:pt>
                <c:pt idx="440">
                  <c:v>3684.0634196408591</c:v>
                </c:pt>
                <c:pt idx="441">
                  <c:v>3683.6343159509697</c:v>
                </c:pt>
                <c:pt idx="442">
                  <c:v>3681.937341679467</c:v>
                </c:pt>
                <c:pt idx="443">
                  <c:v>3681.3984143129978</c:v>
                </c:pt>
                <c:pt idx="444">
                  <c:v>3681.0488011116449</c:v>
                </c:pt>
                <c:pt idx="445">
                  <c:v>3680.3930230066508</c:v>
                </c:pt>
                <c:pt idx="446">
                  <c:v>3679.5634997028774</c:v>
                </c:pt>
                <c:pt idx="447">
                  <c:v>3679.3188176197482</c:v>
                </c:pt>
                <c:pt idx="448">
                  <c:v>3679.1908399486547</c:v>
                </c:pt>
                <c:pt idx="449">
                  <c:v>3678.9922408840393</c:v>
                </c:pt>
                <c:pt idx="450">
                  <c:v>3678.7223827022985</c:v>
                </c:pt>
                <c:pt idx="451">
                  <c:v>3678.580986788008</c:v>
                </c:pt>
                <c:pt idx="452">
                  <c:v>3677.6736114417185</c:v>
                </c:pt>
                <c:pt idx="453">
                  <c:v>3677.0574426370194</c:v>
                </c:pt>
                <c:pt idx="454">
                  <c:v>3676.7781990528106</c:v>
                </c:pt>
                <c:pt idx="455">
                  <c:v>3676.6698886299132</c:v>
                </c:pt>
                <c:pt idx="456">
                  <c:v>3676.4689170879788</c:v>
                </c:pt>
                <c:pt idx="457">
                  <c:v>3676.1693187438113</c:v>
                </c:pt>
                <c:pt idx="458">
                  <c:v>3676.0929405509096</c:v>
                </c:pt>
                <c:pt idx="459">
                  <c:v>3675.87382774353</c:v>
                </c:pt>
                <c:pt idx="460">
                  <c:v>3675.8680630980598</c:v>
                </c:pt>
                <c:pt idx="461">
                  <c:v>3675.7422645166175</c:v>
                </c:pt>
                <c:pt idx="462">
                  <c:v>3675.6927189034882</c:v>
                </c:pt>
                <c:pt idx="463">
                  <c:v>3675.4374019983084</c:v>
                </c:pt>
                <c:pt idx="464">
                  <c:v>3675.4023252953425</c:v>
                </c:pt>
                <c:pt idx="465">
                  <c:v>3675.3369398951536</c:v>
                </c:pt>
                <c:pt idx="466">
                  <c:v>3674.7263994799719</c:v>
                </c:pt>
                <c:pt idx="467">
                  <c:v>3673.6875454309256</c:v>
                </c:pt>
                <c:pt idx="468">
                  <c:v>3672.8790363756821</c:v>
                </c:pt>
                <c:pt idx="469">
                  <c:v>3672.7038788689497</c:v>
                </c:pt>
                <c:pt idx="470">
                  <c:v>3672.6675694889495</c:v>
                </c:pt>
                <c:pt idx="471">
                  <c:v>3672.6266949081423</c:v>
                </c:pt>
                <c:pt idx="472">
                  <c:v>3672.2953155401024</c:v>
                </c:pt>
                <c:pt idx="473">
                  <c:v>3671.8168152908816</c:v>
                </c:pt>
                <c:pt idx="474">
                  <c:v>3670.7317958619856</c:v>
                </c:pt>
                <c:pt idx="475">
                  <c:v>3670.577056525548</c:v>
                </c:pt>
                <c:pt idx="476">
                  <c:v>3670.3146895874866</c:v>
                </c:pt>
                <c:pt idx="477">
                  <c:v>3669.3992761972218</c:v>
                </c:pt>
                <c:pt idx="478">
                  <c:v>3668.5750024334588</c:v>
                </c:pt>
                <c:pt idx="479">
                  <c:v>3666.6217861493428</c:v>
                </c:pt>
                <c:pt idx="480">
                  <c:v>3666.6141718037925</c:v>
                </c:pt>
                <c:pt idx="481">
                  <c:v>3666.4491175757507</c:v>
                </c:pt>
                <c:pt idx="482">
                  <c:v>3665.8487624104819</c:v>
                </c:pt>
                <c:pt idx="483">
                  <c:v>3665.6699135886292</c:v>
                </c:pt>
                <c:pt idx="484">
                  <c:v>3665.0328335487898</c:v>
                </c:pt>
                <c:pt idx="485">
                  <c:v>3664.8547158135311</c:v>
                </c:pt>
                <c:pt idx="486">
                  <c:v>3664.2619500011865</c:v>
                </c:pt>
                <c:pt idx="487">
                  <c:v>3663.9913040818105</c:v>
                </c:pt>
                <c:pt idx="488">
                  <c:v>3663.7471141221786</c:v>
                </c:pt>
                <c:pt idx="489">
                  <c:v>3663.4989917140538</c:v>
                </c:pt>
                <c:pt idx="490">
                  <c:v>3663.3743715216387</c:v>
                </c:pt>
                <c:pt idx="491">
                  <c:v>3662.8045281961236</c:v>
                </c:pt>
                <c:pt idx="492">
                  <c:v>3662.718827836778</c:v>
                </c:pt>
                <c:pt idx="493">
                  <c:v>3662.0332845920989</c:v>
                </c:pt>
                <c:pt idx="494">
                  <c:v>3660.7899063322284</c:v>
                </c:pt>
                <c:pt idx="495">
                  <c:v>3659.9569395186163</c:v>
                </c:pt>
                <c:pt idx="496">
                  <c:v>3659.5592545435165</c:v>
                </c:pt>
                <c:pt idx="497">
                  <c:v>3659.1002621332809</c:v>
                </c:pt>
                <c:pt idx="498">
                  <c:v>3657.4138854720863</c:v>
                </c:pt>
                <c:pt idx="499">
                  <c:v>3657.2986606877712</c:v>
                </c:pt>
                <c:pt idx="500">
                  <c:v>3656.4978402476841</c:v>
                </c:pt>
                <c:pt idx="501">
                  <c:v>3656.2425910467573</c:v>
                </c:pt>
                <c:pt idx="502">
                  <c:v>3656.0612998533256</c:v>
                </c:pt>
                <c:pt idx="503">
                  <c:v>3655.7032066493562</c:v>
                </c:pt>
                <c:pt idx="504">
                  <c:v>3654.9201411156191</c:v>
                </c:pt>
                <c:pt idx="505">
                  <c:v>3654.4046309640676</c:v>
                </c:pt>
                <c:pt idx="506">
                  <c:v>3654.2764378484085</c:v>
                </c:pt>
                <c:pt idx="507">
                  <c:v>3653.7103815608552</c:v>
                </c:pt>
                <c:pt idx="508">
                  <c:v>3653.4389207500876</c:v>
                </c:pt>
                <c:pt idx="509">
                  <c:v>3653.3553949679267</c:v>
                </c:pt>
                <c:pt idx="510">
                  <c:v>3653.1303773237928</c:v>
                </c:pt>
                <c:pt idx="511">
                  <c:v>3652.7373018752201</c:v>
                </c:pt>
                <c:pt idx="512">
                  <c:v>3652.2886597463821</c:v>
                </c:pt>
                <c:pt idx="513">
                  <c:v>3652.117592933972</c:v>
                </c:pt>
                <c:pt idx="514">
                  <c:v>3650.1708415985108</c:v>
                </c:pt>
                <c:pt idx="515">
                  <c:v>3649.7267701233759</c:v>
                </c:pt>
                <c:pt idx="516">
                  <c:v>3649.2637723011439</c:v>
                </c:pt>
                <c:pt idx="517">
                  <c:v>3648.7937462234499</c:v>
                </c:pt>
                <c:pt idx="518">
                  <c:v>3648.6695088386532</c:v>
                </c:pt>
                <c:pt idx="519">
                  <c:v>3648.1606181773873</c:v>
                </c:pt>
                <c:pt idx="520">
                  <c:v>3648.0921819263031</c:v>
                </c:pt>
                <c:pt idx="521">
                  <c:v>3648.0251699214518</c:v>
                </c:pt>
                <c:pt idx="522">
                  <c:v>3648.0139307848617</c:v>
                </c:pt>
                <c:pt idx="523">
                  <c:v>3647.852100905312</c:v>
                </c:pt>
                <c:pt idx="524">
                  <c:v>3647.7820184378493</c:v>
                </c:pt>
                <c:pt idx="525">
                  <c:v>3647.7663268184665</c:v>
                </c:pt>
                <c:pt idx="526">
                  <c:v>3646.8252715502836</c:v>
                </c:pt>
                <c:pt idx="527">
                  <c:v>3646.7304400613575</c:v>
                </c:pt>
                <c:pt idx="528">
                  <c:v>3646.6213238531641</c:v>
                </c:pt>
                <c:pt idx="529">
                  <c:v>3646.2018760871888</c:v>
                </c:pt>
                <c:pt idx="530">
                  <c:v>3645.1191753387457</c:v>
                </c:pt>
                <c:pt idx="531">
                  <c:v>3644.8861176723899</c:v>
                </c:pt>
                <c:pt idx="532">
                  <c:v>3644.8109126186368</c:v>
                </c:pt>
                <c:pt idx="533">
                  <c:v>3644.7336347791884</c:v>
                </c:pt>
                <c:pt idx="534">
                  <c:v>3644.6879979515084</c:v>
                </c:pt>
                <c:pt idx="535">
                  <c:v>3644.5029568608602</c:v>
                </c:pt>
                <c:pt idx="536">
                  <c:v>3643.974458675385</c:v>
                </c:pt>
                <c:pt idx="537">
                  <c:v>3642.3292030037774</c:v>
                </c:pt>
                <c:pt idx="538">
                  <c:v>3642.3193941434215</c:v>
                </c:pt>
                <c:pt idx="539">
                  <c:v>3642.0845729721914</c:v>
                </c:pt>
                <c:pt idx="540">
                  <c:v>3642.0454229630368</c:v>
                </c:pt>
                <c:pt idx="541">
                  <c:v>3641.9543869082131</c:v>
                </c:pt>
                <c:pt idx="542">
                  <c:v>3641.6932301966349</c:v>
                </c:pt>
                <c:pt idx="543">
                  <c:v>3640.9200400606787</c:v>
                </c:pt>
                <c:pt idx="544">
                  <c:v>3640.3608091153042</c:v>
                </c:pt>
                <c:pt idx="545">
                  <c:v>3639.9954425451483</c:v>
                </c:pt>
                <c:pt idx="546">
                  <c:v>3639.2396811834965</c:v>
                </c:pt>
                <c:pt idx="547">
                  <c:v>3639.192698458035</c:v>
                </c:pt>
                <c:pt idx="548">
                  <c:v>3639.0081514379708</c:v>
                </c:pt>
                <c:pt idx="549">
                  <c:v>3638.8435741071903</c:v>
                </c:pt>
                <c:pt idx="550">
                  <c:v>3638.3824170197381</c:v>
                </c:pt>
                <c:pt idx="551">
                  <c:v>3638.0856776465316</c:v>
                </c:pt>
                <c:pt idx="552">
                  <c:v>3636.8767208332497</c:v>
                </c:pt>
                <c:pt idx="553">
                  <c:v>3636.604462184906</c:v>
                </c:pt>
                <c:pt idx="554">
                  <c:v>3636.521077710895</c:v>
                </c:pt>
                <c:pt idx="555">
                  <c:v>3636.4526390540937</c:v>
                </c:pt>
                <c:pt idx="556">
                  <c:v>3635.4246494356794</c:v>
                </c:pt>
                <c:pt idx="557">
                  <c:v>3635.4173380131197</c:v>
                </c:pt>
                <c:pt idx="558">
                  <c:v>3635.3097991646655</c:v>
                </c:pt>
                <c:pt idx="559">
                  <c:v>3634.0380822033349</c:v>
                </c:pt>
                <c:pt idx="560">
                  <c:v>3633.1969497023692</c:v>
                </c:pt>
                <c:pt idx="561">
                  <c:v>3633.0515650558473</c:v>
                </c:pt>
                <c:pt idx="562">
                  <c:v>3632.9860422144998</c:v>
                </c:pt>
                <c:pt idx="563">
                  <c:v>3632.8496904627477</c:v>
                </c:pt>
                <c:pt idx="564">
                  <c:v>3632.4436264567908</c:v>
                </c:pt>
                <c:pt idx="565">
                  <c:v>3631.3869275728857</c:v>
                </c:pt>
                <c:pt idx="566">
                  <c:v>3631.3624296972489</c:v>
                </c:pt>
                <c:pt idx="567">
                  <c:v>3630.8174782541064</c:v>
                </c:pt>
                <c:pt idx="568">
                  <c:v>3630.4816143226631</c:v>
                </c:pt>
                <c:pt idx="569">
                  <c:v>3630.4556938362116</c:v>
                </c:pt>
                <c:pt idx="570">
                  <c:v>3630.384170087179</c:v>
                </c:pt>
                <c:pt idx="571">
                  <c:v>3629.9012452358675</c:v>
                </c:pt>
                <c:pt idx="572">
                  <c:v>3629.7088569026519</c:v>
                </c:pt>
                <c:pt idx="573">
                  <c:v>3629.1274720944298</c:v>
                </c:pt>
                <c:pt idx="574">
                  <c:v>3628.8405887624954</c:v>
                </c:pt>
                <c:pt idx="575">
                  <c:v>3628.8348196940956</c:v>
                </c:pt>
                <c:pt idx="576">
                  <c:v>3628.5739587238095</c:v>
                </c:pt>
                <c:pt idx="577">
                  <c:v>3627.8917997964218</c:v>
                </c:pt>
                <c:pt idx="578">
                  <c:v>3627.612072605556</c:v>
                </c:pt>
                <c:pt idx="579">
                  <c:v>3627.4355873701306</c:v>
                </c:pt>
                <c:pt idx="580">
                  <c:v>3626.9971376927688</c:v>
                </c:pt>
                <c:pt idx="581">
                  <c:v>3626.5273372035563</c:v>
                </c:pt>
                <c:pt idx="582">
                  <c:v>3625.8378008206682</c:v>
                </c:pt>
                <c:pt idx="583">
                  <c:v>3625.7104577488367</c:v>
                </c:pt>
                <c:pt idx="584">
                  <c:v>3624.9143477535249</c:v>
                </c:pt>
                <c:pt idx="585">
                  <c:v>3624.6216670502558</c:v>
                </c:pt>
                <c:pt idx="586">
                  <c:v>3624.3159363857908</c:v>
                </c:pt>
                <c:pt idx="587">
                  <c:v>3622.9259731462271</c:v>
                </c:pt>
                <c:pt idx="588">
                  <c:v>3622.8738004419533</c:v>
                </c:pt>
                <c:pt idx="589">
                  <c:v>3622.5992213074364</c:v>
                </c:pt>
                <c:pt idx="590">
                  <c:v>3622.0995189200512</c:v>
                </c:pt>
                <c:pt idx="591">
                  <c:v>3621.5265616785819</c:v>
                </c:pt>
                <c:pt idx="592">
                  <c:v>3621.5004787222547</c:v>
                </c:pt>
                <c:pt idx="593">
                  <c:v>3621.3567785114706</c:v>
                </c:pt>
                <c:pt idx="594">
                  <c:v>3620.3254371473527</c:v>
                </c:pt>
                <c:pt idx="595">
                  <c:v>3620.1977518781018</c:v>
                </c:pt>
                <c:pt idx="596">
                  <c:v>3619.9845747563572</c:v>
                </c:pt>
                <c:pt idx="597">
                  <c:v>3619.691612879436</c:v>
                </c:pt>
                <c:pt idx="598">
                  <c:v>3619.2958899815876</c:v>
                </c:pt>
                <c:pt idx="599">
                  <c:v>3618.6817911020908</c:v>
                </c:pt>
                <c:pt idx="600">
                  <c:v>3618.4087508964535</c:v>
                </c:pt>
                <c:pt idx="601">
                  <c:v>3617.7695301479762</c:v>
                </c:pt>
                <c:pt idx="602">
                  <c:v>3617.6205102157596</c:v>
                </c:pt>
                <c:pt idx="603">
                  <c:v>3617.5694611824883</c:v>
                </c:pt>
                <c:pt idx="604">
                  <c:v>3617.1469247945151</c:v>
                </c:pt>
                <c:pt idx="605">
                  <c:v>3616.933562672933</c:v>
                </c:pt>
                <c:pt idx="606">
                  <c:v>3615.906373830901</c:v>
                </c:pt>
                <c:pt idx="607">
                  <c:v>3615.8474599266056</c:v>
                </c:pt>
                <c:pt idx="608">
                  <c:v>3615.0055905108993</c:v>
                </c:pt>
                <c:pt idx="609">
                  <c:v>3614.7402663400439</c:v>
                </c:pt>
                <c:pt idx="610">
                  <c:v>3613.5823723898984</c:v>
                </c:pt>
                <c:pt idx="611">
                  <c:v>3613.4293951363038</c:v>
                </c:pt>
                <c:pt idx="612">
                  <c:v>3612.5727216593427</c:v>
                </c:pt>
                <c:pt idx="613">
                  <c:v>3612.3393746227694</c:v>
                </c:pt>
                <c:pt idx="614">
                  <c:v>3611.6202715195559</c:v>
                </c:pt>
                <c:pt idx="615">
                  <c:v>3611.3891727631953</c:v>
                </c:pt>
                <c:pt idx="616">
                  <c:v>3610.4875144020716</c:v>
                </c:pt>
                <c:pt idx="617">
                  <c:v>3610.388905881246</c:v>
                </c:pt>
                <c:pt idx="618">
                  <c:v>3609.8240113406719</c:v>
                </c:pt>
                <c:pt idx="619">
                  <c:v>3608.8613122177126</c:v>
                </c:pt>
                <c:pt idx="620">
                  <c:v>3607.6549378444461</c:v>
                </c:pt>
                <c:pt idx="621">
                  <c:v>3607.2748278692038</c:v>
                </c:pt>
                <c:pt idx="622">
                  <c:v>3607.0426961390508</c:v>
                </c:pt>
                <c:pt idx="623">
                  <c:v>3606.8721998977662</c:v>
                </c:pt>
                <c:pt idx="624">
                  <c:v>3606.6356154696145</c:v>
                </c:pt>
                <c:pt idx="625">
                  <c:v>3606.2925951512652</c:v>
                </c:pt>
                <c:pt idx="626">
                  <c:v>3605.7386339251198</c:v>
                </c:pt>
                <c:pt idx="627">
                  <c:v>3605.1529892067442</c:v>
                </c:pt>
                <c:pt idx="628">
                  <c:v>3604.7126526323955</c:v>
                </c:pt>
                <c:pt idx="629">
                  <c:v>3604.6452447340221</c:v>
                </c:pt>
                <c:pt idx="630">
                  <c:v>3604.5660495963029</c:v>
                </c:pt>
                <c:pt idx="631">
                  <c:v>3603.7952777544651</c:v>
                </c:pt>
                <c:pt idx="632">
                  <c:v>3603.1852776548599</c:v>
                </c:pt>
                <c:pt idx="633">
                  <c:v>3602.9198894331189</c:v>
                </c:pt>
                <c:pt idx="634">
                  <c:v>3602.8561360126073</c:v>
                </c:pt>
                <c:pt idx="635">
                  <c:v>3601.3509541166159</c:v>
                </c:pt>
                <c:pt idx="636">
                  <c:v>3601.3315068181359</c:v>
                </c:pt>
                <c:pt idx="637">
                  <c:v>3600.5821426580355</c:v>
                </c:pt>
                <c:pt idx="638">
                  <c:v>3600.1472420544096</c:v>
                </c:pt>
                <c:pt idx="639">
                  <c:v>3600.1468442127448</c:v>
                </c:pt>
                <c:pt idx="640">
                  <c:v>3600.0989032173161</c:v>
                </c:pt>
                <c:pt idx="641">
                  <c:v>3599.6725279903403</c:v>
                </c:pt>
                <c:pt idx="642">
                  <c:v>3599.5585520076747</c:v>
                </c:pt>
                <c:pt idx="643">
                  <c:v>3599.4233407298734</c:v>
                </c:pt>
                <c:pt idx="644">
                  <c:v>3599.0762039216352</c:v>
                </c:pt>
                <c:pt idx="645">
                  <c:v>3598.8104972728097</c:v>
                </c:pt>
                <c:pt idx="646">
                  <c:v>3597.9764469733836</c:v>
                </c:pt>
                <c:pt idx="647">
                  <c:v>3597.8854804944003</c:v>
                </c:pt>
                <c:pt idx="648">
                  <c:v>3597.5546684715482</c:v>
                </c:pt>
                <c:pt idx="649">
                  <c:v>3597.5410720104646</c:v>
                </c:pt>
                <c:pt idx="650">
                  <c:v>3597.4732649474681</c:v>
                </c:pt>
                <c:pt idx="651">
                  <c:v>3597.1644056118862</c:v>
                </c:pt>
                <c:pt idx="652">
                  <c:v>3596.9214198282025</c:v>
                </c:pt>
                <c:pt idx="653">
                  <c:v>3596.87106347296</c:v>
                </c:pt>
                <c:pt idx="654">
                  <c:v>3596.6137200800576</c:v>
                </c:pt>
                <c:pt idx="655">
                  <c:v>3596.5625632349652</c:v>
                </c:pt>
                <c:pt idx="656">
                  <c:v>3595.7718638865158</c:v>
                </c:pt>
                <c:pt idx="657">
                  <c:v>3595.4657094573977</c:v>
                </c:pt>
                <c:pt idx="658">
                  <c:v>3595.0750717290234</c:v>
                </c:pt>
                <c:pt idx="659">
                  <c:v>3594.3773211600055</c:v>
                </c:pt>
                <c:pt idx="660">
                  <c:v>3594.3659493101973</c:v>
                </c:pt>
                <c:pt idx="661">
                  <c:v>3594.1555296781335</c:v>
                </c:pt>
                <c:pt idx="662">
                  <c:v>3594.1478582043123</c:v>
                </c:pt>
                <c:pt idx="663">
                  <c:v>3593.862968214883</c:v>
                </c:pt>
                <c:pt idx="664">
                  <c:v>3593.6457000917862</c:v>
                </c:pt>
                <c:pt idx="665">
                  <c:v>3593.4206386809874</c:v>
                </c:pt>
                <c:pt idx="666">
                  <c:v>3593.0670085716242</c:v>
                </c:pt>
                <c:pt idx="667">
                  <c:v>3592.7299760225083</c:v>
                </c:pt>
                <c:pt idx="668">
                  <c:v>3591.8997388399976</c:v>
                </c:pt>
                <c:pt idx="669">
                  <c:v>3591.3910443405643</c:v>
                </c:pt>
                <c:pt idx="670">
                  <c:v>3591.2693259663047</c:v>
                </c:pt>
                <c:pt idx="671">
                  <c:v>3591.141969549391</c:v>
                </c:pt>
                <c:pt idx="672">
                  <c:v>3591.1288720893858</c:v>
                </c:pt>
                <c:pt idx="673">
                  <c:v>3591.0349662484059</c:v>
                </c:pt>
                <c:pt idx="674">
                  <c:v>3590.929343472586</c:v>
                </c:pt>
                <c:pt idx="675">
                  <c:v>3589.9952012358776</c:v>
                </c:pt>
                <c:pt idx="676">
                  <c:v>3589.9761681959353</c:v>
                </c:pt>
                <c:pt idx="677">
                  <c:v>3588.9315984725949</c:v>
                </c:pt>
                <c:pt idx="678">
                  <c:v>3588.6737316665722</c:v>
                </c:pt>
                <c:pt idx="679">
                  <c:v>3587.572492090861</c:v>
                </c:pt>
                <c:pt idx="680">
                  <c:v>3587.5468760405643</c:v>
                </c:pt>
                <c:pt idx="681">
                  <c:v>3587.2340770498913</c:v>
                </c:pt>
                <c:pt idx="682">
                  <c:v>3586.5912785036362</c:v>
                </c:pt>
                <c:pt idx="683">
                  <c:v>3585.842272914681</c:v>
                </c:pt>
                <c:pt idx="684">
                  <c:v>3585.7753876235752</c:v>
                </c:pt>
                <c:pt idx="685">
                  <c:v>3585.7124234475027</c:v>
                </c:pt>
                <c:pt idx="686">
                  <c:v>3585.6577820587163</c:v>
                </c:pt>
                <c:pt idx="687">
                  <c:v>3585.1242148685451</c:v>
                </c:pt>
                <c:pt idx="688">
                  <c:v>3585.0369260851544</c:v>
                </c:pt>
                <c:pt idx="689">
                  <c:v>3584.9884785185923</c:v>
                </c:pt>
                <c:pt idx="690">
                  <c:v>3584.929398829142</c:v>
                </c:pt>
                <c:pt idx="691">
                  <c:v>3584.4488276411753</c:v>
                </c:pt>
                <c:pt idx="692">
                  <c:v>3583.9362198702497</c:v>
                </c:pt>
                <c:pt idx="693">
                  <c:v>3583.7600220002068</c:v>
                </c:pt>
                <c:pt idx="694">
                  <c:v>3583.2294089338507</c:v>
                </c:pt>
                <c:pt idx="695">
                  <c:v>3582.9553347248502</c:v>
                </c:pt>
                <c:pt idx="696">
                  <c:v>3582.7712700017296</c:v>
                </c:pt>
                <c:pt idx="697">
                  <c:v>3582.5433942010668</c:v>
                </c:pt>
                <c:pt idx="698">
                  <c:v>3581.2722096272319</c:v>
                </c:pt>
                <c:pt idx="699">
                  <c:v>3581.0403712209063</c:v>
                </c:pt>
                <c:pt idx="700">
                  <c:v>3580.4907320170928</c:v>
                </c:pt>
                <c:pt idx="701">
                  <c:v>3580.1816208606292</c:v>
                </c:pt>
                <c:pt idx="702">
                  <c:v>3579.5933532757222</c:v>
                </c:pt>
                <c:pt idx="703">
                  <c:v>3579.5222724797995</c:v>
                </c:pt>
                <c:pt idx="704">
                  <c:v>3579.2619670613612</c:v>
                </c:pt>
                <c:pt idx="705">
                  <c:v>3578.9887299622424</c:v>
                </c:pt>
                <c:pt idx="706">
                  <c:v>3578.5502957852677</c:v>
                </c:pt>
                <c:pt idx="707">
                  <c:v>3577.890662165747</c:v>
                </c:pt>
                <c:pt idx="708">
                  <c:v>3577.8197867696153</c:v>
                </c:pt>
                <c:pt idx="709">
                  <c:v>3577.3363151062854</c:v>
                </c:pt>
                <c:pt idx="710">
                  <c:v>3577.3315608787543</c:v>
                </c:pt>
                <c:pt idx="711">
                  <c:v>3577.169263708327</c:v>
                </c:pt>
                <c:pt idx="712">
                  <c:v>3575.8591253831655</c:v>
                </c:pt>
                <c:pt idx="713">
                  <c:v>3575.7203105322519</c:v>
                </c:pt>
                <c:pt idx="714">
                  <c:v>3575.0198911243024</c:v>
                </c:pt>
                <c:pt idx="715">
                  <c:v>3574.8334538724685</c:v>
                </c:pt>
                <c:pt idx="716">
                  <c:v>3574.1232632997298</c:v>
                </c:pt>
                <c:pt idx="717">
                  <c:v>3572.8166493850285</c:v>
                </c:pt>
                <c:pt idx="718">
                  <c:v>3572.5508759573099</c:v>
                </c:pt>
                <c:pt idx="719">
                  <c:v>3572.5242098914246</c:v>
                </c:pt>
                <c:pt idx="720">
                  <c:v>3572.3368989772275</c:v>
                </c:pt>
                <c:pt idx="721">
                  <c:v>3571.996508534749</c:v>
                </c:pt>
                <c:pt idx="722">
                  <c:v>3571.382721978724</c:v>
                </c:pt>
                <c:pt idx="723">
                  <c:v>3570.8864179462853</c:v>
                </c:pt>
                <c:pt idx="724">
                  <c:v>3570.5272986565697</c:v>
                </c:pt>
                <c:pt idx="725">
                  <c:v>3570.4096218787295</c:v>
                </c:pt>
                <c:pt idx="726">
                  <c:v>3570.2807333363421</c:v>
                </c:pt>
                <c:pt idx="727">
                  <c:v>3569.9708921603938</c:v>
                </c:pt>
                <c:pt idx="728">
                  <c:v>3569.2314146783619</c:v>
                </c:pt>
                <c:pt idx="729">
                  <c:v>3568.8957806587218</c:v>
                </c:pt>
                <c:pt idx="730">
                  <c:v>3568.5958807351849</c:v>
                </c:pt>
                <c:pt idx="731">
                  <c:v>3568.3736491478812</c:v>
                </c:pt>
                <c:pt idx="732">
                  <c:v>3568.2087038972641</c:v>
                </c:pt>
                <c:pt idx="733">
                  <c:v>3567.5707989756261</c:v>
                </c:pt>
                <c:pt idx="734">
                  <c:v>3567.5643907048966</c:v>
                </c:pt>
                <c:pt idx="735">
                  <c:v>3566.8479514609444</c:v>
                </c:pt>
                <c:pt idx="736">
                  <c:v>3566.0845592975611</c:v>
                </c:pt>
                <c:pt idx="737">
                  <c:v>3565.7782141372895</c:v>
                </c:pt>
                <c:pt idx="738">
                  <c:v>3565.0649135377676</c:v>
                </c:pt>
                <c:pt idx="739">
                  <c:v>3564.8935185628466</c:v>
                </c:pt>
                <c:pt idx="740">
                  <c:v>3564.4477142249207</c:v>
                </c:pt>
                <c:pt idx="741">
                  <c:v>3564.1367744466988</c:v>
                </c:pt>
                <c:pt idx="742">
                  <c:v>3563.8446429061887</c:v>
                </c:pt>
                <c:pt idx="743">
                  <c:v>3563.3203387991589</c:v>
                </c:pt>
                <c:pt idx="744">
                  <c:v>3563.293928256564</c:v>
                </c:pt>
                <c:pt idx="745">
                  <c:v>3562.5747570557069</c:v>
                </c:pt>
                <c:pt idx="746">
                  <c:v>3561.7901518514427</c:v>
                </c:pt>
                <c:pt idx="747">
                  <c:v>3561.5826133855185</c:v>
                </c:pt>
                <c:pt idx="748">
                  <c:v>3561.3368174997968</c:v>
                </c:pt>
                <c:pt idx="749">
                  <c:v>3561.2647248554231</c:v>
                </c:pt>
                <c:pt idx="750">
                  <c:v>3560.563641423119</c:v>
                </c:pt>
                <c:pt idx="751">
                  <c:v>3560.1340339808999</c:v>
                </c:pt>
                <c:pt idx="752">
                  <c:v>3558.095859520171</c:v>
                </c:pt>
                <c:pt idx="753">
                  <c:v>3557.7430330234101</c:v>
                </c:pt>
                <c:pt idx="754">
                  <c:v>3557.6396623171704</c:v>
                </c:pt>
                <c:pt idx="755">
                  <c:v>3557.4537887954721</c:v>
                </c:pt>
                <c:pt idx="756">
                  <c:v>3557.2610867087046</c:v>
                </c:pt>
                <c:pt idx="757">
                  <c:v>3556.9800711101961</c:v>
                </c:pt>
                <c:pt idx="758">
                  <c:v>3556.9587342055634</c:v>
                </c:pt>
                <c:pt idx="759">
                  <c:v>3556.835548058616</c:v>
                </c:pt>
                <c:pt idx="760">
                  <c:v>3556.728705333504</c:v>
                </c:pt>
                <c:pt idx="761">
                  <c:v>3556.5546600129869</c:v>
                </c:pt>
                <c:pt idx="762">
                  <c:v>3555.9138369655611</c:v>
                </c:pt>
                <c:pt idx="763">
                  <c:v>3555.8880060431693</c:v>
                </c:pt>
                <c:pt idx="764">
                  <c:v>3554.4453138054741</c:v>
                </c:pt>
                <c:pt idx="765">
                  <c:v>3554.4311233117855</c:v>
                </c:pt>
                <c:pt idx="766">
                  <c:v>3554.059875592126</c:v>
                </c:pt>
                <c:pt idx="767">
                  <c:v>3553.8555691803817</c:v>
                </c:pt>
                <c:pt idx="768">
                  <c:v>3553.8242321819735</c:v>
                </c:pt>
                <c:pt idx="769">
                  <c:v>3553.3773665252334</c:v>
                </c:pt>
                <c:pt idx="770">
                  <c:v>3553.2379236242514</c:v>
                </c:pt>
                <c:pt idx="771">
                  <c:v>3553.135807065963</c:v>
                </c:pt>
                <c:pt idx="772">
                  <c:v>3553.1062419584068</c:v>
                </c:pt>
                <c:pt idx="773">
                  <c:v>3552.5347856890498</c:v>
                </c:pt>
                <c:pt idx="774">
                  <c:v>3552.4891052118937</c:v>
                </c:pt>
                <c:pt idx="775">
                  <c:v>3551.1573031785747</c:v>
                </c:pt>
                <c:pt idx="776">
                  <c:v>3551.1466298002665</c:v>
                </c:pt>
                <c:pt idx="777">
                  <c:v>3550.5023121007284</c:v>
                </c:pt>
                <c:pt idx="778">
                  <c:v>3549.4886271074083</c:v>
                </c:pt>
                <c:pt idx="779">
                  <c:v>3548.2222489632491</c:v>
                </c:pt>
                <c:pt idx="780">
                  <c:v>3547.9977058453028</c:v>
                </c:pt>
                <c:pt idx="781">
                  <c:v>3547.7998414251538</c:v>
                </c:pt>
                <c:pt idx="782">
                  <c:v>3547.7607467327184</c:v>
                </c:pt>
                <c:pt idx="783">
                  <c:v>3547.3545834689676</c:v>
                </c:pt>
                <c:pt idx="784">
                  <c:v>3547.3477678307559</c:v>
                </c:pt>
                <c:pt idx="785">
                  <c:v>3547.1465401755436</c:v>
                </c:pt>
                <c:pt idx="786">
                  <c:v>3546.4811178249779</c:v>
                </c:pt>
                <c:pt idx="787">
                  <c:v>3545.9480840810138</c:v>
                </c:pt>
                <c:pt idx="788">
                  <c:v>3545.6687124635109</c:v>
                </c:pt>
                <c:pt idx="789">
                  <c:v>3545.2061428448596</c:v>
                </c:pt>
                <c:pt idx="790">
                  <c:v>3545.0120502281184</c:v>
                </c:pt>
                <c:pt idx="791">
                  <c:v>3544.8558386315235</c:v>
                </c:pt>
                <c:pt idx="792">
                  <c:v>3544.8509225975145</c:v>
                </c:pt>
                <c:pt idx="793">
                  <c:v>3544.7892676077954</c:v>
                </c:pt>
                <c:pt idx="794">
                  <c:v>3544.7779215855071</c:v>
                </c:pt>
                <c:pt idx="795">
                  <c:v>3544.7130780569714</c:v>
                </c:pt>
                <c:pt idx="796">
                  <c:v>3544.480105639564</c:v>
                </c:pt>
                <c:pt idx="797">
                  <c:v>3544.2583511939642</c:v>
                </c:pt>
                <c:pt idx="798">
                  <c:v>3543.6988436704546</c:v>
                </c:pt>
                <c:pt idx="799">
                  <c:v>3543.2283659971099</c:v>
                </c:pt>
                <c:pt idx="800">
                  <c:v>3543.1638512251116</c:v>
                </c:pt>
                <c:pt idx="801">
                  <c:v>3543.1201709249285</c:v>
                </c:pt>
                <c:pt idx="802">
                  <c:v>3542.6424057600229</c:v>
                </c:pt>
                <c:pt idx="803">
                  <c:v>3541.8827138678234</c:v>
                </c:pt>
                <c:pt idx="804">
                  <c:v>3541.781552219391</c:v>
                </c:pt>
                <c:pt idx="805">
                  <c:v>3541.2684058994719</c:v>
                </c:pt>
                <c:pt idx="806">
                  <c:v>3540.8712301169498</c:v>
                </c:pt>
                <c:pt idx="807">
                  <c:v>3540.8508588684927</c:v>
                </c:pt>
                <c:pt idx="808">
                  <c:v>3540.8485315555995</c:v>
                </c:pt>
                <c:pt idx="809">
                  <c:v>3540.8278987291133</c:v>
                </c:pt>
                <c:pt idx="810">
                  <c:v>3540.4535263612529</c:v>
                </c:pt>
                <c:pt idx="811">
                  <c:v>3540.3826418113704</c:v>
                </c:pt>
                <c:pt idx="812">
                  <c:v>3540.1955942853292</c:v>
                </c:pt>
                <c:pt idx="813">
                  <c:v>3539.2693012894529</c:v>
                </c:pt>
                <c:pt idx="814">
                  <c:v>3539.0704965866939</c:v>
                </c:pt>
                <c:pt idx="815">
                  <c:v>3538.6380572848852</c:v>
                </c:pt>
                <c:pt idx="816">
                  <c:v>3538.5585710472533</c:v>
                </c:pt>
                <c:pt idx="817">
                  <c:v>3538.3231885555051</c:v>
                </c:pt>
                <c:pt idx="818">
                  <c:v>3538.2966025691567</c:v>
                </c:pt>
                <c:pt idx="819">
                  <c:v>3536.6276081826954</c:v>
                </c:pt>
                <c:pt idx="820">
                  <c:v>3536.5647770542564</c:v>
                </c:pt>
                <c:pt idx="821">
                  <c:v>3536.4438673294917</c:v>
                </c:pt>
                <c:pt idx="822">
                  <c:v>3536.1411677000256</c:v>
                </c:pt>
                <c:pt idx="823">
                  <c:v>3536.0390733013223</c:v>
                </c:pt>
                <c:pt idx="824">
                  <c:v>3535.9562238311764</c:v>
                </c:pt>
                <c:pt idx="825">
                  <c:v>3535.5069827964571</c:v>
                </c:pt>
                <c:pt idx="826">
                  <c:v>3534.8762457879384</c:v>
                </c:pt>
                <c:pt idx="827">
                  <c:v>3534.0979378308843</c:v>
                </c:pt>
                <c:pt idx="828">
                  <c:v>3533.2150648672382</c:v>
                </c:pt>
                <c:pt idx="829">
                  <c:v>3532.9359583339751</c:v>
                </c:pt>
                <c:pt idx="830">
                  <c:v>3532.0370050228967</c:v>
                </c:pt>
                <c:pt idx="831">
                  <c:v>3530.8398052745397</c:v>
                </c:pt>
                <c:pt idx="832">
                  <c:v>3530.6748727162676</c:v>
                </c:pt>
                <c:pt idx="833">
                  <c:v>3530.0268676355158</c:v>
                </c:pt>
                <c:pt idx="834">
                  <c:v>3529.9635966809587</c:v>
                </c:pt>
                <c:pt idx="835">
                  <c:v>3528.731132656204</c:v>
                </c:pt>
                <c:pt idx="836">
                  <c:v>3528.2288909388049</c:v>
                </c:pt>
                <c:pt idx="837">
                  <c:v>3527.2771644024383</c:v>
                </c:pt>
                <c:pt idx="838">
                  <c:v>3527.0405616633093</c:v>
                </c:pt>
                <c:pt idx="839">
                  <c:v>3526.6884957943025</c:v>
                </c:pt>
                <c:pt idx="840">
                  <c:v>3525.8390833070539</c:v>
                </c:pt>
                <c:pt idx="841">
                  <c:v>3525.0164266684324</c:v>
                </c:pt>
                <c:pt idx="842">
                  <c:v>3524.9519862047832</c:v>
                </c:pt>
                <c:pt idx="843">
                  <c:v>3524.6403295436503</c:v>
                </c:pt>
                <c:pt idx="844">
                  <c:v>3524.595731764899</c:v>
                </c:pt>
                <c:pt idx="845">
                  <c:v>3524.5066377639773</c:v>
                </c:pt>
                <c:pt idx="846">
                  <c:v>3522.8658480591243</c:v>
                </c:pt>
                <c:pt idx="847">
                  <c:v>3522.6224010827805</c:v>
                </c:pt>
                <c:pt idx="848">
                  <c:v>3522.5003228719952</c:v>
                </c:pt>
                <c:pt idx="849">
                  <c:v>3521.7028809822918</c:v>
                </c:pt>
                <c:pt idx="850">
                  <c:v>3521.0990333737268</c:v>
                </c:pt>
                <c:pt idx="851">
                  <c:v>3520.8495909017984</c:v>
                </c:pt>
                <c:pt idx="852">
                  <c:v>3520.7497164048086</c:v>
                </c:pt>
                <c:pt idx="853">
                  <c:v>3518.9189549170601</c:v>
                </c:pt>
                <c:pt idx="854">
                  <c:v>3518.412340034909</c:v>
                </c:pt>
                <c:pt idx="855">
                  <c:v>3518.1937607023442</c:v>
                </c:pt>
                <c:pt idx="856">
                  <c:v>3517.767678133042</c:v>
                </c:pt>
                <c:pt idx="857">
                  <c:v>3516.867179802789</c:v>
                </c:pt>
                <c:pt idx="858">
                  <c:v>3516.5672606955632</c:v>
                </c:pt>
                <c:pt idx="859">
                  <c:v>3516.1721573829645</c:v>
                </c:pt>
                <c:pt idx="860">
                  <c:v>3515.2990389972251</c:v>
                </c:pt>
                <c:pt idx="861">
                  <c:v>3515.1464647505677</c:v>
                </c:pt>
                <c:pt idx="862">
                  <c:v>3514.3691609594553</c:v>
                </c:pt>
                <c:pt idx="863">
                  <c:v>3513.8325032721618</c:v>
                </c:pt>
                <c:pt idx="864">
                  <c:v>3513.70773217943</c:v>
                </c:pt>
                <c:pt idx="865">
                  <c:v>3512.690961127812</c:v>
                </c:pt>
                <c:pt idx="866">
                  <c:v>3511.1070061280989</c:v>
                </c:pt>
                <c:pt idx="867">
                  <c:v>3509.5002502801685</c:v>
                </c:pt>
                <c:pt idx="868">
                  <c:v>3508.1507908164131</c:v>
                </c:pt>
                <c:pt idx="869">
                  <c:v>3507.7360671149363</c:v>
                </c:pt>
                <c:pt idx="870">
                  <c:v>3507.6347124958033</c:v>
                </c:pt>
                <c:pt idx="871">
                  <c:v>3507.0635949485668</c:v>
                </c:pt>
                <c:pt idx="872">
                  <c:v>3506.1446972735721</c:v>
                </c:pt>
                <c:pt idx="873">
                  <c:v>3505.5391978115508</c:v>
                </c:pt>
                <c:pt idx="874">
                  <c:v>3505.3090638054737</c:v>
                </c:pt>
                <c:pt idx="875">
                  <c:v>3505.030923378733</c:v>
                </c:pt>
                <c:pt idx="876">
                  <c:v>3504.7779211849638</c:v>
                </c:pt>
                <c:pt idx="877">
                  <c:v>3504.7093909782834</c:v>
                </c:pt>
                <c:pt idx="878">
                  <c:v>3504.2179780281913</c:v>
                </c:pt>
                <c:pt idx="879">
                  <c:v>3503.8850600216133</c:v>
                </c:pt>
                <c:pt idx="880">
                  <c:v>3503.5391875277619</c:v>
                </c:pt>
                <c:pt idx="881">
                  <c:v>3502.8100543530777</c:v>
                </c:pt>
                <c:pt idx="882">
                  <c:v>3502.7203538862859</c:v>
                </c:pt>
                <c:pt idx="883">
                  <c:v>3502.5689253362025</c:v>
                </c:pt>
                <c:pt idx="884">
                  <c:v>3502.1760170237217</c:v>
                </c:pt>
                <c:pt idx="885">
                  <c:v>3501.4512673563427</c:v>
                </c:pt>
                <c:pt idx="886">
                  <c:v>3500.9375584616473</c:v>
                </c:pt>
                <c:pt idx="887">
                  <c:v>3500.5266073282555</c:v>
                </c:pt>
                <c:pt idx="888">
                  <c:v>3500.2393675655794</c:v>
                </c:pt>
                <c:pt idx="889">
                  <c:v>3500.070003652937</c:v>
                </c:pt>
                <c:pt idx="890">
                  <c:v>3498.6221925777854</c:v>
                </c:pt>
                <c:pt idx="891">
                  <c:v>3497.5577254729801</c:v>
                </c:pt>
                <c:pt idx="892">
                  <c:v>3497.0269555483919</c:v>
                </c:pt>
                <c:pt idx="893">
                  <c:v>3496.9641091022222</c:v>
                </c:pt>
                <c:pt idx="894">
                  <c:v>3496.5937206342483</c:v>
                </c:pt>
                <c:pt idx="895">
                  <c:v>3495.8982775512341</c:v>
                </c:pt>
                <c:pt idx="896">
                  <c:v>3495.8746678055659</c:v>
                </c:pt>
                <c:pt idx="897">
                  <c:v>3495.7001669322117</c:v>
                </c:pt>
                <c:pt idx="898">
                  <c:v>3495.6333595593692</c:v>
                </c:pt>
                <c:pt idx="899">
                  <c:v>3495.0281173303392</c:v>
                </c:pt>
                <c:pt idx="900">
                  <c:v>3495.008443448809</c:v>
                </c:pt>
                <c:pt idx="901">
                  <c:v>3494.8961096106636</c:v>
                </c:pt>
                <c:pt idx="902">
                  <c:v>3493.2585269726646</c:v>
                </c:pt>
                <c:pt idx="903">
                  <c:v>3492.8138674092293</c:v>
                </c:pt>
                <c:pt idx="904">
                  <c:v>3492.7076113658486</c:v>
                </c:pt>
                <c:pt idx="905">
                  <c:v>3492.0618649133053</c:v>
                </c:pt>
                <c:pt idx="906">
                  <c:v>3491.849184099834</c:v>
                </c:pt>
                <c:pt idx="907">
                  <c:v>3491.2869377443521</c:v>
                </c:pt>
                <c:pt idx="908">
                  <c:v>3490.29210138811</c:v>
                </c:pt>
                <c:pt idx="909">
                  <c:v>3490.2569596481326</c:v>
                </c:pt>
                <c:pt idx="910">
                  <c:v>3490.1346722740595</c:v>
                </c:pt>
                <c:pt idx="911">
                  <c:v>3490.1116527692475</c:v>
                </c:pt>
                <c:pt idx="912">
                  <c:v>3490.0647830647272</c:v>
                </c:pt>
                <c:pt idx="913">
                  <c:v>3489.4400947729741</c:v>
                </c:pt>
                <c:pt idx="914">
                  <c:v>3488.5711996417581</c:v>
                </c:pt>
                <c:pt idx="915">
                  <c:v>3488.5339399284794</c:v>
                </c:pt>
                <c:pt idx="916">
                  <c:v>3488.1991515572622</c:v>
                </c:pt>
                <c:pt idx="917">
                  <c:v>3487.7749087927077</c:v>
                </c:pt>
                <c:pt idx="918">
                  <c:v>3486.9666391150158</c:v>
                </c:pt>
                <c:pt idx="919">
                  <c:v>3486.6207897949221</c:v>
                </c:pt>
                <c:pt idx="920">
                  <c:v>3486.6133060561292</c:v>
                </c:pt>
                <c:pt idx="921">
                  <c:v>3485.7417004727322</c:v>
                </c:pt>
                <c:pt idx="922">
                  <c:v>3485.6109242015418</c:v>
                </c:pt>
                <c:pt idx="923">
                  <c:v>3485.0951934411787</c:v>
                </c:pt>
                <c:pt idx="924">
                  <c:v>3483.8998262829241</c:v>
                </c:pt>
                <c:pt idx="925">
                  <c:v>3483.1121298535677</c:v>
                </c:pt>
                <c:pt idx="926">
                  <c:v>3483.0086319533989</c:v>
                </c:pt>
                <c:pt idx="927">
                  <c:v>3481.7882437727185</c:v>
                </c:pt>
                <c:pt idx="928">
                  <c:v>3480.6722359911601</c:v>
                </c:pt>
                <c:pt idx="929">
                  <c:v>3480.4718390051521</c:v>
                </c:pt>
                <c:pt idx="930">
                  <c:v>3480.374757611632</c:v>
                </c:pt>
                <c:pt idx="931">
                  <c:v>3479.4945474813294</c:v>
                </c:pt>
                <c:pt idx="932">
                  <c:v>3479.3968116484739</c:v>
                </c:pt>
                <c:pt idx="933">
                  <c:v>3478.4477064842645</c:v>
                </c:pt>
                <c:pt idx="934">
                  <c:v>3478.1892858854931</c:v>
                </c:pt>
                <c:pt idx="935">
                  <c:v>3478.0915870061772</c:v>
                </c:pt>
                <c:pt idx="936">
                  <c:v>3477.6716781139376</c:v>
                </c:pt>
                <c:pt idx="937">
                  <c:v>3477.2316467942128</c:v>
                </c:pt>
                <c:pt idx="938">
                  <c:v>3476.1132534142339</c:v>
                </c:pt>
                <c:pt idx="939">
                  <c:v>3476.0324334610832</c:v>
                </c:pt>
                <c:pt idx="940">
                  <c:v>3475.9881238847311</c:v>
                </c:pt>
                <c:pt idx="941">
                  <c:v>3475.9177445676587</c:v>
                </c:pt>
                <c:pt idx="942">
                  <c:v>3475.9039070539666</c:v>
                </c:pt>
                <c:pt idx="943">
                  <c:v>3475.5654579840766</c:v>
                </c:pt>
                <c:pt idx="944">
                  <c:v>3475.1297686216562</c:v>
                </c:pt>
                <c:pt idx="945">
                  <c:v>3474.4473550086559</c:v>
                </c:pt>
                <c:pt idx="946">
                  <c:v>3474.2921144368916</c:v>
                </c:pt>
                <c:pt idx="947">
                  <c:v>3473.9792877176069</c:v>
                </c:pt>
                <c:pt idx="948">
                  <c:v>3473.1868708186676</c:v>
                </c:pt>
                <c:pt idx="949">
                  <c:v>3472.5709927457319</c:v>
                </c:pt>
                <c:pt idx="950">
                  <c:v>3472.5540159151283</c:v>
                </c:pt>
                <c:pt idx="951">
                  <c:v>3472.2877476480267</c:v>
                </c:pt>
                <c:pt idx="952">
                  <c:v>3471.9757723765902</c:v>
                </c:pt>
                <c:pt idx="953">
                  <c:v>3471.941093006134</c:v>
                </c:pt>
                <c:pt idx="954">
                  <c:v>3471.7827634387545</c:v>
                </c:pt>
                <c:pt idx="955">
                  <c:v>3471.5958535527188</c:v>
                </c:pt>
                <c:pt idx="956">
                  <c:v>3471.4369206047058</c:v>
                </c:pt>
                <c:pt idx="957">
                  <c:v>3471.3309297137798</c:v>
                </c:pt>
                <c:pt idx="958">
                  <c:v>3470.7732954966004</c:v>
                </c:pt>
                <c:pt idx="959">
                  <c:v>3470.3835474141442</c:v>
                </c:pt>
                <c:pt idx="960">
                  <c:v>3470.1220859246778</c:v>
                </c:pt>
                <c:pt idx="961">
                  <c:v>3468.2738936445448</c:v>
                </c:pt>
                <c:pt idx="962">
                  <c:v>3468.0809915680356</c:v>
                </c:pt>
                <c:pt idx="963">
                  <c:v>3467.8139935027234</c:v>
                </c:pt>
                <c:pt idx="964">
                  <c:v>3466.8600341410106</c:v>
                </c:pt>
                <c:pt idx="965">
                  <c:v>3465.97611957762</c:v>
                </c:pt>
                <c:pt idx="966">
                  <c:v>3465.7795361720187</c:v>
                </c:pt>
                <c:pt idx="967">
                  <c:v>3465.2559738000232</c:v>
                </c:pt>
                <c:pt idx="968">
                  <c:v>3464.5468364471853</c:v>
                </c:pt>
                <c:pt idx="969">
                  <c:v>3464.0429423692494</c:v>
                </c:pt>
                <c:pt idx="970">
                  <c:v>3463.9466295528414</c:v>
                </c:pt>
                <c:pt idx="971">
                  <c:v>3463.4616667281425</c:v>
                </c:pt>
                <c:pt idx="972">
                  <c:v>3463.4191526095074</c:v>
                </c:pt>
                <c:pt idx="973">
                  <c:v>3463.3846015310287</c:v>
                </c:pt>
                <c:pt idx="974">
                  <c:v>3463.3445689452024</c:v>
                </c:pt>
                <c:pt idx="975">
                  <c:v>3463.3203449243965</c:v>
                </c:pt>
                <c:pt idx="976">
                  <c:v>3462.3655028078292</c:v>
                </c:pt>
                <c:pt idx="977">
                  <c:v>3462.2725430573364</c:v>
                </c:pt>
                <c:pt idx="978">
                  <c:v>3462.1016937404202</c:v>
                </c:pt>
                <c:pt idx="979">
                  <c:v>3461.5718637063774</c:v>
                </c:pt>
                <c:pt idx="980">
                  <c:v>3459.9350294152896</c:v>
                </c:pt>
                <c:pt idx="981">
                  <c:v>3459.8333005354139</c:v>
                </c:pt>
                <c:pt idx="982">
                  <c:v>3459.7449698448172</c:v>
                </c:pt>
                <c:pt idx="983">
                  <c:v>3459.6394752905098</c:v>
                </c:pt>
                <c:pt idx="984">
                  <c:v>3459.4079975668587</c:v>
                </c:pt>
                <c:pt idx="985">
                  <c:v>3459.3397933382748</c:v>
                </c:pt>
                <c:pt idx="986">
                  <c:v>3459.1682265493605</c:v>
                </c:pt>
                <c:pt idx="987">
                  <c:v>3457.775468731887</c:v>
                </c:pt>
                <c:pt idx="988">
                  <c:v>3457.5066178978814</c:v>
                </c:pt>
                <c:pt idx="989">
                  <c:v>3457.28477997144</c:v>
                </c:pt>
                <c:pt idx="990">
                  <c:v>3457.2273825291795</c:v>
                </c:pt>
                <c:pt idx="991">
                  <c:v>3456.8062144533787</c:v>
                </c:pt>
                <c:pt idx="992">
                  <c:v>3456.7555425760479</c:v>
                </c:pt>
                <c:pt idx="993">
                  <c:v>3456.6794927781489</c:v>
                </c:pt>
                <c:pt idx="994">
                  <c:v>3456.4055022207895</c:v>
                </c:pt>
                <c:pt idx="995">
                  <c:v>3455.9627876364175</c:v>
                </c:pt>
                <c:pt idx="996">
                  <c:v>3455.7529996930225</c:v>
                </c:pt>
                <c:pt idx="997">
                  <c:v>3455.2826974656846</c:v>
                </c:pt>
                <c:pt idx="998">
                  <c:v>3455.2435644425291</c:v>
                </c:pt>
                <c:pt idx="999">
                  <c:v>3455.1689600128598</c:v>
                </c:pt>
                <c:pt idx="1000">
                  <c:v>3455.0470218165051</c:v>
                </c:pt>
                <c:pt idx="1001">
                  <c:v>3454.5275159375328</c:v>
                </c:pt>
                <c:pt idx="1002">
                  <c:v>3452.9328128443822</c:v>
                </c:pt>
                <c:pt idx="1003">
                  <c:v>3451.6198636669578</c:v>
                </c:pt>
                <c:pt idx="1004">
                  <c:v>3451.3832101652351</c:v>
                </c:pt>
                <c:pt idx="1005">
                  <c:v>3451.2243291452855</c:v>
                </c:pt>
                <c:pt idx="1006">
                  <c:v>3451.0544982327351</c:v>
                </c:pt>
                <c:pt idx="1007">
                  <c:v>3450.7609145440001</c:v>
                </c:pt>
                <c:pt idx="1008">
                  <c:v>3450.7459914112087</c:v>
                </c:pt>
                <c:pt idx="1009">
                  <c:v>3448.6295216242474</c:v>
                </c:pt>
                <c:pt idx="1010">
                  <c:v>3447.8390026643542</c:v>
                </c:pt>
                <c:pt idx="1011">
                  <c:v>3447.719135738645</c:v>
                </c:pt>
                <c:pt idx="1012">
                  <c:v>3447.5452250510539</c:v>
                </c:pt>
                <c:pt idx="1013">
                  <c:v>3447.5443050893136</c:v>
                </c:pt>
                <c:pt idx="1014">
                  <c:v>3447.0674015447826</c:v>
                </c:pt>
                <c:pt idx="1015">
                  <c:v>3446.6803691132859</c:v>
                </c:pt>
                <c:pt idx="1016">
                  <c:v>3444.0497407129078</c:v>
                </c:pt>
                <c:pt idx="1017">
                  <c:v>3443.9972989612152</c:v>
                </c:pt>
                <c:pt idx="1018">
                  <c:v>3443.8784850968259</c:v>
                </c:pt>
                <c:pt idx="1019">
                  <c:v>3443.3191195699901</c:v>
                </c:pt>
                <c:pt idx="1020">
                  <c:v>3443.19259916385</c:v>
                </c:pt>
                <c:pt idx="1021">
                  <c:v>3443.0000675201418</c:v>
                </c:pt>
                <c:pt idx="1022">
                  <c:v>3442.874674063788</c:v>
                </c:pt>
                <c:pt idx="1023">
                  <c:v>3442.554834578732</c:v>
                </c:pt>
                <c:pt idx="1024">
                  <c:v>3441.981465051439</c:v>
                </c:pt>
                <c:pt idx="1025">
                  <c:v>3441.2182422320047</c:v>
                </c:pt>
                <c:pt idx="1026">
                  <c:v>3441.1424215348561</c:v>
                </c:pt>
                <c:pt idx="1027">
                  <c:v>3441.0998379919261</c:v>
                </c:pt>
                <c:pt idx="1028">
                  <c:v>3440.8907447761958</c:v>
                </c:pt>
                <c:pt idx="1029">
                  <c:v>3440.7434578688858</c:v>
                </c:pt>
                <c:pt idx="1030">
                  <c:v>3440.6731736642482</c:v>
                </c:pt>
                <c:pt idx="1031">
                  <c:v>3440.5142454655966</c:v>
                </c:pt>
                <c:pt idx="1032">
                  <c:v>3439.5444173177093</c:v>
                </c:pt>
                <c:pt idx="1033">
                  <c:v>3439.0092989243408</c:v>
                </c:pt>
                <c:pt idx="1034">
                  <c:v>3438.9398212009005</c:v>
                </c:pt>
                <c:pt idx="1035">
                  <c:v>3438.7416940413582</c:v>
                </c:pt>
                <c:pt idx="1036">
                  <c:v>3438.4712966569268</c:v>
                </c:pt>
                <c:pt idx="1037">
                  <c:v>3437.5721687942082</c:v>
                </c:pt>
                <c:pt idx="1038">
                  <c:v>3437.401732945782</c:v>
                </c:pt>
                <c:pt idx="1039">
                  <c:v>3437.1759996143751</c:v>
                </c:pt>
                <c:pt idx="1040">
                  <c:v>3436.8844116189748</c:v>
                </c:pt>
                <c:pt idx="1041">
                  <c:v>3436.6945684782663</c:v>
                </c:pt>
                <c:pt idx="1042">
                  <c:v>3436.5917019312619</c:v>
                </c:pt>
                <c:pt idx="1043">
                  <c:v>3436.5778282695337</c:v>
                </c:pt>
                <c:pt idx="1044">
                  <c:v>3436.359578183492</c:v>
                </c:pt>
                <c:pt idx="1045">
                  <c:v>3436.0562173652652</c:v>
                </c:pt>
                <c:pt idx="1046">
                  <c:v>3436.0534579367272</c:v>
                </c:pt>
                <c:pt idx="1047">
                  <c:v>3435.3462094709616</c:v>
                </c:pt>
                <c:pt idx="1048">
                  <c:v>3434.9670171827738</c:v>
                </c:pt>
                <c:pt idx="1049">
                  <c:v>3434.0754174921253</c:v>
                </c:pt>
                <c:pt idx="1050">
                  <c:v>3433.6983032415969</c:v>
                </c:pt>
                <c:pt idx="1051">
                  <c:v>3433.6102211507159</c:v>
                </c:pt>
                <c:pt idx="1052">
                  <c:v>3432.6747816975917</c:v>
                </c:pt>
                <c:pt idx="1053">
                  <c:v>3432.1755460411314</c:v>
                </c:pt>
                <c:pt idx="1054">
                  <c:v>3432.1531108050872</c:v>
                </c:pt>
                <c:pt idx="1055">
                  <c:v>3431.822670059204</c:v>
                </c:pt>
                <c:pt idx="1056">
                  <c:v>3431.3121431838144</c:v>
                </c:pt>
                <c:pt idx="1057">
                  <c:v>3430.6513531261012</c:v>
                </c:pt>
                <c:pt idx="1058">
                  <c:v>3429.3052391064161</c:v>
                </c:pt>
                <c:pt idx="1059">
                  <c:v>3429.2075740114851</c:v>
                </c:pt>
                <c:pt idx="1060">
                  <c:v>3428.2870390235057</c:v>
                </c:pt>
                <c:pt idx="1061">
                  <c:v>3427.0276137012906</c:v>
                </c:pt>
                <c:pt idx="1062">
                  <c:v>3426.5157736092647</c:v>
                </c:pt>
                <c:pt idx="1063">
                  <c:v>3426.4323940192326</c:v>
                </c:pt>
                <c:pt idx="1064">
                  <c:v>3426.1731805653039</c:v>
                </c:pt>
                <c:pt idx="1065">
                  <c:v>3425.8427476247152</c:v>
                </c:pt>
                <c:pt idx="1066">
                  <c:v>3425.7051350461115</c:v>
                </c:pt>
                <c:pt idx="1067">
                  <c:v>3424.5460260592572</c:v>
                </c:pt>
                <c:pt idx="1068">
                  <c:v>3424.2225652957627</c:v>
                </c:pt>
                <c:pt idx="1069">
                  <c:v>3423.638621768338</c:v>
                </c:pt>
                <c:pt idx="1070">
                  <c:v>3423.4801543822882</c:v>
                </c:pt>
                <c:pt idx="1071">
                  <c:v>3423.4753590689766</c:v>
                </c:pt>
                <c:pt idx="1072">
                  <c:v>3423.3738740158083</c:v>
                </c:pt>
                <c:pt idx="1073">
                  <c:v>3423.1510159672634</c:v>
                </c:pt>
                <c:pt idx="1074">
                  <c:v>3422.785710070928</c:v>
                </c:pt>
                <c:pt idx="1075">
                  <c:v>3422.541164363226</c:v>
                </c:pt>
                <c:pt idx="1076">
                  <c:v>3422.4513638263279</c:v>
                </c:pt>
                <c:pt idx="1077">
                  <c:v>3422.2060600912314</c:v>
                </c:pt>
                <c:pt idx="1078">
                  <c:v>3421.90244609091</c:v>
                </c:pt>
                <c:pt idx="1079">
                  <c:v>3421.2739606818886</c:v>
                </c:pt>
                <c:pt idx="1080">
                  <c:v>3420.9522234238516</c:v>
                </c:pt>
                <c:pt idx="1081">
                  <c:v>3420.2213382079867</c:v>
                </c:pt>
                <c:pt idx="1082">
                  <c:v>3419.997750191159</c:v>
                </c:pt>
                <c:pt idx="1083">
                  <c:v>3419.94407436245</c:v>
                </c:pt>
                <c:pt idx="1084">
                  <c:v>3419.6053192718819</c:v>
                </c:pt>
                <c:pt idx="1085">
                  <c:v>3419.0931339687768</c:v>
                </c:pt>
                <c:pt idx="1086">
                  <c:v>3418.227022604412</c:v>
                </c:pt>
                <c:pt idx="1087">
                  <c:v>3417.4755349943371</c:v>
                </c:pt>
                <c:pt idx="1088">
                  <c:v>3417.1030837196768</c:v>
                </c:pt>
                <c:pt idx="1089">
                  <c:v>3416.8936589972172</c:v>
                </c:pt>
                <c:pt idx="1090">
                  <c:v>3416.56461502605</c:v>
                </c:pt>
                <c:pt idx="1091">
                  <c:v>3416.4693347422271</c:v>
                </c:pt>
                <c:pt idx="1092">
                  <c:v>3416.2016044748166</c:v>
                </c:pt>
                <c:pt idx="1093">
                  <c:v>3415.6582498359594</c:v>
                </c:pt>
                <c:pt idx="1094">
                  <c:v>3415.0768454016579</c:v>
                </c:pt>
                <c:pt idx="1095">
                  <c:v>3414.8408919933108</c:v>
                </c:pt>
                <c:pt idx="1096">
                  <c:v>3414.8226167758307</c:v>
                </c:pt>
                <c:pt idx="1097">
                  <c:v>3414.4916371599834</c:v>
                </c:pt>
                <c:pt idx="1098">
                  <c:v>3414.3027296204036</c:v>
                </c:pt>
                <c:pt idx="1099">
                  <c:v>3414.2550320529931</c:v>
                </c:pt>
                <c:pt idx="1100">
                  <c:v>3414.1965949164501</c:v>
                </c:pt>
                <c:pt idx="1101">
                  <c:v>3413.7547792752584</c:v>
                </c:pt>
                <c:pt idx="1102">
                  <c:v>3413.5454502264656</c:v>
                </c:pt>
                <c:pt idx="1103">
                  <c:v>3413.4674837826087</c:v>
                </c:pt>
                <c:pt idx="1104">
                  <c:v>3413.3927193652507</c:v>
                </c:pt>
                <c:pt idx="1105">
                  <c:v>3412.1317475774554</c:v>
                </c:pt>
                <c:pt idx="1106">
                  <c:v>3411.5276160340841</c:v>
                </c:pt>
                <c:pt idx="1107">
                  <c:v>3411.0686874466469</c:v>
                </c:pt>
                <c:pt idx="1108">
                  <c:v>3410.7906867714059</c:v>
                </c:pt>
                <c:pt idx="1109">
                  <c:v>3410.2938101465502</c:v>
                </c:pt>
                <c:pt idx="1110">
                  <c:v>3410.2636103799605</c:v>
                </c:pt>
                <c:pt idx="1111">
                  <c:v>3409.1166226217483</c:v>
                </c:pt>
                <c:pt idx="1112">
                  <c:v>3408.6563994528192</c:v>
                </c:pt>
                <c:pt idx="1113">
                  <c:v>3407.7937350548636</c:v>
                </c:pt>
                <c:pt idx="1114">
                  <c:v>3407.4425263818107</c:v>
                </c:pt>
                <c:pt idx="1115">
                  <c:v>3407.3321692985996</c:v>
                </c:pt>
                <c:pt idx="1116">
                  <c:v>3406.9152974568469</c:v>
                </c:pt>
                <c:pt idx="1117">
                  <c:v>3406.7121088659187</c:v>
                </c:pt>
                <c:pt idx="1118">
                  <c:v>3406.6959869639077</c:v>
                </c:pt>
                <c:pt idx="1119">
                  <c:v>3406.653837134043</c:v>
                </c:pt>
                <c:pt idx="1120">
                  <c:v>3406.1958239555361</c:v>
                </c:pt>
                <c:pt idx="1121">
                  <c:v>3405.6798982259966</c:v>
                </c:pt>
                <c:pt idx="1122">
                  <c:v>3405.651411777073</c:v>
                </c:pt>
                <c:pt idx="1123">
                  <c:v>3405.5083801047003</c:v>
                </c:pt>
                <c:pt idx="1124">
                  <c:v>3405.3756641036271</c:v>
                </c:pt>
                <c:pt idx="1125">
                  <c:v>3405.0698378944394</c:v>
                </c:pt>
                <c:pt idx="1126">
                  <c:v>3404.6757388295073</c:v>
                </c:pt>
                <c:pt idx="1127">
                  <c:v>3403.1005078623025</c:v>
                </c:pt>
                <c:pt idx="1128">
                  <c:v>3403.0892208086784</c:v>
                </c:pt>
                <c:pt idx="1129">
                  <c:v>3401.9933462824752</c:v>
                </c:pt>
                <c:pt idx="1130">
                  <c:v>3401.8139098629481</c:v>
                </c:pt>
                <c:pt idx="1131">
                  <c:v>3401.7917321629161</c:v>
                </c:pt>
                <c:pt idx="1132">
                  <c:v>3401.7531670133926</c:v>
                </c:pt>
                <c:pt idx="1133">
                  <c:v>3401.7182950217602</c:v>
                </c:pt>
                <c:pt idx="1134">
                  <c:v>3401.5989325269065</c:v>
                </c:pt>
                <c:pt idx="1135">
                  <c:v>3401.0135553105674</c:v>
                </c:pt>
                <c:pt idx="1136">
                  <c:v>3400.9282928678722</c:v>
                </c:pt>
                <c:pt idx="1137">
                  <c:v>3400.5741744814977</c:v>
                </c:pt>
                <c:pt idx="1138">
                  <c:v>3400.3716747341218</c:v>
                </c:pt>
                <c:pt idx="1139">
                  <c:v>3399.6480426364474</c:v>
                </c:pt>
                <c:pt idx="1140">
                  <c:v>3398.8278062544923</c:v>
                </c:pt>
                <c:pt idx="1141">
                  <c:v>3398.4442929451998</c:v>
                </c:pt>
                <c:pt idx="1142">
                  <c:v>3398.4050238439772</c:v>
                </c:pt>
                <c:pt idx="1143">
                  <c:v>3398.0009421886339</c:v>
                </c:pt>
                <c:pt idx="1144">
                  <c:v>3397.8902281030018</c:v>
                </c:pt>
                <c:pt idx="1145">
                  <c:v>3397.827543811798</c:v>
                </c:pt>
                <c:pt idx="1146">
                  <c:v>3397.8193282710185</c:v>
                </c:pt>
                <c:pt idx="1147">
                  <c:v>3397.4487823941972</c:v>
                </c:pt>
                <c:pt idx="1148">
                  <c:v>3397.1230486181043</c:v>
                </c:pt>
                <c:pt idx="1149">
                  <c:v>3397.0514282295435</c:v>
                </c:pt>
                <c:pt idx="1150">
                  <c:v>3397.0496910317743</c:v>
                </c:pt>
                <c:pt idx="1151">
                  <c:v>3396.8843591350974</c:v>
                </c:pt>
                <c:pt idx="1152">
                  <c:v>3396.2344703568351</c:v>
                </c:pt>
                <c:pt idx="1153">
                  <c:v>3395.5144482101332</c:v>
                </c:pt>
                <c:pt idx="1154">
                  <c:v>3395.2280680190192</c:v>
                </c:pt>
                <c:pt idx="1155">
                  <c:v>3394.7310771618418</c:v>
                </c:pt>
                <c:pt idx="1156">
                  <c:v>3394.579008690815</c:v>
                </c:pt>
                <c:pt idx="1157">
                  <c:v>3394.3659433661564</c:v>
                </c:pt>
                <c:pt idx="1158">
                  <c:v>3393.1426746463776</c:v>
                </c:pt>
                <c:pt idx="1159">
                  <c:v>3392.8447458420856</c:v>
                </c:pt>
                <c:pt idx="1160">
                  <c:v>3392.459342674882</c:v>
                </c:pt>
                <c:pt idx="1161">
                  <c:v>3392.4435132789613</c:v>
                </c:pt>
                <c:pt idx="1162">
                  <c:v>3391.4907115417059</c:v>
                </c:pt>
                <c:pt idx="1163">
                  <c:v>3391.4578011788267</c:v>
                </c:pt>
                <c:pt idx="1164">
                  <c:v>3391.2327915079395</c:v>
                </c:pt>
                <c:pt idx="1165">
                  <c:v>3391.2025461669641</c:v>
                </c:pt>
                <c:pt idx="1166">
                  <c:v>3389.6264206621381</c:v>
                </c:pt>
                <c:pt idx="1167">
                  <c:v>3389.4209445020888</c:v>
                </c:pt>
                <c:pt idx="1168">
                  <c:v>3387.96803220325</c:v>
                </c:pt>
                <c:pt idx="1169">
                  <c:v>3387.9089282364316</c:v>
                </c:pt>
                <c:pt idx="1170">
                  <c:v>3387.7740528731883</c:v>
                </c:pt>
                <c:pt idx="1171">
                  <c:v>3387.7664886791522</c:v>
                </c:pt>
                <c:pt idx="1172">
                  <c:v>3387.5856561724349</c:v>
                </c:pt>
                <c:pt idx="1173">
                  <c:v>3387.5253961795611</c:v>
                </c:pt>
                <c:pt idx="1174">
                  <c:v>3386.6986964840362</c:v>
                </c:pt>
                <c:pt idx="1175">
                  <c:v>3386.453371075525</c:v>
                </c:pt>
                <c:pt idx="1176">
                  <c:v>3386.4079534596158</c:v>
                </c:pt>
                <c:pt idx="1177">
                  <c:v>3386.3792661942343</c:v>
                </c:pt>
                <c:pt idx="1178">
                  <c:v>3385.932784183291</c:v>
                </c:pt>
                <c:pt idx="1179">
                  <c:v>3385.1034682803688</c:v>
                </c:pt>
                <c:pt idx="1180">
                  <c:v>3384.6168291171398</c:v>
                </c:pt>
                <c:pt idx="1181">
                  <c:v>3384.2927775133981</c:v>
                </c:pt>
                <c:pt idx="1182">
                  <c:v>3383.457400629256</c:v>
                </c:pt>
                <c:pt idx="1183">
                  <c:v>3383.0007129044006</c:v>
                </c:pt>
                <c:pt idx="1184">
                  <c:v>3382.562484327952</c:v>
                </c:pt>
                <c:pt idx="1185">
                  <c:v>3382.4822974650065</c:v>
                </c:pt>
                <c:pt idx="1186">
                  <c:v>3382.4283991977904</c:v>
                </c:pt>
                <c:pt idx="1187">
                  <c:v>3382.2467036056523</c:v>
                </c:pt>
                <c:pt idx="1188">
                  <c:v>3381.8488814831107</c:v>
                </c:pt>
                <c:pt idx="1189">
                  <c:v>3381.6981273916035</c:v>
                </c:pt>
                <c:pt idx="1190">
                  <c:v>3381.6274866326653</c:v>
                </c:pt>
                <c:pt idx="1191">
                  <c:v>3381.551893289884</c:v>
                </c:pt>
                <c:pt idx="1192">
                  <c:v>3381.4836604048478</c:v>
                </c:pt>
                <c:pt idx="1193">
                  <c:v>3381.1442678006483</c:v>
                </c:pt>
                <c:pt idx="1194">
                  <c:v>3378.8268156517879</c:v>
                </c:pt>
                <c:pt idx="1195">
                  <c:v>3378.6149050950999</c:v>
                </c:pt>
                <c:pt idx="1196">
                  <c:v>3378.5952978438172</c:v>
                </c:pt>
                <c:pt idx="1197">
                  <c:v>3378.1680776988137</c:v>
                </c:pt>
                <c:pt idx="1198">
                  <c:v>3378.136851448483</c:v>
                </c:pt>
                <c:pt idx="1199">
                  <c:v>3377.878951487744</c:v>
                </c:pt>
                <c:pt idx="1200">
                  <c:v>3377.8468135876124</c:v>
                </c:pt>
                <c:pt idx="1201">
                  <c:v>3376.8735804059775</c:v>
                </c:pt>
                <c:pt idx="1202">
                  <c:v>3376.5604362614949</c:v>
                </c:pt>
                <c:pt idx="1203">
                  <c:v>3376.3070454427934</c:v>
                </c:pt>
                <c:pt idx="1204">
                  <c:v>3375.9592873128258</c:v>
                </c:pt>
                <c:pt idx="1205">
                  <c:v>3375.3554311794701</c:v>
                </c:pt>
                <c:pt idx="1206">
                  <c:v>3374.7070937644112</c:v>
                </c:pt>
                <c:pt idx="1207">
                  <c:v>3374.6577747472124</c:v>
                </c:pt>
                <c:pt idx="1208">
                  <c:v>3373.6106500901124</c:v>
                </c:pt>
                <c:pt idx="1209">
                  <c:v>3373.5900897746615</c:v>
                </c:pt>
                <c:pt idx="1210">
                  <c:v>3373.1370801101129</c:v>
                </c:pt>
                <c:pt idx="1211">
                  <c:v>3372.9487663759205</c:v>
                </c:pt>
                <c:pt idx="1212">
                  <c:v>3372.8236180347867</c:v>
                </c:pt>
                <c:pt idx="1213">
                  <c:v>3372.7914759339228</c:v>
                </c:pt>
                <c:pt idx="1214">
                  <c:v>3371.5435801717972</c:v>
                </c:pt>
                <c:pt idx="1215">
                  <c:v>3370.9972492717579</c:v>
                </c:pt>
                <c:pt idx="1216">
                  <c:v>3370.7051247051036</c:v>
                </c:pt>
                <c:pt idx="1217">
                  <c:v>3370.262169862986</c:v>
                </c:pt>
                <c:pt idx="1218">
                  <c:v>3370.2043864059456</c:v>
                </c:pt>
                <c:pt idx="1219">
                  <c:v>3369.9042953978646</c:v>
                </c:pt>
                <c:pt idx="1220">
                  <c:v>3369.7484427176582</c:v>
                </c:pt>
                <c:pt idx="1221">
                  <c:v>3369.74108347416</c:v>
                </c:pt>
                <c:pt idx="1222">
                  <c:v>3369.5602420181699</c:v>
                </c:pt>
                <c:pt idx="1223">
                  <c:v>3369.2331292947129</c:v>
                </c:pt>
                <c:pt idx="1224">
                  <c:v>3369.0329559771221</c:v>
                </c:pt>
                <c:pt idx="1225">
                  <c:v>3369.0137729273906</c:v>
                </c:pt>
                <c:pt idx="1226">
                  <c:v>3368.9084882307047</c:v>
                </c:pt>
                <c:pt idx="1227">
                  <c:v>3368.7700674311327</c:v>
                </c:pt>
                <c:pt idx="1228">
                  <c:v>3368.7629155953728</c:v>
                </c:pt>
                <c:pt idx="1229">
                  <c:v>3368.5763626278772</c:v>
                </c:pt>
                <c:pt idx="1230">
                  <c:v>3367.9252598126732</c:v>
                </c:pt>
                <c:pt idx="1231">
                  <c:v>3367.8418850843768</c:v>
                </c:pt>
                <c:pt idx="1232">
                  <c:v>3367.7727378421355</c:v>
                </c:pt>
                <c:pt idx="1233">
                  <c:v>3367.7090477498373</c:v>
                </c:pt>
                <c:pt idx="1234">
                  <c:v>3367.6674413426713</c:v>
                </c:pt>
                <c:pt idx="1235">
                  <c:v>3367.2943861601088</c:v>
                </c:pt>
                <c:pt idx="1236">
                  <c:v>3367.1598182296752</c:v>
                </c:pt>
                <c:pt idx="1237">
                  <c:v>3365.5423918904198</c:v>
                </c:pt>
                <c:pt idx="1238">
                  <c:v>3364.8758757492278</c:v>
                </c:pt>
                <c:pt idx="1239">
                  <c:v>3364.7542594973252</c:v>
                </c:pt>
                <c:pt idx="1240">
                  <c:v>3363.9678110997379</c:v>
                </c:pt>
                <c:pt idx="1241">
                  <c:v>3363.9400644981069</c:v>
                </c:pt>
                <c:pt idx="1242">
                  <c:v>3362.4051313951281</c:v>
                </c:pt>
                <c:pt idx="1243">
                  <c:v>3362.351845910815</c:v>
                </c:pt>
                <c:pt idx="1244">
                  <c:v>3362.3094291803573</c:v>
                </c:pt>
                <c:pt idx="1245">
                  <c:v>3361.688984899255</c:v>
                </c:pt>
                <c:pt idx="1246">
                  <c:v>3361.6152177227859</c:v>
                </c:pt>
                <c:pt idx="1247">
                  <c:v>3361.309847661124</c:v>
                </c:pt>
                <c:pt idx="1248">
                  <c:v>3360.2858500671387</c:v>
                </c:pt>
                <c:pt idx="1249">
                  <c:v>3360.2514825172561</c:v>
                </c:pt>
                <c:pt idx="1250">
                  <c:v>3359.8274619717063</c:v>
                </c:pt>
                <c:pt idx="1251">
                  <c:v>3359.7178755266805</c:v>
                </c:pt>
                <c:pt idx="1252">
                  <c:v>3359.5743987124206</c:v>
                </c:pt>
                <c:pt idx="1253">
                  <c:v>3359.0655548405316</c:v>
                </c:pt>
                <c:pt idx="1254">
                  <c:v>3357.6907602575093</c:v>
                </c:pt>
                <c:pt idx="1255">
                  <c:v>3357.2654733350546</c:v>
                </c:pt>
                <c:pt idx="1256">
                  <c:v>3356.9365061950684</c:v>
                </c:pt>
                <c:pt idx="1257">
                  <c:v>3356.4031444443599</c:v>
                </c:pt>
                <c:pt idx="1258">
                  <c:v>3356.1791382137935</c:v>
                </c:pt>
                <c:pt idx="1259">
                  <c:v>3355.7211160416068</c:v>
                </c:pt>
                <c:pt idx="1260">
                  <c:v>3355.5366451239584</c:v>
                </c:pt>
                <c:pt idx="1261">
                  <c:v>3355.2337985236932</c:v>
                </c:pt>
                <c:pt idx="1262">
                  <c:v>3354.4467255917389</c:v>
                </c:pt>
                <c:pt idx="1263">
                  <c:v>3353.7270857444391</c:v>
                </c:pt>
                <c:pt idx="1264">
                  <c:v>3353.626136894226</c:v>
                </c:pt>
                <c:pt idx="1265">
                  <c:v>3353.4946064186097</c:v>
                </c:pt>
                <c:pt idx="1266">
                  <c:v>3352.924233792623</c:v>
                </c:pt>
                <c:pt idx="1267">
                  <c:v>3351.887395846049</c:v>
                </c:pt>
                <c:pt idx="1268">
                  <c:v>3350.5465698560079</c:v>
                </c:pt>
                <c:pt idx="1269">
                  <c:v>3350.2698202376901</c:v>
                </c:pt>
                <c:pt idx="1270">
                  <c:v>3350.201961479187</c:v>
                </c:pt>
                <c:pt idx="1271">
                  <c:v>3350.0635528553853</c:v>
                </c:pt>
                <c:pt idx="1272">
                  <c:v>3349.7861236006684</c:v>
                </c:pt>
                <c:pt idx="1273">
                  <c:v>3349.6789410065935</c:v>
                </c:pt>
                <c:pt idx="1274">
                  <c:v>3349.6710081778638</c:v>
                </c:pt>
                <c:pt idx="1275">
                  <c:v>3349.6476324768196</c:v>
                </c:pt>
                <c:pt idx="1276">
                  <c:v>3348.6028988541498</c:v>
                </c:pt>
                <c:pt idx="1277">
                  <c:v>3348.370849530962</c:v>
                </c:pt>
                <c:pt idx="1278">
                  <c:v>3348.1931791522766</c:v>
                </c:pt>
                <c:pt idx="1279">
                  <c:v>3347.7306934695766</c:v>
                </c:pt>
                <c:pt idx="1280">
                  <c:v>3347.615390596191</c:v>
                </c:pt>
                <c:pt idx="1281">
                  <c:v>3347.4708346385842</c:v>
                </c:pt>
                <c:pt idx="1282">
                  <c:v>3345.6008165550234</c:v>
                </c:pt>
                <c:pt idx="1283">
                  <c:v>3344.3156612152525</c:v>
                </c:pt>
                <c:pt idx="1284">
                  <c:v>3343.5836501736112</c:v>
                </c:pt>
                <c:pt idx="1285">
                  <c:v>3343.5347021378416</c:v>
                </c:pt>
                <c:pt idx="1286">
                  <c:v>3343.4329353023236</c:v>
                </c:pt>
                <c:pt idx="1287">
                  <c:v>3343.260519111157</c:v>
                </c:pt>
                <c:pt idx="1288">
                  <c:v>3343.2142472415508</c:v>
                </c:pt>
                <c:pt idx="1289">
                  <c:v>3342.0793755488926</c:v>
                </c:pt>
                <c:pt idx="1290">
                  <c:v>3341.0132392405462</c:v>
                </c:pt>
                <c:pt idx="1291">
                  <c:v>3340.6978321075435</c:v>
                </c:pt>
                <c:pt idx="1292">
                  <c:v>3340.6228267325291</c:v>
                </c:pt>
                <c:pt idx="1293">
                  <c:v>3340.4757353613486</c:v>
                </c:pt>
                <c:pt idx="1294">
                  <c:v>3340.1106767251758</c:v>
                </c:pt>
                <c:pt idx="1295">
                  <c:v>3339.9463292503351</c:v>
                </c:pt>
                <c:pt idx="1296">
                  <c:v>3339.2185641129818</c:v>
                </c:pt>
                <c:pt idx="1297">
                  <c:v>3338.2949956565435</c:v>
                </c:pt>
                <c:pt idx="1298">
                  <c:v>3337.2945699204338</c:v>
                </c:pt>
                <c:pt idx="1299">
                  <c:v>3336.8840902201327</c:v>
                </c:pt>
                <c:pt idx="1300">
                  <c:v>3336.3102079370296</c:v>
                </c:pt>
                <c:pt idx="1301">
                  <c:v>3335.0643453089401</c:v>
                </c:pt>
                <c:pt idx="1302">
                  <c:v>3334.9994672425591</c:v>
                </c:pt>
                <c:pt idx="1303">
                  <c:v>3334.6549261644154</c:v>
                </c:pt>
                <c:pt idx="1304">
                  <c:v>3333.8604880068042</c:v>
                </c:pt>
                <c:pt idx="1305">
                  <c:v>3333.8302522595723</c:v>
                </c:pt>
                <c:pt idx="1306">
                  <c:v>3333.4487947977918</c:v>
                </c:pt>
                <c:pt idx="1307">
                  <c:v>3333.0447500255373</c:v>
                </c:pt>
                <c:pt idx="1308">
                  <c:v>3332.8998892360264</c:v>
                </c:pt>
                <c:pt idx="1309">
                  <c:v>3332.1458754094438</c:v>
                </c:pt>
                <c:pt idx="1310">
                  <c:v>3330.9436604128941</c:v>
                </c:pt>
                <c:pt idx="1311">
                  <c:v>3329.931697312461</c:v>
                </c:pt>
                <c:pt idx="1312">
                  <c:v>3329.6730845457314</c:v>
                </c:pt>
                <c:pt idx="1313">
                  <c:v>3329.4015466923183</c:v>
                </c:pt>
                <c:pt idx="1314">
                  <c:v>3328.2270936955351</c:v>
                </c:pt>
                <c:pt idx="1315">
                  <c:v>3327.9240570375664</c:v>
                </c:pt>
                <c:pt idx="1316">
                  <c:v>3327.4086841169001</c:v>
                </c:pt>
                <c:pt idx="1317">
                  <c:v>3326.4444169733347</c:v>
                </c:pt>
                <c:pt idx="1318">
                  <c:v>3326.0911644903813</c:v>
                </c:pt>
                <c:pt idx="1319">
                  <c:v>3325.9522216712103</c:v>
                </c:pt>
                <c:pt idx="1320">
                  <c:v>3324.9455904230686</c:v>
                </c:pt>
                <c:pt idx="1321">
                  <c:v>3323.8428465614384</c:v>
                </c:pt>
                <c:pt idx="1322">
                  <c:v>3323.4949912367924</c:v>
                </c:pt>
                <c:pt idx="1323">
                  <c:v>3323.3110632790463</c:v>
                </c:pt>
                <c:pt idx="1324">
                  <c:v>3322.9316431861448</c:v>
                </c:pt>
                <c:pt idx="1325">
                  <c:v>3322.7181469228535</c:v>
                </c:pt>
                <c:pt idx="1326">
                  <c:v>3322.7052042272353</c:v>
                </c:pt>
                <c:pt idx="1327">
                  <c:v>3321.2826545741818</c:v>
                </c:pt>
                <c:pt idx="1328">
                  <c:v>3320.5131258275774</c:v>
                </c:pt>
                <c:pt idx="1329">
                  <c:v>3319.7898098013143</c:v>
                </c:pt>
                <c:pt idx="1330">
                  <c:v>3319.7810449018248</c:v>
                </c:pt>
                <c:pt idx="1331">
                  <c:v>3319.6880602031279</c:v>
                </c:pt>
                <c:pt idx="1332">
                  <c:v>3319.6842257172407</c:v>
                </c:pt>
                <c:pt idx="1333">
                  <c:v>3319.4786985550982</c:v>
                </c:pt>
                <c:pt idx="1334">
                  <c:v>3319.3601229974961</c:v>
                </c:pt>
                <c:pt idx="1335">
                  <c:v>3319.2320921182627</c:v>
                </c:pt>
                <c:pt idx="1336">
                  <c:v>3319.0838246430285</c:v>
                </c:pt>
                <c:pt idx="1337">
                  <c:v>3318.4728911368043</c:v>
                </c:pt>
                <c:pt idx="1338">
                  <c:v>3318.3344185329147</c:v>
                </c:pt>
                <c:pt idx="1339">
                  <c:v>3317.4520591841806</c:v>
                </c:pt>
                <c:pt idx="1340">
                  <c:v>3317.1414183383517</c:v>
                </c:pt>
                <c:pt idx="1341">
                  <c:v>3317.0095625601875</c:v>
                </c:pt>
                <c:pt idx="1342">
                  <c:v>3316.1174405860907</c:v>
                </c:pt>
                <c:pt idx="1343">
                  <c:v>3315.7022285366056</c:v>
                </c:pt>
                <c:pt idx="1344">
                  <c:v>3313.5682904243467</c:v>
                </c:pt>
                <c:pt idx="1345">
                  <c:v>3313.559367830489</c:v>
                </c:pt>
                <c:pt idx="1346">
                  <c:v>3313.2470718595714</c:v>
                </c:pt>
                <c:pt idx="1347">
                  <c:v>3313.1356305914451</c:v>
                </c:pt>
                <c:pt idx="1348">
                  <c:v>3313.0008108700645</c:v>
                </c:pt>
                <c:pt idx="1349">
                  <c:v>3311.8364335240258</c:v>
                </c:pt>
                <c:pt idx="1350">
                  <c:v>3311.464448642731</c:v>
                </c:pt>
                <c:pt idx="1351">
                  <c:v>3310.7507179591385</c:v>
                </c:pt>
                <c:pt idx="1352">
                  <c:v>3310.3938445006479</c:v>
                </c:pt>
                <c:pt idx="1353">
                  <c:v>3310.2484149339466</c:v>
                </c:pt>
                <c:pt idx="1354">
                  <c:v>3309.3051269529924</c:v>
                </c:pt>
                <c:pt idx="1355">
                  <c:v>3308.8491305043958</c:v>
                </c:pt>
                <c:pt idx="1356">
                  <c:v>3307.5908831593888</c:v>
                </c:pt>
                <c:pt idx="1357">
                  <c:v>3306.9769906202951</c:v>
                </c:pt>
                <c:pt idx="1358">
                  <c:v>3305.6205172172195</c:v>
                </c:pt>
                <c:pt idx="1359">
                  <c:v>3305.4696349514852</c:v>
                </c:pt>
                <c:pt idx="1360">
                  <c:v>3305.2886622238157</c:v>
                </c:pt>
                <c:pt idx="1361">
                  <c:v>3305.1884752570259</c:v>
                </c:pt>
                <c:pt idx="1362">
                  <c:v>3304.7172984324557</c:v>
                </c:pt>
                <c:pt idx="1363">
                  <c:v>3304.386869209608</c:v>
                </c:pt>
                <c:pt idx="1364">
                  <c:v>3304.12814230495</c:v>
                </c:pt>
                <c:pt idx="1365">
                  <c:v>3303.4212160189945</c:v>
                </c:pt>
                <c:pt idx="1366">
                  <c:v>3303.3412352614932</c:v>
                </c:pt>
                <c:pt idx="1367">
                  <c:v>3302.8699028544952</c:v>
                </c:pt>
                <c:pt idx="1368">
                  <c:v>3301.9407948186658</c:v>
                </c:pt>
                <c:pt idx="1369">
                  <c:v>3301.8907062298222</c:v>
                </c:pt>
                <c:pt idx="1370">
                  <c:v>3301.8684203381003</c:v>
                </c:pt>
                <c:pt idx="1371">
                  <c:v>3301.5056737475925</c:v>
                </c:pt>
                <c:pt idx="1372">
                  <c:v>3300.2569002490577</c:v>
                </c:pt>
                <c:pt idx="1373">
                  <c:v>3299.7986037847731</c:v>
                </c:pt>
                <c:pt idx="1374">
                  <c:v>3299.4650923458735</c:v>
                </c:pt>
                <c:pt idx="1375">
                  <c:v>3299.3099509016674</c:v>
                </c:pt>
                <c:pt idx="1376">
                  <c:v>3299.3013393741171</c:v>
                </c:pt>
                <c:pt idx="1377">
                  <c:v>3299.1905784246655</c:v>
                </c:pt>
                <c:pt idx="1378">
                  <c:v>3298.9241737895532</c:v>
                </c:pt>
                <c:pt idx="1379">
                  <c:v>3298.631185409527</c:v>
                </c:pt>
                <c:pt idx="1380">
                  <c:v>3298.1797296778359</c:v>
                </c:pt>
                <c:pt idx="1381">
                  <c:v>3298.0396754487365</c:v>
                </c:pt>
                <c:pt idx="1382">
                  <c:v>3297.9666568234893</c:v>
                </c:pt>
                <c:pt idx="1383">
                  <c:v>3297.9340821435712</c:v>
                </c:pt>
                <c:pt idx="1384">
                  <c:v>3297.2713313695449</c:v>
                </c:pt>
                <c:pt idx="1385">
                  <c:v>3297.2072179836691</c:v>
                </c:pt>
                <c:pt idx="1386">
                  <c:v>3297.1416891125832</c:v>
                </c:pt>
                <c:pt idx="1387">
                  <c:v>3296.8037781121998</c:v>
                </c:pt>
                <c:pt idx="1388">
                  <c:v>3296.6545662767685</c:v>
                </c:pt>
                <c:pt idx="1389">
                  <c:v>3294.5777461571165</c:v>
                </c:pt>
                <c:pt idx="1390">
                  <c:v>3294.3825588077966</c:v>
                </c:pt>
                <c:pt idx="1391">
                  <c:v>3293.403116183546</c:v>
                </c:pt>
                <c:pt idx="1392">
                  <c:v>3293.2418464624379</c:v>
                </c:pt>
                <c:pt idx="1393">
                  <c:v>3291.7906756513644</c:v>
                </c:pt>
                <c:pt idx="1394">
                  <c:v>3290.8913632074991</c:v>
                </c:pt>
                <c:pt idx="1395">
                  <c:v>3290.3560515403751</c:v>
                </c:pt>
                <c:pt idx="1396">
                  <c:v>3290.1020866213908</c:v>
                </c:pt>
                <c:pt idx="1397">
                  <c:v>3289.3450335222906</c:v>
                </c:pt>
                <c:pt idx="1398">
                  <c:v>3289.3139875963002</c:v>
                </c:pt>
                <c:pt idx="1399">
                  <c:v>3288.1438545544283</c:v>
                </c:pt>
                <c:pt idx="1400">
                  <c:v>3287.9008221753434</c:v>
                </c:pt>
                <c:pt idx="1401">
                  <c:v>3287.7871275117664</c:v>
                </c:pt>
                <c:pt idx="1402">
                  <c:v>3286.694636113908</c:v>
                </c:pt>
                <c:pt idx="1403">
                  <c:v>3286.6638923229116</c:v>
                </c:pt>
                <c:pt idx="1404">
                  <c:v>3286.1633674452046</c:v>
                </c:pt>
                <c:pt idx="1405">
                  <c:v>3286.0913463592528</c:v>
                </c:pt>
                <c:pt idx="1406">
                  <c:v>3284.3105796411301</c:v>
                </c:pt>
                <c:pt idx="1407">
                  <c:v>3283.2527019477793</c:v>
                </c:pt>
                <c:pt idx="1408">
                  <c:v>3282.2180844105619</c:v>
                </c:pt>
                <c:pt idx="1409">
                  <c:v>3282.1813999075362</c:v>
                </c:pt>
                <c:pt idx="1410">
                  <c:v>3282.0414455326404</c:v>
                </c:pt>
                <c:pt idx="1411">
                  <c:v>3281.9037324521855</c:v>
                </c:pt>
                <c:pt idx="1412">
                  <c:v>3281.2631337886382</c:v>
                </c:pt>
                <c:pt idx="1413">
                  <c:v>3281.2608503023789</c:v>
                </c:pt>
                <c:pt idx="1414">
                  <c:v>3281.0459362553561</c:v>
                </c:pt>
                <c:pt idx="1415">
                  <c:v>3279.8478926944736</c:v>
                </c:pt>
                <c:pt idx="1416">
                  <c:v>3279.5204995240101</c:v>
                </c:pt>
                <c:pt idx="1417">
                  <c:v>3279.1799148119817</c:v>
                </c:pt>
                <c:pt idx="1418">
                  <c:v>3277.8896536954248</c:v>
                </c:pt>
                <c:pt idx="1419">
                  <c:v>3277.315695886612</c:v>
                </c:pt>
                <c:pt idx="1420">
                  <c:v>3276.4746666563879</c:v>
                </c:pt>
                <c:pt idx="1421">
                  <c:v>3276.4279172600636</c:v>
                </c:pt>
                <c:pt idx="1422">
                  <c:v>3275.4494606934645</c:v>
                </c:pt>
                <c:pt idx="1423">
                  <c:v>3274.7087932735017</c:v>
                </c:pt>
                <c:pt idx="1424">
                  <c:v>3274.4958467684846</c:v>
                </c:pt>
                <c:pt idx="1425">
                  <c:v>3273.7625889862911</c:v>
                </c:pt>
                <c:pt idx="1426">
                  <c:v>3273.4305176719035</c:v>
                </c:pt>
                <c:pt idx="1427">
                  <c:v>3273.3205726464053</c:v>
                </c:pt>
                <c:pt idx="1428">
                  <c:v>3272.218037609905</c:v>
                </c:pt>
                <c:pt idx="1429">
                  <c:v>3271.1921574454841</c:v>
                </c:pt>
                <c:pt idx="1430">
                  <c:v>3270.1983359124929</c:v>
                </c:pt>
                <c:pt idx="1431">
                  <c:v>3270.028354838983</c:v>
                </c:pt>
                <c:pt idx="1432">
                  <c:v>3269.9072291614284</c:v>
                </c:pt>
                <c:pt idx="1433">
                  <c:v>3269.6607499482898</c:v>
                </c:pt>
                <c:pt idx="1434">
                  <c:v>3269.4170043298941</c:v>
                </c:pt>
                <c:pt idx="1435">
                  <c:v>3269.3832244110095</c:v>
                </c:pt>
                <c:pt idx="1436">
                  <c:v>3269.2022280947358</c:v>
                </c:pt>
                <c:pt idx="1437">
                  <c:v>3269.1971807765958</c:v>
                </c:pt>
                <c:pt idx="1438">
                  <c:v>3268.8848160711927</c:v>
                </c:pt>
                <c:pt idx="1439">
                  <c:v>3268.42572344674</c:v>
                </c:pt>
                <c:pt idx="1440">
                  <c:v>3267.5986808967591</c:v>
                </c:pt>
                <c:pt idx="1441">
                  <c:v>3266.5045242140027</c:v>
                </c:pt>
                <c:pt idx="1442">
                  <c:v>3265.0165600744881</c:v>
                </c:pt>
                <c:pt idx="1443">
                  <c:v>3264.866094827652</c:v>
                </c:pt>
                <c:pt idx="1444">
                  <c:v>3264.6131500752763</c:v>
                </c:pt>
                <c:pt idx="1445">
                  <c:v>3264.3057459195452</c:v>
                </c:pt>
                <c:pt idx="1446">
                  <c:v>3264.2613356664442</c:v>
                </c:pt>
                <c:pt idx="1447">
                  <c:v>3263.731593221029</c:v>
                </c:pt>
                <c:pt idx="1448">
                  <c:v>3262.8284639366761</c:v>
                </c:pt>
                <c:pt idx="1449">
                  <c:v>3262.5031954108354</c:v>
                </c:pt>
                <c:pt idx="1450">
                  <c:v>3262.0436615594226</c:v>
                </c:pt>
                <c:pt idx="1451">
                  <c:v>3261.8969617184666</c:v>
                </c:pt>
                <c:pt idx="1452">
                  <c:v>3261.5193131415053</c:v>
                </c:pt>
                <c:pt idx="1453">
                  <c:v>3261.3884492011862</c:v>
                </c:pt>
                <c:pt idx="1454">
                  <c:v>3260.9418256590097</c:v>
                </c:pt>
                <c:pt idx="1455">
                  <c:v>3260.9327461631519</c:v>
                </c:pt>
                <c:pt idx="1456">
                  <c:v>3260.492442308002</c:v>
                </c:pt>
                <c:pt idx="1457">
                  <c:v>3260.1276689232718</c:v>
                </c:pt>
                <c:pt idx="1458">
                  <c:v>3259.8758445570202</c:v>
                </c:pt>
                <c:pt idx="1459">
                  <c:v>3259.4428478717805</c:v>
                </c:pt>
                <c:pt idx="1460">
                  <c:v>3259.3751460054186</c:v>
                </c:pt>
                <c:pt idx="1461">
                  <c:v>3259.084102678828</c:v>
                </c:pt>
                <c:pt idx="1462">
                  <c:v>3257.9551965796627</c:v>
                </c:pt>
                <c:pt idx="1463">
                  <c:v>3257.3101288137418</c:v>
                </c:pt>
                <c:pt idx="1464">
                  <c:v>3257.1307754622553</c:v>
                </c:pt>
                <c:pt idx="1465">
                  <c:v>3256.8676532213326</c:v>
                </c:pt>
                <c:pt idx="1466">
                  <c:v>3256.8671380954324</c:v>
                </c:pt>
                <c:pt idx="1467">
                  <c:v>3256.7387433698441</c:v>
                </c:pt>
                <c:pt idx="1468">
                  <c:v>3256.5209709993997</c:v>
                </c:pt>
                <c:pt idx="1469">
                  <c:v>3256.4252527639601</c:v>
                </c:pt>
                <c:pt idx="1470">
                  <c:v>3256.0117130750418</c:v>
                </c:pt>
                <c:pt idx="1471">
                  <c:v>3255.559490895921</c:v>
                </c:pt>
                <c:pt idx="1472">
                  <c:v>3254.6357911793061</c:v>
                </c:pt>
                <c:pt idx="1473">
                  <c:v>3254.1853311581076</c:v>
                </c:pt>
                <c:pt idx="1474">
                  <c:v>3254.0215719805819</c:v>
                </c:pt>
                <c:pt idx="1475">
                  <c:v>3253.3745025495027</c:v>
                </c:pt>
                <c:pt idx="1476">
                  <c:v>3252.9631314165727</c:v>
                </c:pt>
                <c:pt idx="1477">
                  <c:v>3252.4831787829926</c:v>
                </c:pt>
                <c:pt idx="1478">
                  <c:v>3252.0965167321101</c:v>
                </c:pt>
                <c:pt idx="1479">
                  <c:v>3251.4456915866012</c:v>
                </c:pt>
                <c:pt idx="1480">
                  <c:v>3250.768349878862</c:v>
                </c:pt>
                <c:pt idx="1481">
                  <c:v>3249.9495201375748</c:v>
                </c:pt>
                <c:pt idx="1482">
                  <c:v>3249.9021590921611</c:v>
                </c:pt>
                <c:pt idx="1483">
                  <c:v>3249.662659398185</c:v>
                </c:pt>
                <c:pt idx="1484">
                  <c:v>3249.3608710352587</c:v>
                </c:pt>
                <c:pt idx="1485">
                  <c:v>3248.8511435614687</c:v>
                </c:pt>
                <c:pt idx="1486">
                  <c:v>3248.7371376688284</c:v>
                </c:pt>
                <c:pt idx="1487">
                  <c:v>3248.261901596652</c:v>
                </c:pt>
                <c:pt idx="1488">
                  <c:v>3247.2915372520024</c:v>
                </c:pt>
                <c:pt idx="1489">
                  <c:v>3246.9745030117024</c:v>
                </c:pt>
                <c:pt idx="1490">
                  <c:v>3246.0844186155659</c:v>
                </c:pt>
                <c:pt idx="1491">
                  <c:v>3245.6838049655494</c:v>
                </c:pt>
                <c:pt idx="1492">
                  <c:v>3245.0582742415536</c:v>
                </c:pt>
                <c:pt idx="1493">
                  <c:v>3243.9645844221109</c:v>
                </c:pt>
                <c:pt idx="1494">
                  <c:v>3242.9274181387163</c:v>
                </c:pt>
                <c:pt idx="1495">
                  <c:v>3241.5059319011284</c:v>
                </c:pt>
                <c:pt idx="1496">
                  <c:v>3240.7619468964467</c:v>
                </c:pt>
                <c:pt idx="1497">
                  <c:v>3240.6195035425822</c:v>
                </c:pt>
                <c:pt idx="1498">
                  <c:v>3239.3847958400511</c:v>
                </c:pt>
                <c:pt idx="1499">
                  <c:v>3239.2940761576765</c:v>
                </c:pt>
                <c:pt idx="1500">
                  <c:v>3238.4824839388657</c:v>
                </c:pt>
                <c:pt idx="1501">
                  <c:v>3237.9137729846107</c:v>
                </c:pt>
                <c:pt idx="1502">
                  <c:v>3237.7839156829241</c:v>
                </c:pt>
                <c:pt idx="1503">
                  <c:v>3237.7469478999246</c:v>
                </c:pt>
                <c:pt idx="1504">
                  <c:v>3237.7438095739144</c:v>
                </c:pt>
                <c:pt idx="1505">
                  <c:v>3236.9725933511181</c:v>
                </c:pt>
                <c:pt idx="1506">
                  <c:v>3236.2884701527496</c:v>
                </c:pt>
                <c:pt idx="1507">
                  <c:v>3236.2513608582817</c:v>
                </c:pt>
                <c:pt idx="1508">
                  <c:v>3235.1948916313377</c:v>
                </c:pt>
                <c:pt idx="1509">
                  <c:v>3235.0962326802146</c:v>
                </c:pt>
                <c:pt idx="1510">
                  <c:v>3233.9964177449547</c:v>
                </c:pt>
                <c:pt idx="1511">
                  <c:v>3233.6387882677714</c:v>
                </c:pt>
                <c:pt idx="1512">
                  <c:v>3232.8814062574174</c:v>
                </c:pt>
                <c:pt idx="1513">
                  <c:v>3232.815573442248</c:v>
                </c:pt>
                <c:pt idx="1514">
                  <c:v>3232.7792275895013</c:v>
                </c:pt>
                <c:pt idx="1515">
                  <c:v>3232.7578072918786</c:v>
                </c:pt>
                <c:pt idx="1516">
                  <c:v>3231.5707974327934</c:v>
                </c:pt>
                <c:pt idx="1517">
                  <c:v>3231.4370176405373</c:v>
                </c:pt>
                <c:pt idx="1518">
                  <c:v>3231.359670159552</c:v>
                </c:pt>
                <c:pt idx="1519">
                  <c:v>3231.027964909872</c:v>
                </c:pt>
                <c:pt idx="1520">
                  <c:v>3230.9511223771838</c:v>
                </c:pt>
                <c:pt idx="1521">
                  <c:v>3230.0973971790731</c:v>
                </c:pt>
                <c:pt idx="1522">
                  <c:v>3229.8369623396129</c:v>
                </c:pt>
                <c:pt idx="1523">
                  <c:v>3229.5795779832206</c:v>
                </c:pt>
                <c:pt idx="1524">
                  <c:v>3229.3624741003246</c:v>
                </c:pt>
                <c:pt idx="1525">
                  <c:v>3227.7667653290432</c:v>
                </c:pt>
                <c:pt idx="1526">
                  <c:v>3227.429430282381</c:v>
                </c:pt>
                <c:pt idx="1527">
                  <c:v>3226.7287637668187</c:v>
                </c:pt>
                <c:pt idx="1528">
                  <c:v>3226.6656083032817</c:v>
                </c:pt>
                <c:pt idx="1529">
                  <c:v>3225.3477495389507</c:v>
                </c:pt>
                <c:pt idx="1530">
                  <c:v>3224.4676758045621</c:v>
                </c:pt>
                <c:pt idx="1531">
                  <c:v>3223.8734867411849</c:v>
                </c:pt>
                <c:pt idx="1532">
                  <c:v>3223.7860554599765</c:v>
                </c:pt>
                <c:pt idx="1533">
                  <c:v>3223.4607477548384</c:v>
                </c:pt>
                <c:pt idx="1534">
                  <c:v>3223.1300326955648</c:v>
                </c:pt>
                <c:pt idx="1535">
                  <c:v>3222.7133429393839</c:v>
                </c:pt>
                <c:pt idx="1536">
                  <c:v>3222.6444703430602</c:v>
                </c:pt>
                <c:pt idx="1537">
                  <c:v>3222.0257569297155</c:v>
                </c:pt>
                <c:pt idx="1538">
                  <c:v>3221.6906866274944</c:v>
                </c:pt>
                <c:pt idx="1539">
                  <c:v>3221.6793276702033</c:v>
                </c:pt>
                <c:pt idx="1540">
                  <c:v>3221.5713870790269</c:v>
                </c:pt>
                <c:pt idx="1541">
                  <c:v>3221.2462580807996</c:v>
                </c:pt>
                <c:pt idx="1542">
                  <c:v>3221.2272068737934</c:v>
                </c:pt>
                <c:pt idx="1543">
                  <c:v>3220.673326729669</c:v>
                </c:pt>
                <c:pt idx="1544">
                  <c:v>3220.6495731671648</c:v>
                </c:pt>
                <c:pt idx="1545">
                  <c:v>3220.5596852641634</c:v>
                </c:pt>
                <c:pt idx="1546">
                  <c:v>3220.5127660221524</c:v>
                </c:pt>
                <c:pt idx="1547">
                  <c:v>3220.0811733171672</c:v>
                </c:pt>
                <c:pt idx="1548">
                  <c:v>3220.0479760085213</c:v>
                </c:pt>
                <c:pt idx="1549">
                  <c:v>3219.3914433352152</c:v>
                </c:pt>
                <c:pt idx="1550">
                  <c:v>3219.3434816720751</c:v>
                </c:pt>
                <c:pt idx="1551">
                  <c:v>3219.2259757836669</c:v>
                </c:pt>
                <c:pt idx="1552">
                  <c:v>3217.7697607935793</c:v>
                </c:pt>
                <c:pt idx="1553">
                  <c:v>3217.3460077985128</c:v>
                </c:pt>
                <c:pt idx="1554">
                  <c:v>3216.7374178902305</c:v>
                </c:pt>
                <c:pt idx="1555">
                  <c:v>3215.3005432785876</c:v>
                </c:pt>
                <c:pt idx="1556">
                  <c:v>3215.0498911624491</c:v>
                </c:pt>
                <c:pt idx="1557">
                  <c:v>3214.7076167345049</c:v>
                </c:pt>
                <c:pt idx="1558">
                  <c:v>3214.5479709190795</c:v>
                </c:pt>
                <c:pt idx="1559">
                  <c:v>3214.0695341246992</c:v>
                </c:pt>
                <c:pt idx="1560">
                  <c:v>3213.8004420681132</c:v>
                </c:pt>
                <c:pt idx="1561">
                  <c:v>3213.2147718864599</c:v>
                </c:pt>
                <c:pt idx="1562">
                  <c:v>3213.0004790963076</c:v>
                </c:pt>
                <c:pt idx="1563">
                  <c:v>3212.8699519443508</c:v>
                </c:pt>
                <c:pt idx="1564">
                  <c:v>3212.3836032077015</c:v>
                </c:pt>
                <c:pt idx="1565">
                  <c:v>3211.935655630959</c:v>
                </c:pt>
                <c:pt idx="1566">
                  <c:v>3211.3002408017051</c:v>
                </c:pt>
                <c:pt idx="1567">
                  <c:v>3210.0940785630542</c:v>
                </c:pt>
                <c:pt idx="1568">
                  <c:v>3209.8196295403432</c:v>
                </c:pt>
                <c:pt idx="1569">
                  <c:v>3208.9183852444753</c:v>
                </c:pt>
                <c:pt idx="1570">
                  <c:v>3208.4024486176168</c:v>
                </c:pt>
                <c:pt idx="1571">
                  <c:v>3208.2536497773067</c:v>
                </c:pt>
                <c:pt idx="1572">
                  <c:v>3208.2016905318369</c:v>
                </c:pt>
                <c:pt idx="1573">
                  <c:v>3208.0007637384206</c:v>
                </c:pt>
                <c:pt idx="1574">
                  <c:v>3207.4746909883288</c:v>
                </c:pt>
                <c:pt idx="1575">
                  <c:v>3207.1228163041001</c:v>
                </c:pt>
                <c:pt idx="1576">
                  <c:v>3205.6807512776059</c:v>
                </c:pt>
                <c:pt idx="1577">
                  <c:v>3205.4307854631211</c:v>
                </c:pt>
                <c:pt idx="1578">
                  <c:v>3205.1562483490843</c:v>
                </c:pt>
                <c:pt idx="1579">
                  <c:v>3205.0462725226089</c:v>
                </c:pt>
                <c:pt idx="1580">
                  <c:v>3204.2693730184765</c:v>
                </c:pt>
                <c:pt idx="1581">
                  <c:v>3203.9524394247264</c:v>
                </c:pt>
                <c:pt idx="1582">
                  <c:v>3203.6245458526746</c:v>
                </c:pt>
                <c:pt idx="1583">
                  <c:v>3203.5611817275148</c:v>
                </c:pt>
                <c:pt idx="1584">
                  <c:v>3202.7644560665553</c:v>
                </c:pt>
                <c:pt idx="1585">
                  <c:v>3202.6321326414736</c:v>
                </c:pt>
                <c:pt idx="1586">
                  <c:v>3202.5988688871594</c:v>
                </c:pt>
                <c:pt idx="1587">
                  <c:v>3202.4118096932443</c:v>
                </c:pt>
                <c:pt idx="1588">
                  <c:v>3201.4937410608932</c:v>
                </c:pt>
                <c:pt idx="1589">
                  <c:v>3200.7161039405396</c:v>
                </c:pt>
                <c:pt idx="1590">
                  <c:v>3200.3615643088015</c:v>
                </c:pt>
                <c:pt idx="1591">
                  <c:v>3200.1495291497977</c:v>
                </c:pt>
                <c:pt idx="1592">
                  <c:v>3200.0190181001035</c:v>
                </c:pt>
                <c:pt idx="1593">
                  <c:v>3199.7398880019778</c:v>
                </c:pt>
                <c:pt idx="1594">
                  <c:v>3199.539032607609</c:v>
                </c:pt>
                <c:pt idx="1595">
                  <c:v>3198.9828441937766</c:v>
                </c:pt>
                <c:pt idx="1596">
                  <c:v>3198.4707415856251</c:v>
                </c:pt>
                <c:pt idx="1597">
                  <c:v>3197.6780429813602</c:v>
                </c:pt>
                <c:pt idx="1598">
                  <c:v>3197.6295244057969</c:v>
                </c:pt>
                <c:pt idx="1599">
                  <c:v>3197.1860007180767</c:v>
                </c:pt>
                <c:pt idx="1600">
                  <c:v>3197.0747478355629</c:v>
                </c:pt>
                <c:pt idx="1601">
                  <c:v>3196.8393723530235</c:v>
                </c:pt>
                <c:pt idx="1602">
                  <c:v>3196.7840882280129</c:v>
                </c:pt>
                <c:pt idx="1603">
                  <c:v>3196.3726333310874</c:v>
                </c:pt>
                <c:pt idx="1604">
                  <c:v>3196.1147010824416</c:v>
                </c:pt>
                <c:pt idx="1605">
                  <c:v>3195.3281087705823</c:v>
                </c:pt>
                <c:pt idx="1606">
                  <c:v>3194.8146671070654</c:v>
                </c:pt>
                <c:pt idx="1607">
                  <c:v>3194.4208912934196</c:v>
                </c:pt>
                <c:pt idx="1608">
                  <c:v>3193.976137025621</c:v>
                </c:pt>
                <c:pt idx="1609">
                  <c:v>3192.6295120626023</c:v>
                </c:pt>
                <c:pt idx="1610">
                  <c:v>3191.7955224486191</c:v>
                </c:pt>
                <c:pt idx="1611">
                  <c:v>3191.6480471526252</c:v>
                </c:pt>
                <c:pt idx="1612">
                  <c:v>3191.2558502769466</c:v>
                </c:pt>
                <c:pt idx="1613">
                  <c:v>3191.249134226905</c:v>
                </c:pt>
                <c:pt idx="1614">
                  <c:v>3190.5211886172824</c:v>
                </c:pt>
                <c:pt idx="1615">
                  <c:v>3190.1846024820538</c:v>
                </c:pt>
                <c:pt idx="1616">
                  <c:v>3189.8469237062664</c:v>
                </c:pt>
                <c:pt idx="1617">
                  <c:v>3188.0579474152455</c:v>
                </c:pt>
                <c:pt idx="1618">
                  <c:v>3187.490646906429</c:v>
                </c:pt>
                <c:pt idx="1619">
                  <c:v>3187.2021086639829</c:v>
                </c:pt>
                <c:pt idx="1620">
                  <c:v>3187.1508167552943</c:v>
                </c:pt>
                <c:pt idx="1621">
                  <c:v>3186.5576082060074</c:v>
                </c:pt>
                <c:pt idx="1622">
                  <c:v>3186.3530276128977</c:v>
                </c:pt>
                <c:pt idx="1623">
                  <c:v>3186.2750436080246</c:v>
                </c:pt>
                <c:pt idx="1624">
                  <c:v>3186.2294906489055</c:v>
                </c:pt>
                <c:pt idx="1625">
                  <c:v>3185.7331802007889</c:v>
                </c:pt>
                <c:pt idx="1626">
                  <c:v>3184.9074651127389</c:v>
                </c:pt>
                <c:pt idx="1627">
                  <c:v>3181.8298799886306</c:v>
                </c:pt>
                <c:pt idx="1628">
                  <c:v>3181.8235321670113</c:v>
                </c:pt>
                <c:pt idx="1629">
                  <c:v>3181.7380265626266</c:v>
                </c:pt>
                <c:pt idx="1630">
                  <c:v>3181.2205742189617</c:v>
                </c:pt>
                <c:pt idx="1631">
                  <c:v>3180.5098042142727</c:v>
                </c:pt>
                <c:pt idx="1632">
                  <c:v>3180.3316620026694</c:v>
                </c:pt>
                <c:pt idx="1633">
                  <c:v>3179.8187304554044</c:v>
                </c:pt>
                <c:pt idx="1634">
                  <c:v>3179.791671775592</c:v>
                </c:pt>
                <c:pt idx="1635">
                  <c:v>3179.0397567982145</c:v>
                </c:pt>
                <c:pt idx="1636">
                  <c:v>3178.7879635285676</c:v>
                </c:pt>
                <c:pt idx="1637">
                  <c:v>3178.4356697305047</c:v>
                </c:pt>
                <c:pt idx="1638">
                  <c:v>3178.2799254560473</c:v>
                </c:pt>
                <c:pt idx="1639">
                  <c:v>3178.1511227622295</c:v>
                </c:pt>
                <c:pt idx="1640">
                  <c:v>3177.5960948234133</c:v>
                </c:pt>
                <c:pt idx="1641">
                  <c:v>3177.1460644433896</c:v>
                </c:pt>
                <c:pt idx="1642">
                  <c:v>3177.0189761765796</c:v>
                </c:pt>
                <c:pt idx="1643">
                  <c:v>3176.7679869630597</c:v>
                </c:pt>
                <c:pt idx="1644">
                  <c:v>3176.5882720481022</c:v>
                </c:pt>
                <c:pt idx="1645">
                  <c:v>3176.5361456827941</c:v>
                </c:pt>
                <c:pt idx="1646">
                  <c:v>3175.398399705688</c:v>
                </c:pt>
                <c:pt idx="1647">
                  <c:v>3175.1314508884807</c:v>
                </c:pt>
                <c:pt idx="1648">
                  <c:v>3174.7829215514989</c:v>
                </c:pt>
                <c:pt idx="1649">
                  <c:v>3174.3041817204817</c:v>
                </c:pt>
                <c:pt idx="1650">
                  <c:v>3174.1726026619808</c:v>
                </c:pt>
                <c:pt idx="1651">
                  <c:v>3173.9165385193301</c:v>
                </c:pt>
                <c:pt idx="1652">
                  <c:v>3173.6878755421112</c:v>
                </c:pt>
                <c:pt idx="1653">
                  <c:v>3173.6812399567498</c:v>
                </c:pt>
                <c:pt idx="1654">
                  <c:v>3173.04866707272</c:v>
                </c:pt>
                <c:pt idx="1655">
                  <c:v>3172.8619969866008</c:v>
                </c:pt>
                <c:pt idx="1656">
                  <c:v>3171.7583281919692</c:v>
                </c:pt>
                <c:pt idx="1657">
                  <c:v>3170.9221668455334</c:v>
                </c:pt>
                <c:pt idx="1658">
                  <c:v>3170.7533447524243</c:v>
                </c:pt>
                <c:pt idx="1659">
                  <c:v>3170.6157114618359</c:v>
                </c:pt>
                <c:pt idx="1660">
                  <c:v>3170.2981399455743</c:v>
                </c:pt>
                <c:pt idx="1661">
                  <c:v>3169.7100196033052</c:v>
                </c:pt>
                <c:pt idx="1662">
                  <c:v>3169.3225347561306</c:v>
                </c:pt>
                <c:pt idx="1663">
                  <c:v>3168.6571432516307</c:v>
                </c:pt>
                <c:pt idx="1664">
                  <c:v>3167.8565853585137</c:v>
                </c:pt>
                <c:pt idx="1665">
                  <c:v>3167.0777900632224</c:v>
                </c:pt>
                <c:pt idx="1666">
                  <c:v>3166.4793830553695</c:v>
                </c:pt>
                <c:pt idx="1667">
                  <c:v>3166.3392867272764</c:v>
                </c:pt>
                <c:pt idx="1668">
                  <c:v>3165.5004486348889</c:v>
                </c:pt>
                <c:pt idx="1669">
                  <c:v>3164.0665942184132</c:v>
                </c:pt>
                <c:pt idx="1670">
                  <c:v>3163.9787742805479</c:v>
                </c:pt>
                <c:pt idx="1671">
                  <c:v>3163.7256342167325</c:v>
                </c:pt>
                <c:pt idx="1672">
                  <c:v>3162.7797866630553</c:v>
                </c:pt>
                <c:pt idx="1673">
                  <c:v>3162.5075668356153</c:v>
                </c:pt>
                <c:pt idx="1674">
                  <c:v>3162.3732873599402</c:v>
                </c:pt>
                <c:pt idx="1675">
                  <c:v>3162.2653442377514</c:v>
                </c:pt>
                <c:pt idx="1676">
                  <c:v>3162.1811897987786</c:v>
                </c:pt>
                <c:pt idx="1677">
                  <c:v>3161.9232148297633</c:v>
                </c:pt>
                <c:pt idx="1678">
                  <c:v>3161.3680541303424</c:v>
                </c:pt>
                <c:pt idx="1679">
                  <c:v>3161.2131305175367</c:v>
                </c:pt>
                <c:pt idx="1680">
                  <c:v>3160.3710856035013</c:v>
                </c:pt>
                <c:pt idx="1681">
                  <c:v>3159.9759078506963</c:v>
                </c:pt>
                <c:pt idx="1682">
                  <c:v>3159.9567069297368</c:v>
                </c:pt>
                <c:pt idx="1683">
                  <c:v>3159.7489237080681</c:v>
                </c:pt>
                <c:pt idx="1684">
                  <c:v>3159.6898236248553</c:v>
                </c:pt>
                <c:pt idx="1685">
                  <c:v>3159.3659643088445</c:v>
                </c:pt>
                <c:pt idx="1686">
                  <c:v>3158.0456456012616</c:v>
                </c:pt>
                <c:pt idx="1687">
                  <c:v>3157.6185015832057</c:v>
                </c:pt>
                <c:pt idx="1688">
                  <c:v>3157.0905289883085</c:v>
                </c:pt>
                <c:pt idx="1689">
                  <c:v>3156.3703561443758</c:v>
                </c:pt>
                <c:pt idx="1690">
                  <c:v>3156.2957771333058</c:v>
                </c:pt>
                <c:pt idx="1691">
                  <c:v>3155.341943797006</c:v>
                </c:pt>
                <c:pt idx="1692">
                  <c:v>3154.9097344424999</c:v>
                </c:pt>
                <c:pt idx="1693">
                  <c:v>3154.1187346394859</c:v>
                </c:pt>
                <c:pt idx="1694">
                  <c:v>3153.8958357079828</c:v>
                </c:pt>
                <c:pt idx="1695">
                  <c:v>3153.5564827156077</c:v>
                </c:pt>
                <c:pt idx="1696">
                  <c:v>3153.340721679529</c:v>
                </c:pt>
                <c:pt idx="1697">
                  <c:v>3152.9799023585852</c:v>
                </c:pt>
                <c:pt idx="1698">
                  <c:v>3152.7908809619476</c:v>
                </c:pt>
                <c:pt idx="1699">
                  <c:v>3152.1771565570184</c:v>
                </c:pt>
                <c:pt idx="1700">
                  <c:v>3151.8178085002974</c:v>
                </c:pt>
                <c:pt idx="1701">
                  <c:v>3151.0394826855922</c:v>
                </c:pt>
                <c:pt idx="1702">
                  <c:v>3149.7782234234937</c:v>
                </c:pt>
                <c:pt idx="1703">
                  <c:v>3149.4122105545471</c:v>
                </c:pt>
                <c:pt idx="1704">
                  <c:v>3149.1305979771087</c:v>
                </c:pt>
                <c:pt idx="1705">
                  <c:v>3149.0655602622692</c:v>
                </c:pt>
                <c:pt idx="1706">
                  <c:v>3149.0434563488434</c:v>
                </c:pt>
                <c:pt idx="1707">
                  <c:v>3148.5658943912713</c:v>
                </c:pt>
                <c:pt idx="1708">
                  <c:v>3147.9190012096042</c:v>
                </c:pt>
                <c:pt idx="1709">
                  <c:v>3147.3692296417553</c:v>
                </c:pt>
                <c:pt idx="1710">
                  <c:v>3146.8000063006079</c:v>
                </c:pt>
                <c:pt idx="1711">
                  <c:v>3145.8225099807314</c:v>
                </c:pt>
                <c:pt idx="1712">
                  <c:v>3144.5740681542288</c:v>
                </c:pt>
                <c:pt idx="1713">
                  <c:v>3144.4578581333167</c:v>
                </c:pt>
                <c:pt idx="1714">
                  <c:v>3143.8505966080561</c:v>
                </c:pt>
                <c:pt idx="1715">
                  <c:v>3143.4778246053061</c:v>
                </c:pt>
                <c:pt idx="1716">
                  <c:v>3143.3520663182107</c:v>
                </c:pt>
                <c:pt idx="1717">
                  <c:v>3143.2760333012552</c:v>
                </c:pt>
                <c:pt idx="1718">
                  <c:v>3142.8297597757978</c:v>
                </c:pt>
                <c:pt idx="1719">
                  <c:v>3142.2772304513719</c:v>
                </c:pt>
                <c:pt idx="1720">
                  <c:v>3141.8548570105768</c:v>
                </c:pt>
                <c:pt idx="1721">
                  <c:v>3141.6220150158147</c:v>
                </c:pt>
                <c:pt idx="1722">
                  <c:v>3140.3787392324871</c:v>
                </c:pt>
                <c:pt idx="1723">
                  <c:v>3139.3270365206399</c:v>
                </c:pt>
                <c:pt idx="1724">
                  <c:v>3139.1549225680028</c:v>
                </c:pt>
                <c:pt idx="1725">
                  <c:v>3138.8066978507568</c:v>
                </c:pt>
                <c:pt idx="1726">
                  <c:v>3137.9461119906109</c:v>
                </c:pt>
                <c:pt idx="1727">
                  <c:v>3137.830066374474</c:v>
                </c:pt>
                <c:pt idx="1728">
                  <c:v>3137.4172340914611</c:v>
                </c:pt>
                <c:pt idx="1729">
                  <c:v>3137.1432554499302</c:v>
                </c:pt>
                <c:pt idx="1730">
                  <c:v>3136.8667586814036</c:v>
                </c:pt>
                <c:pt idx="1731">
                  <c:v>3136.3401593190056</c:v>
                </c:pt>
                <c:pt idx="1732">
                  <c:v>3135.8087381272844</c:v>
                </c:pt>
                <c:pt idx="1733">
                  <c:v>3134.5013507423751</c:v>
                </c:pt>
                <c:pt idx="1734">
                  <c:v>3133.2365028625059</c:v>
                </c:pt>
                <c:pt idx="1735">
                  <c:v>3132.6182566584484</c:v>
                </c:pt>
                <c:pt idx="1736">
                  <c:v>3131.7700027105543</c:v>
                </c:pt>
                <c:pt idx="1737">
                  <c:v>3130.911279525757</c:v>
                </c:pt>
                <c:pt idx="1738">
                  <c:v>3130.5745552071598</c:v>
                </c:pt>
                <c:pt idx="1739">
                  <c:v>3129.2236951928894</c:v>
                </c:pt>
                <c:pt idx="1740">
                  <c:v>3129.221255333689</c:v>
                </c:pt>
                <c:pt idx="1741">
                  <c:v>3129.2058957312429</c:v>
                </c:pt>
                <c:pt idx="1742">
                  <c:v>3128.4163220008218</c:v>
                </c:pt>
                <c:pt idx="1743">
                  <c:v>3128.1024487002687</c:v>
                </c:pt>
                <c:pt idx="1744">
                  <c:v>3127.587877747218</c:v>
                </c:pt>
                <c:pt idx="1745">
                  <c:v>3125.1786579121481</c:v>
                </c:pt>
                <c:pt idx="1746">
                  <c:v>3124.3776096789047</c:v>
                </c:pt>
                <c:pt idx="1747">
                  <c:v>3124.3418888270189</c:v>
                </c:pt>
                <c:pt idx="1748">
                  <c:v>3124.1864908822376</c:v>
                </c:pt>
                <c:pt idx="1749">
                  <c:v>3123.8038063515555</c:v>
                </c:pt>
                <c:pt idx="1750">
                  <c:v>3123.6602387158732</c:v>
                </c:pt>
                <c:pt idx="1751">
                  <c:v>3123.5355144161649</c:v>
                </c:pt>
                <c:pt idx="1752">
                  <c:v>3123.3041656439837</c:v>
                </c:pt>
                <c:pt idx="1753">
                  <c:v>3122.9630400996739</c:v>
                </c:pt>
                <c:pt idx="1754">
                  <c:v>3122.1635655127629</c:v>
                </c:pt>
                <c:pt idx="1755">
                  <c:v>3122.0610193909533</c:v>
                </c:pt>
                <c:pt idx="1756">
                  <c:v>3121.8620434500235</c:v>
                </c:pt>
                <c:pt idx="1757">
                  <c:v>3121.7296361054314</c:v>
                </c:pt>
                <c:pt idx="1758">
                  <c:v>3121.3462231491426</c:v>
                </c:pt>
                <c:pt idx="1759">
                  <c:v>3120.569015894996</c:v>
                </c:pt>
                <c:pt idx="1760">
                  <c:v>3120.5677565150791</c:v>
                </c:pt>
                <c:pt idx="1761">
                  <c:v>3120.3245663335592</c:v>
                </c:pt>
                <c:pt idx="1762">
                  <c:v>3119.8266582043966</c:v>
                </c:pt>
                <c:pt idx="1763">
                  <c:v>3119.1187423174247</c:v>
                </c:pt>
                <c:pt idx="1764">
                  <c:v>3118.9502591684136</c:v>
                </c:pt>
                <c:pt idx="1765">
                  <c:v>3118.8676036352581</c:v>
                </c:pt>
                <c:pt idx="1766">
                  <c:v>3118.2648201126513</c:v>
                </c:pt>
                <c:pt idx="1767">
                  <c:v>3116.6746382892802</c:v>
                </c:pt>
                <c:pt idx="1768">
                  <c:v>3116.6214798240526</c:v>
                </c:pt>
                <c:pt idx="1769">
                  <c:v>3114.6984239720964</c:v>
                </c:pt>
                <c:pt idx="1770">
                  <c:v>3114.5578844038641</c:v>
                </c:pt>
                <c:pt idx="1771">
                  <c:v>3114.1709684728166</c:v>
                </c:pt>
                <c:pt idx="1772">
                  <c:v>3114.0725429534905</c:v>
                </c:pt>
                <c:pt idx="1773">
                  <c:v>3113.854503339132</c:v>
                </c:pt>
                <c:pt idx="1774">
                  <c:v>3113.7458778411819</c:v>
                </c:pt>
                <c:pt idx="1775">
                  <c:v>3112.5841917843286</c:v>
                </c:pt>
                <c:pt idx="1776">
                  <c:v>3112.543217464553</c:v>
                </c:pt>
                <c:pt idx="1777">
                  <c:v>3111.9550393197278</c:v>
                </c:pt>
                <c:pt idx="1778">
                  <c:v>3111.0608647992872</c:v>
                </c:pt>
                <c:pt idx="1779">
                  <c:v>3110.6206563674082</c:v>
                </c:pt>
                <c:pt idx="1780">
                  <c:v>3110.5853711541499</c:v>
                </c:pt>
                <c:pt idx="1781">
                  <c:v>3110.3848641183631</c:v>
                </c:pt>
                <c:pt idx="1782">
                  <c:v>3110.3592047866191</c:v>
                </c:pt>
                <c:pt idx="1783">
                  <c:v>3109.73729312453</c:v>
                </c:pt>
                <c:pt idx="1784">
                  <c:v>3109.6263939952846</c:v>
                </c:pt>
                <c:pt idx="1785">
                  <c:v>3109.2393787744309</c:v>
                </c:pt>
                <c:pt idx="1786">
                  <c:v>3109.200548625523</c:v>
                </c:pt>
                <c:pt idx="1787">
                  <c:v>3109.0570795072617</c:v>
                </c:pt>
                <c:pt idx="1788">
                  <c:v>3108.4989843156604</c:v>
                </c:pt>
                <c:pt idx="1789">
                  <c:v>3108.3111811214026</c:v>
                </c:pt>
                <c:pt idx="1790">
                  <c:v>3108.2691965240906</c:v>
                </c:pt>
                <c:pt idx="1791">
                  <c:v>3107.8226747216117</c:v>
                </c:pt>
                <c:pt idx="1792">
                  <c:v>3106.4387174288431</c:v>
                </c:pt>
                <c:pt idx="1793">
                  <c:v>3106.2059898770522</c:v>
                </c:pt>
                <c:pt idx="1794">
                  <c:v>3106.1845789432523</c:v>
                </c:pt>
                <c:pt idx="1795">
                  <c:v>3105.6895613511406</c:v>
                </c:pt>
                <c:pt idx="1796">
                  <c:v>3105.5490007125004</c:v>
                </c:pt>
                <c:pt idx="1797">
                  <c:v>3105.3806631787616</c:v>
                </c:pt>
                <c:pt idx="1798">
                  <c:v>3104.3792523468869</c:v>
                </c:pt>
                <c:pt idx="1799">
                  <c:v>3104.3681468179484</c:v>
                </c:pt>
                <c:pt idx="1800">
                  <c:v>3103.5823399789833</c:v>
                </c:pt>
                <c:pt idx="1801">
                  <c:v>3103.2918385738794</c:v>
                </c:pt>
                <c:pt idx="1802">
                  <c:v>3102.6438123279149</c:v>
                </c:pt>
                <c:pt idx="1803">
                  <c:v>3102.6252036857604</c:v>
                </c:pt>
                <c:pt idx="1804">
                  <c:v>3102.0868221738601</c:v>
                </c:pt>
                <c:pt idx="1805">
                  <c:v>3102.0607879992658</c:v>
                </c:pt>
                <c:pt idx="1806">
                  <c:v>3101.9977482647369</c:v>
                </c:pt>
                <c:pt idx="1807">
                  <c:v>3101.8091450791881</c:v>
                </c:pt>
                <c:pt idx="1808">
                  <c:v>3101.6299732211069</c:v>
                </c:pt>
                <c:pt idx="1809">
                  <c:v>3100.77092318111</c:v>
                </c:pt>
                <c:pt idx="1810">
                  <c:v>3100.2949061393738</c:v>
                </c:pt>
                <c:pt idx="1811">
                  <c:v>3099.9491732660931</c:v>
                </c:pt>
                <c:pt idx="1812">
                  <c:v>3099.9189910496602</c:v>
                </c:pt>
                <c:pt idx="1813">
                  <c:v>3098.2669725916121</c:v>
                </c:pt>
                <c:pt idx="1814">
                  <c:v>3098.1847680690553</c:v>
                </c:pt>
                <c:pt idx="1815">
                  <c:v>3098.0424241031537</c:v>
                </c:pt>
                <c:pt idx="1816">
                  <c:v>3097.814536769125</c:v>
                </c:pt>
                <c:pt idx="1817">
                  <c:v>3097.2784231462338</c:v>
                </c:pt>
                <c:pt idx="1818">
                  <c:v>3096.4814486058553</c:v>
                </c:pt>
                <c:pt idx="1819">
                  <c:v>3096.2366482686994</c:v>
                </c:pt>
                <c:pt idx="1820">
                  <c:v>3095.8538008552127</c:v>
                </c:pt>
                <c:pt idx="1821">
                  <c:v>3094.2055984548069</c:v>
                </c:pt>
                <c:pt idx="1822">
                  <c:v>3093.8400672175153</c:v>
                </c:pt>
                <c:pt idx="1823">
                  <c:v>3092.9691142972315</c:v>
                </c:pt>
                <c:pt idx="1824">
                  <c:v>3092.5351925961172</c:v>
                </c:pt>
                <c:pt idx="1825">
                  <c:v>3092.5187013753257</c:v>
                </c:pt>
                <c:pt idx="1826">
                  <c:v>3091.5669716204543</c:v>
                </c:pt>
                <c:pt idx="1827">
                  <c:v>3090.9185591411597</c:v>
                </c:pt>
                <c:pt idx="1828">
                  <c:v>3090.3628480254283</c:v>
                </c:pt>
                <c:pt idx="1829">
                  <c:v>3090.2007714578845</c:v>
                </c:pt>
                <c:pt idx="1830">
                  <c:v>3089.9630914137097</c:v>
                </c:pt>
                <c:pt idx="1831">
                  <c:v>3089.6047548312613</c:v>
                </c:pt>
                <c:pt idx="1832">
                  <c:v>3089.4217849858605</c:v>
                </c:pt>
                <c:pt idx="1833">
                  <c:v>3089.2396496311826</c:v>
                </c:pt>
                <c:pt idx="1834">
                  <c:v>3088.8785514423585</c:v>
                </c:pt>
                <c:pt idx="1835">
                  <c:v>3088.6854570192763</c:v>
                </c:pt>
                <c:pt idx="1836">
                  <c:v>3088.4199173757765</c:v>
                </c:pt>
                <c:pt idx="1837">
                  <c:v>3088.3337598482772</c:v>
                </c:pt>
                <c:pt idx="1838">
                  <c:v>3088.0819149653112</c:v>
                </c:pt>
                <c:pt idx="1839">
                  <c:v>3087.534902407328</c:v>
                </c:pt>
                <c:pt idx="1840">
                  <c:v>3087.3828033214149</c:v>
                </c:pt>
                <c:pt idx="1841">
                  <c:v>3086.6775816599525</c:v>
                </c:pt>
                <c:pt idx="1842">
                  <c:v>3086.6384738834045</c:v>
                </c:pt>
                <c:pt idx="1843">
                  <c:v>3086.3982738939922</c:v>
                </c:pt>
                <c:pt idx="1844">
                  <c:v>3086.391153518789</c:v>
                </c:pt>
                <c:pt idx="1845">
                  <c:v>3085.7874089251632</c:v>
                </c:pt>
                <c:pt idx="1846">
                  <c:v>3085.7747131419842</c:v>
                </c:pt>
                <c:pt idx="1847">
                  <c:v>3085.6267238405017</c:v>
                </c:pt>
                <c:pt idx="1848">
                  <c:v>3085.5282410907739</c:v>
                </c:pt>
                <c:pt idx="1849">
                  <c:v>3083.6562061744262</c:v>
                </c:pt>
                <c:pt idx="1850">
                  <c:v>3083.4908836147524</c:v>
                </c:pt>
                <c:pt idx="1851">
                  <c:v>3083.4602580000624</c:v>
                </c:pt>
                <c:pt idx="1852">
                  <c:v>3082.0178659484459</c:v>
                </c:pt>
                <c:pt idx="1853">
                  <c:v>3081.9837406486931</c:v>
                </c:pt>
                <c:pt idx="1854">
                  <c:v>3081.4849024115661</c:v>
                </c:pt>
                <c:pt idx="1855">
                  <c:v>3081.391813107597</c:v>
                </c:pt>
                <c:pt idx="1856">
                  <c:v>3081.1710862975647</c:v>
                </c:pt>
                <c:pt idx="1857">
                  <c:v>3081.1385194598306</c:v>
                </c:pt>
                <c:pt idx="1858">
                  <c:v>3081.1257001486752</c:v>
                </c:pt>
                <c:pt idx="1859">
                  <c:v>3081.0547447195813</c:v>
                </c:pt>
                <c:pt idx="1860">
                  <c:v>3080.5297623019751</c:v>
                </c:pt>
                <c:pt idx="1861">
                  <c:v>3080.4703022286626</c:v>
                </c:pt>
                <c:pt idx="1862">
                  <c:v>3080.3875078304609</c:v>
                </c:pt>
                <c:pt idx="1863">
                  <c:v>3080.2757445272123</c:v>
                </c:pt>
                <c:pt idx="1864">
                  <c:v>3079.0100212275315</c:v>
                </c:pt>
                <c:pt idx="1865">
                  <c:v>3078.0243161037233</c:v>
                </c:pt>
                <c:pt idx="1866">
                  <c:v>3076.8881301924921</c:v>
                </c:pt>
                <c:pt idx="1867">
                  <c:v>3076.0982018438976</c:v>
                </c:pt>
                <c:pt idx="1868">
                  <c:v>3075.1137862802216</c:v>
                </c:pt>
                <c:pt idx="1869">
                  <c:v>3073.707880279554</c:v>
                </c:pt>
                <c:pt idx="1870">
                  <c:v>3073.6492053159072</c:v>
                </c:pt>
                <c:pt idx="1871">
                  <c:v>3073.3306497753993</c:v>
                </c:pt>
                <c:pt idx="1872">
                  <c:v>3072.7432834045085</c:v>
                </c:pt>
                <c:pt idx="1873">
                  <c:v>3072.6721214050717</c:v>
                </c:pt>
                <c:pt idx="1874">
                  <c:v>3072.3854456083641</c:v>
                </c:pt>
                <c:pt idx="1875">
                  <c:v>3071.7320006434124</c:v>
                </c:pt>
                <c:pt idx="1876">
                  <c:v>3070.9515313413403</c:v>
                </c:pt>
                <c:pt idx="1877">
                  <c:v>3070.1549029498624</c:v>
                </c:pt>
                <c:pt idx="1878">
                  <c:v>3069.2451545927256</c:v>
                </c:pt>
                <c:pt idx="1879">
                  <c:v>3068.4043208063977</c:v>
                </c:pt>
                <c:pt idx="1880">
                  <c:v>3068.2607159773502</c:v>
                </c:pt>
                <c:pt idx="1881">
                  <c:v>3068.1172924979519</c:v>
                </c:pt>
                <c:pt idx="1882">
                  <c:v>3067.9011917999055</c:v>
                </c:pt>
                <c:pt idx="1883">
                  <c:v>3066.915936730702</c:v>
                </c:pt>
                <c:pt idx="1884">
                  <c:v>3065.6945844785373</c:v>
                </c:pt>
                <c:pt idx="1885">
                  <c:v>3065.0711544301107</c:v>
                </c:pt>
                <c:pt idx="1886">
                  <c:v>3064.8810884200207</c:v>
                </c:pt>
                <c:pt idx="1887">
                  <c:v>3063.5802999401094</c:v>
                </c:pt>
                <c:pt idx="1888">
                  <c:v>3063.1595526218416</c:v>
                </c:pt>
                <c:pt idx="1889">
                  <c:v>3062.8315618486904</c:v>
                </c:pt>
                <c:pt idx="1890">
                  <c:v>3062.4648161172868</c:v>
                </c:pt>
                <c:pt idx="1891">
                  <c:v>3062.3709710747007</c:v>
                </c:pt>
                <c:pt idx="1892">
                  <c:v>3061.3968275085094</c:v>
                </c:pt>
                <c:pt idx="1893">
                  <c:v>3061.185504982207</c:v>
                </c:pt>
                <c:pt idx="1894">
                  <c:v>3061.1034895163775</c:v>
                </c:pt>
                <c:pt idx="1895">
                  <c:v>3061.0692146693668</c:v>
                </c:pt>
                <c:pt idx="1896">
                  <c:v>3060.9967677381301</c:v>
                </c:pt>
                <c:pt idx="1897">
                  <c:v>3060.7651059818268</c:v>
                </c:pt>
                <c:pt idx="1898">
                  <c:v>3060.6774851481123</c:v>
                </c:pt>
                <c:pt idx="1899">
                  <c:v>3060.3650247197684</c:v>
                </c:pt>
                <c:pt idx="1900">
                  <c:v>3059.643721849653</c:v>
                </c:pt>
                <c:pt idx="1901">
                  <c:v>3059.4818297565644</c:v>
                </c:pt>
                <c:pt idx="1902">
                  <c:v>3058.6371150926916</c:v>
                </c:pt>
                <c:pt idx="1903">
                  <c:v>3058.0389036634233</c:v>
                </c:pt>
                <c:pt idx="1904">
                  <c:v>3057.7985813384594</c:v>
                </c:pt>
                <c:pt idx="1905">
                  <c:v>3056.6558630996278</c:v>
                </c:pt>
                <c:pt idx="1906">
                  <c:v>3055.9199590264425</c:v>
                </c:pt>
                <c:pt idx="1907">
                  <c:v>3055.2929443359371</c:v>
                </c:pt>
                <c:pt idx="1908">
                  <c:v>3055.2768325180486</c:v>
                </c:pt>
                <c:pt idx="1909">
                  <c:v>3055.0638098796212</c:v>
                </c:pt>
                <c:pt idx="1910">
                  <c:v>3055.0189299281437</c:v>
                </c:pt>
                <c:pt idx="1911">
                  <c:v>3053.8625474601322</c:v>
                </c:pt>
                <c:pt idx="1912">
                  <c:v>3053.1231628370288</c:v>
                </c:pt>
                <c:pt idx="1913">
                  <c:v>3052.9547783066823</c:v>
                </c:pt>
                <c:pt idx="1914">
                  <c:v>3051.9085443769563</c:v>
                </c:pt>
                <c:pt idx="1915">
                  <c:v>3051.6971976608697</c:v>
                </c:pt>
                <c:pt idx="1916">
                  <c:v>3051.5198346344628</c:v>
                </c:pt>
                <c:pt idx="1917">
                  <c:v>3051.1216229163279</c:v>
                </c:pt>
                <c:pt idx="1918">
                  <c:v>3050.7245922603374</c:v>
                </c:pt>
                <c:pt idx="1919">
                  <c:v>3050.6500137719181</c:v>
                </c:pt>
                <c:pt idx="1920">
                  <c:v>3049.3871861318089</c:v>
                </c:pt>
                <c:pt idx="1921">
                  <c:v>3049.1398341319486</c:v>
                </c:pt>
                <c:pt idx="1922">
                  <c:v>3048.8079699007662</c:v>
                </c:pt>
                <c:pt idx="1923">
                  <c:v>3048.3942212941911</c:v>
                </c:pt>
                <c:pt idx="1924">
                  <c:v>3047.9915229569542</c:v>
                </c:pt>
                <c:pt idx="1925">
                  <c:v>3047.5317715014348</c:v>
                </c:pt>
                <c:pt idx="1926">
                  <c:v>3046.3795208867386</c:v>
                </c:pt>
                <c:pt idx="1927">
                  <c:v>3046.010227986571</c:v>
                </c:pt>
                <c:pt idx="1928">
                  <c:v>3045.8528753529654</c:v>
                </c:pt>
                <c:pt idx="1929">
                  <c:v>3045.7254672718054</c:v>
                </c:pt>
                <c:pt idx="1930">
                  <c:v>3045.4320685164134</c:v>
                </c:pt>
                <c:pt idx="1931">
                  <c:v>3043.940865782632</c:v>
                </c:pt>
                <c:pt idx="1932">
                  <c:v>3042.8255156887903</c:v>
                </c:pt>
                <c:pt idx="1933">
                  <c:v>3042.7881673722795</c:v>
                </c:pt>
                <c:pt idx="1934">
                  <c:v>3042.5519516732957</c:v>
                </c:pt>
                <c:pt idx="1935">
                  <c:v>3042.4096095379196</c:v>
                </c:pt>
                <c:pt idx="1936">
                  <c:v>3042.3816850532348</c:v>
                </c:pt>
                <c:pt idx="1937">
                  <c:v>3041.9176841635172</c:v>
                </c:pt>
                <c:pt idx="1938">
                  <c:v>3041.6444574175944</c:v>
                </c:pt>
                <c:pt idx="1939">
                  <c:v>3041.5938028017677</c:v>
                </c:pt>
                <c:pt idx="1940">
                  <c:v>3040.4053320058192</c:v>
                </c:pt>
                <c:pt idx="1941">
                  <c:v>3040.1333913797798</c:v>
                </c:pt>
                <c:pt idx="1942">
                  <c:v>3039.978683578438</c:v>
                </c:pt>
                <c:pt idx="1943">
                  <c:v>3039.2956568802729</c:v>
                </c:pt>
                <c:pt idx="1944">
                  <c:v>3039.1377710196707</c:v>
                </c:pt>
                <c:pt idx="1945">
                  <c:v>3038.8701896127059</c:v>
                </c:pt>
                <c:pt idx="1946">
                  <c:v>3038.4693975215491</c:v>
                </c:pt>
                <c:pt idx="1947">
                  <c:v>3038.194583299955</c:v>
                </c:pt>
                <c:pt idx="1948">
                  <c:v>3038.1718713651771</c:v>
                </c:pt>
                <c:pt idx="1949">
                  <c:v>3038.1145691034521</c:v>
                </c:pt>
                <c:pt idx="1950">
                  <c:v>3037.5822689639199</c:v>
                </c:pt>
                <c:pt idx="1951">
                  <c:v>3037.013945544561</c:v>
                </c:pt>
                <c:pt idx="1952">
                  <c:v>3036.1847916978259</c:v>
                </c:pt>
                <c:pt idx="1953">
                  <c:v>3035.6494646261131</c:v>
                </c:pt>
                <c:pt idx="1954">
                  <c:v>3035.4809727281004</c:v>
                </c:pt>
                <c:pt idx="1955">
                  <c:v>3035.4746168306142</c:v>
                </c:pt>
                <c:pt idx="1956">
                  <c:v>3034.9158426632475</c:v>
                </c:pt>
                <c:pt idx="1957">
                  <c:v>3034.4778939245139</c:v>
                </c:pt>
                <c:pt idx="1958">
                  <c:v>3033.7215373494892</c:v>
                </c:pt>
                <c:pt idx="1959">
                  <c:v>3033.4971165641145</c:v>
                </c:pt>
                <c:pt idx="1960">
                  <c:v>3033.4120751179344</c:v>
                </c:pt>
                <c:pt idx="1961">
                  <c:v>3032.5919860155632</c:v>
                </c:pt>
                <c:pt idx="1962">
                  <c:v>3030.3503117031519</c:v>
                </c:pt>
                <c:pt idx="1963">
                  <c:v>3029.5172455153529</c:v>
                </c:pt>
                <c:pt idx="1964">
                  <c:v>3028.9745093864858</c:v>
                </c:pt>
                <c:pt idx="1965">
                  <c:v>3028.924423040814</c:v>
                </c:pt>
                <c:pt idx="1966">
                  <c:v>3028.4934778785714</c:v>
                </c:pt>
                <c:pt idx="1967">
                  <c:v>3027.9295073369472</c:v>
                </c:pt>
                <c:pt idx="1968">
                  <c:v>3027.7361105929485</c:v>
                </c:pt>
                <c:pt idx="1969">
                  <c:v>3027.6170797538753</c:v>
                </c:pt>
                <c:pt idx="1970">
                  <c:v>3027.2199099138047</c:v>
                </c:pt>
                <c:pt idx="1971">
                  <c:v>3026.289892761873</c:v>
                </c:pt>
                <c:pt idx="1972">
                  <c:v>3026.2169702757728</c:v>
                </c:pt>
                <c:pt idx="1973">
                  <c:v>3025.9589256016411</c:v>
                </c:pt>
                <c:pt idx="1974">
                  <c:v>3025.2716509246829</c:v>
                </c:pt>
                <c:pt idx="1975">
                  <c:v>3025.2511890856422</c:v>
                </c:pt>
                <c:pt idx="1976">
                  <c:v>3024.1677035543648</c:v>
                </c:pt>
                <c:pt idx="1977">
                  <c:v>3023.8800316988099</c:v>
                </c:pt>
                <c:pt idx="1978">
                  <c:v>3023.4296118079292</c:v>
                </c:pt>
                <c:pt idx="1979">
                  <c:v>3023.1164288510217</c:v>
                </c:pt>
                <c:pt idx="1980">
                  <c:v>3022.6927092202509</c:v>
                </c:pt>
                <c:pt idx="1981">
                  <c:v>3020.9089389025503</c:v>
                </c:pt>
                <c:pt idx="1982">
                  <c:v>3020.7700686597827</c:v>
                </c:pt>
                <c:pt idx="1983">
                  <c:v>3019.9769118759364</c:v>
                </c:pt>
                <c:pt idx="1984">
                  <c:v>3019.6775038369497</c:v>
                </c:pt>
                <c:pt idx="1985">
                  <c:v>3019.3491314813828</c:v>
                </c:pt>
                <c:pt idx="1986">
                  <c:v>3019.1308570121396</c:v>
                </c:pt>
                <c:pt idx="1987">
                  <c:v>3017.6225825415713</c:v>
                </c:pt>
                <c:pt idx="1988">
                  <c:v>3017.5328623516357</c:v>
                </c:pt>
                <c:pt idx="1989">
                  <c:v>3017.4866152403088</c:v>
                </c:pt>
                <c:pt idx="1990">
                  <c:v>3017.0715766355729</c:v>
                </c:pt>
                <c:pt idx="1991">
                  <c:v>3016.8499696797298</c:v>
                </c:pt>
                <c:pt idx="1992">
                  <c:v>3016.4392277510965</c:v>
                </c:pt>
                <c:pt idx="1993">
                  <c:v>3016.0690544329746</c:v>
                </c:pt>
                <c:pt idx="1994">
                  <c:v>3016.0562952815162</c:v>
                </c:pt>
                <c:pt idx="1995">
                  <c:v>3015.9314157221052</c:v>
                </c:pt>
                <c:pt idx="1996">
                  <c:v>3015.7952791584862</c:v>
                </c:pt>
                <c:pt idx="1997">
                  <c:v>3015.4872470135156</c:v>
                </c:pt>
                <c:pt idx="1998">
                  <c:v>3015.3967067411213</c:v>
                </c:pt>
                <c:pt idx="1999">
                  <c:v>3015.1207201210659</c:v>
                </c:pt>
                <c:pt idx="2000">
                  <c:v>3013.130163942973</c:v>
                </c:pt>
                <c:pt idx="2001">
                  <c:v>3012.3426039409633</c:v>
                </c:pt>
                <c:pt idx="2002">
                  <c:v>3012.3030147111417</c:v>
                </c:pt>
                <c:pt idx="2003">
                  <c:v>3011.894552235603</c:v>
                </c:pt>
                <c:pt idx="2004">
                  <c:v>3011.8325438173615</c:v>
                </c:pt>
                <c:pt idx="2005">
                  <c:v>3011.5187184916608</c:v>
                </c:pt>
                <c:pt idx="2006">
                  <c:v>3011.1772636901005</c:v>
                </c:pt>
                <c:pt idx="2007">
                  <c:v>3010.6118792110028</c:v>
                </c:pt>
                <c:pt idx="2008">
                  <c:v>3010.5473577679527</c:v>
                </c:pt>
                <c:pt idx="2009">
                  <c:v>3010.3695412752363</c:v>
                </c:pt>
                <c:pt idx="2010">
                  <c:v>3010.3364741558498</c:v>
                </c:pt>
                <c:pt idx="2011">
                  <c:v>3009.6076034418743</c:v>
                </c:pt>
                <c:pt idx="2012">
                  <c:v>3009.2093283685049</c:v>
                </c:pt>
                <c:pt idx="2013">
                  <c:v>3007.5676076086365</c:v>
                </c:pt>
                <c:pt idx="2014">
                  <c:v>3007.2677352099945</c:v>
                </c:pt>
                <c:pt idx="2015">
                  <c:v>3006.6768906595971</c:v>
                </c:pt>
                <c:pt idx="2016">
                  <c:v>3006.4235036447317</c:v>
                </c:pt>
                <c:pt idx="2017">
                  <c:v>3005.5662677659761</c:v>
                </c:pt>
                <c:pt idx="2018">
                  <c:v>3005.1013813771142</c:v>
                </c:pt>
                <c:pt idx="2019">
                  <c:v>3004.4680874972864</c:v>
                </c:pt>
                <c:pt idx="2020">
                  <c:v>3000.2879544231628</c:v>
                </c:pt>
                <c:pt idx="2021">
                  <c:v>2999.8130605888368</c:v>
                </c:pt>
                <c:pt idx="2022">
                  <c:v>2998.7819675424362</c:v>
                </c:pt>
                <c:pt idx="2023">
                  <c:v>2998.3276590797641</c:v>
                </c:pt>
                <c:pt idx="2024">
                  <c:v>2997.4110933282636</c:v>
                </c:pt>
                <c:pt idx="2025">
                  <c:v>2996.295191879778</c:v>
                </c:pt>
                <c:pt idx="2026">
                  <c:v>2994.5742076725433</c:v>
                </c:pt>
                <c:pt idx="2027">
                  <c:v>2994.0035729636088</c:v>
                </c:pt>
                <c:pt idx="2028">
                  <c:v>2993.6537521466444</c:v>
                </c:pt>
                <c:pt idx="2029">
                  <c:v>2993.0529243596393</c:v>
                </c:pt>
                <c:pt idx="2030">
                  <c:v>2992.9051859389406</c:v>
                </c:pt>
                <c:pt idx="2031">
                  <c:v>2992.4080088202159</c:v>
                </c:pt>
                <c:pt idx="2032">
                  <c:v>2991.6407873302041</c:v>
                </c:pt>
                <c:pt idx="2033">
                  <c:v>2990.8553671730888</c:v>
                </c:pt>
                <c:pt idx="2034">
                  <c:v>2990.761363888118</c:v>
                </c:pt>
                <c:pt idx="2035">
                  <c:v>2990.0991587585872</c:v>
                </c:pt>
                <c:pt idx="2036">
                  <c:v>2989.9176127454971</c:v>
                </c:pt>
                <c:pt idx="2037">
                  <c:v>2989.4060316207674</c:v>
                </c:pt>
                <c:pt idx="2038">
                  <c:v>2988.7007207730749</c:v>
                </c:pt>
                <c:pt idx="2039">
                  <c:v>2988.6648948467523</c:v>
                </c:pt>
                <c:pt idx="2040">
                  <c:v>2988.448265043894</c:v>
                </c:pt>
                <c:pt idx="2041">
                  <c:v>2987.2541739569765</c:v>
                </c:pt>
                <c:pt idx="2042">
                  <c:v>2987.2516346705206</c:v>
                </c:pt>
                <c:pt idx="2043">
                  <c:v>2986.1426942486232</c:v>
                </c:pt>
                <c:pt idx="2044">
                  <c:v>2985.7616456937785</c:v>
                </c:pt>
                <c:pt idx="2045">
                  <c:v>2985.5445927250048</c:v>
                </c:pt>
                <c:pt idx="2046">
                  <c:v>2985.1772696550693</c:v>
                </c:pt>
                <c:pt idx="2047">
                  <c:v>2984.9572048123682</c:v>
                </c:pt>
                <c:pt idx="2048">
                  <c:v>2984.5979459847345</c:v>
                </c:pt>
                <c:pt idx="2049">
                  <c:v>2984.5502435270532</c:v>
                </c:pt>
                <c:pt idx="2050">
                  <c:v>2983.5837128723983</c:v>
                </c:pt>
                <c:pt idx="2051">
                  <c:v>2982.7255498123168</c:v>
                </c:pt>
                <c:pt idx="2052">
                  <c:v>2982.7009637531969</c:v>
                </c:pt>
                <c:pt idx="2053">
                  <c:v>2982.644279824362</c:v>
                </c:pt>
                <c:pt idx="2054">
                  <c:v>2982.5723403070374</c:v>
                </c:pt>
                <c:pt idx="2055">
                  <c:v>2982.5093758180406</c:v>
                </c:pt>
                <c:pt idx="2056">
                  <c:v>2981.7073268296981</c:v>
                </c:pt>
                <c:pt idx="2057">
                  <c:v>2981.6150195450255</c:v>
                </c:pt>
                <c:pt idx="2058">
                  <c:v>2980.7706692653237</c:v>
                </c:pt>
                <c:pt idx="2059">
                  <c:v>2979.3765514667834</c:v>
                </c:pt>
                <c:pt idx="2060">
                  <c:v>2979.2050136121111</c:v>
                </c:pt>
                <c:pt idx="2061">
                  <c:v>2979.0902267985871</c:v>
                </c:pt>
                <c:pt idx="2062">
                  <c:v>2978.7142803689544</c:v>
                </c:pt>
                <c:pt idx="2063">
                  <c:v>2977.8149921894073</c:v>
                </c:pt>
                <c:pt idx="2064">
                  <c:v>2977.5013894102299</c:v>
                </c:pt>
                <c:pt idx="2065">
                  <c:v>2976.5298711886999</c:v>
                </c:pt>
                <c:pt idx="2066">
                  <c:v>2976.3756533930041</c:v>
                </c:pt>
                <c:pt idx="2067">
                  <c:v>2976.2575981309678</c:v>
                </c:pt>
                <c:pt idx="2068">
                  <c:v>2976.2127841313682</c:v>
                </c:pt>
                <c:pt idx="2069">
                  <c:v>2976.0365216233995</c:v>
                </c:pt>
                <c:pt idx="2070">
                  <c:v>2975.7279027997124</c:v>
                </c:pt>
                <c:pt idx="2071">
                  <c:v>2975.5795245917634</c:v>
                </c:pt>
                <c:pt idx="2072">
                  <c:v>2975.2248536690086</c:v>
                </c:pt>
                <c:pt idx="2073">
                  <c:v>2975.0372861459523</c:v>
                </c:pt>
                <c:pt idx="2074">
                  <c:v>2974.9813022086605</c:v>
                </c:pt>
                <c:pt idx="2075">
                  <c:v>2974.8625331083931</c:v>
                </c:pt>
                <c:pt idx="2076">
                  <c:v>2974.7800872961684</c:v>
                </c:pt>
                <c:pt idx="2077">
                  <c:v>2973.0236414416636</c:v>
                </c:pt>
                <c:pt idx="2078">
                  <c:v>2972.1766509734261</c:v>
                </c:pt>
                <c:pt idx="2079">
                  <c:v>2972.0113136512041</c:v>
                </c:pt>
                <c:pt idx="2080">
                  <c:v>2971.2415040895676</c:v>
                </c:pt>
                <c:pt idx="2081">
                  <c:v>2971.1498312134213</c:v>
                </c:pt>
                <c:pt idx="2082">
                  <c:v>2970.9073018052841</c:v>
                </c:pt>
                <c:pt idx="2083">
                  <c:v>2970.1706019528706</c:v>
                </c:pt>
                <c:pt idx="2084">
                  <c:v>2969.9931425465479</c:v>
                </c:pt>
                <c:pt idx="2085">
                  <c:v>2969.9203076447379</c:v>
                </c:pt>
                <c:pt idx="2086">
                  <c:v>2969.7569015418158</c:v>
                </c:pt>
                <c:pt idx="2087">
                  <c:v>2969.6153281135034</c:v>
                </c:pt>
                <c:pt idx="2088">
                  <c:v>2968.44805457539</c:v>
                </c:pt>
                <c:pt idx="2089">
                  <c:v>2968.2352719116211</c:v>
                </c:pt>
                <c:pt idx="2090">
                  <c:v>2967.8327883989605</c:v>
                </c:pt>
                <c:pt idx="2091">
                  <c:v>2967.1599544846408</c:v>
                </c:pt>
                <c:pt idx="2092">
                  <c:v>2966.8963747066919</c:v>
                </c:pt>
                <c:pt idx="2093">
                  <c:v>2966.7101166248335</c:v>
                </c:pt>
                <c:pt idx="2094">
                  <c:v>2966.2478753969403</c:v>
                </c:pt>
                <c:pt idx="2095">
                  <c:v>2966.0541988484451</c:v>
                </c:pt>
                <c:pt idx="2096">
                  <c:v>2965.5820207765369</c:v>
                </c:pt>
                <c:pt idx="2097">
                  <c:v>2964.6787519539735</c:v>
                </c:pt>
                <c:pt idx="2098">
                  <c:v>2964.6627156500394</c:v>
                </c:pt>
                <c:pt idx="2099">
                  <c:v>2964.4566109339398</c:v>
                </c:pt>
                <c:pt idx="2100">
                  <c:v>2964.2341584224173</c:v>
                </c:pt>
                <c:pt idx="2101">
                  <c:v>2964.1022139040629</c:v>
                </c:pt>
                <c:pt idx="2102">
                  <c:v>2964.0742650984394</c:v>
                </c:pt>
                <c:pt idx="2103">
                  <c:v>2963.9782020473476</c:v>
                </c:pt>
                <c:pt idx="2104">
                  <c:v>2963.2845002962486</c:v>
                </c:pt>
                <c:pt idx="2105">
                  <c:v>2962.8083884027269</c:v>
                </c:pt>
                <c:pt idx="2106">
                  <c:v>2962.3839927996532</c:v>
                </c:pt>
                <c:pt idx="2107">
                  <c:v>2961.9438165055381</c:v>
                </c:pt>
                <c:pt idx="2108">
                  <c:v>2961.3721013221148</c:v>
                </c:pt>
                <c:pt idx="2109">
                  <c:v>2960.7356340482506</c:v>
                </c:pt>
                <c:pt idx="2110">
                  <c:v>2960.7110277922943</c:v>
                </c:pt>
                <c:pt idx="2111">
                  <c:v>2959.8855170620814</c:v>
                </c:pt>
                <c:pt idx="2112">
                  <c:v>2959.4498560227285</c:v>
                </c:pt>
                <c:pt idx="2113">
                  <c:v>2959.2791612921819</c:v>
                </c:pt>
                <c:pt idx="2114">
                  <c:v>2958.7119824435977</c:v>
                </c:pt>
                <c:pt idx="2115">
                  <c:v>2958.2331425533357</c:v>
                </c:pt>
                <c:pt idx="2116">
                  <c:v>2958.0182550711102</c:v>
                </c:pt>
                <c:pt idx="2117">
                  <c:v>2957.4364976180259</c:v>
                </c:pt>
                <c:pt idx="2118">
                  <c:v>2956.8498185913804</c:v>
                </c:pt>
                <c:pt idx="2119">
                  <c:v>2956.5244237929583</c:v>
                </c:pt>
                <c:pt idx="2120">
                  <c:v>2956.4734029353995</c:v>
                </c:pt>
                <c:pt idx="2121">
                  <c:v>2956.4457504865859</c:v>
                </c:pt>
                <c:pt idx="2122">
                  <c:v>2956.4184552277457</c:v>
                </c:pt>
                <c:pt idx="2123">
                  <c:v>2953.6074759268263</c:v>
                </c:pt>
                <c:pt idx="2124">
                  <c:v>2953.0155597544049</c:v>
                </c:pt>
                <c:pt idx="2125">
                  <c:v>2952.7259202575674</c:v>
                </c:pt>
                <c:pt idx="2126">
                  <c:v>2952.0305832587346</c:v>
                </c:pt>
                <c:pt idx="2127">
                  <c:v>2951.5705323901439</c:v>
                </c:pt>
                <c:pt idx="2128">
                  <c:v>2950.4132473833361</c:v>
                </c:pt>
                <c:pt idx="2129">
                  <c:v>2950.1152366193132</c:v>
                </c:pt>
                <c:pt idx="2130">
                  <c:v>2949.8599841068376</c:v>
                </c:pt>
                <c:pt idx="2131">
                  <c:v>2949.4569052081638</c:v>
                </c:pt>
                <c:pt idx="2132">
                  <c:v>2947.356971157858</c:v>
                </c:pt>
                <c:pt idx="2133">
                  <c:v>2946.977665871415</c:v>
                </c:pt>
                <c:pt idx="2134">
                  <c:v>2946.1787371455298</c:v>
                </c:pt>
                <c:pt idx="2135">
                  <c:v>2946.0606990594333</c:v>
                </c:pt>
                <c:pt idx="2136">
                  <c:v>2945.9282041337756</c:v>
                </c:pt>
                <c:pt idx="2137">
                  <c:v>2945.3466702270512</c:v>
                </c:pt>
                <c:pt idx="2138">
                  <c:v>2944.5652511145336</c:v>
                </c:pt>
                <c:pt idx="2139">
                  <c:v>2944.1461029833554</c:v>
                </c:pt>
                <c:pt idx="2140">
                  <c:v>2943.8993509790644</c:v>
                </c:pt>
                <c:pt idx="2141">
                  <c:v>2943.8116296222474</c:v>
                </c:pt>
                <c:pt idx="2142">
                  <c:v>2943.3257660074378</c:v>
                </c:pt>
                <c:pt idx="2143">
                  <c:v>2942.9351027340358</c:v>
                </c:pt>
                <c:pt idx="2144">
                  <c:v>2942.8252871237864</c:v>
                </c:pt>
                <c:pt idx="2145">
                  <c:v>2942.470844176838</c:v>
                </c:pt>
                <c:pt idx="2146">
                  <c:v>2941.7885945089661</c:v>
                </c:pt>
                <c:pt idx="2147">
                  <c:v>2941.5131869467268</c:v>
                </c:pt>
                <c:pt idx="2148">
                  <c:v>2940.6848656108064</c:v>
                </c:pt>
                <c:pt idx="2149">
                  <c:v>2939.9747022904294</c:v>
                </c:pt>
                <c:pt idx="2150">
                  <c:v>2939.9038559500373</c:v>
                </c:pt>
                <c:pt idx="2151">
                  <c:v>2939.5718549832532</c:v>
                </c:pt>
                <c:pt idx="2152">
                  <c:v>2938.9361917225524</c:v>
                </c:pt>
                <c:pt idx="2153">
                  <c:v>2938.7337819094128</c:v>
                </c:pt>
                <c:pt idx="2154">
                  <c:v>2937.5269157108669</c:v>
                </c:pt>
                <c:pt idx="2155">
                  <c:v>2937.1476748233372</c:v>
                </c:pt>
                <c:pt idx="2156">
                  <c:v>2936.4717744115328</c:v>
                </c:pt>
                <c:pt idx="2157">
                  <c:v>2935.9500658891602</c:v>
                </c:pt>
                <c:pt idx="2158">
                  <c:v>2934.5902362643342</c:v>
                </c:pt>
                <c:pt idx="2159">
                  <c:v>2934.4368551667526</c:v>
                </c:pt>
                <c:pt idx="2160">
                  <c:v>2933.3813137319353</c:v>
                </c:pt>
                <c:pt idx="2161">
                  <c:v>2932.7968836620121</c:v>
                </c:pt>
                <c:pt idx="2162">
                  <c:v>2932.3764489979212</c:v>
                </c:pt>
                <c:pt idx="2163">
                  <c:v>2931.4960348712066</c:v>
                </c:pt>
                <c:pt idx="2164">
                  <c:v>2930.8650051604382</c:v>
                </c:pt>
                <c:pt idx="2165">
                  <c:v>2930.5897302691137</c:v>
                </c:pt>
                <c:pt idx="2166">
                  <c:v>2929.6792207686112</c:v>
                </c:pt>
                <c:pt idx="2167">
                  <c:v>2928.8151270771027</c:v>
                </c:pt>
                <c:pt idx="2168">
                  <c:v>2928.5746016231142</c:v>
                </c:pt>
                <c:pt idx="2169">
                  <c:v>2928.5648091072508</c:v>
                </c:pt>
                <c:pt idx="2170">
                  <c:v>2928.0297778262029</c:v>
                </c:pt>
                <c:pt idx="2171">
                  <c:v>2927.586449901793</c:v>
                </c:pt>
                <c:pt idx="2172">
                  <c:v>2927.4660950750772</c:v>
                </c:pt>
                <c:pt idx="2173">
                  <c:v>2926.3591082074909</c:v>
                </c:pt>
                <c:pt idx="2174">
                  <c:v>2926.0517390849855</c:v>
                </c:pt>
                <c:pt idx="2175">
                  <c:v>2925.6836227586537</c:v>
                </c:pt>
                <c:pt idx="2176">
                  <c:v>2925.5369923037956</c:v>
                </c:pt>
                <c:pt idx="2177">
                  <c:v>2924.1127983130345</c:v>
                </c:pt>
                <c:pt idx="2178">
                  <c:v>2923.8411928812661</c:v>
                </c:pt>
                <c:pt idx="2179">
                  <c:v>2923.5584540292953</c:v>
                </c:pt>
                <c:pt idx="2180">
                  <c:v>2923.5565262365344</c:v>
                </c:pt>
                <c:pt idx="2181">
                  <c:v>2923.5053559064863</c:v>
                </c:pt>
                <c:pt idx="2182">
                  <c:v>2923.3603180238929</c:v>
                </c:pt>
                <c:pt idx="2183">
                  <c:v>2923.1024459216328</c:v>
                </c:pt>
                <c:pt idx="2184">
                  <c:v>2922.2029472059671</c:v>
                </c:pt>
                <c:pt idx="2185">
                  <c:v>2922.0377350489302</c:v>
                </c:pt>
                <c:pt idx="2186">
                  <c:v>2921.8409658819764</c:v>
                </c:pt>
                <c:pt idx="2187">
                  <c:v>2921.7915372005973</c:v>
                </c:pt>
                <c:pt idx="2188">
                  <c:v>2921.2015911099147</c:v>
                </c:pt>
                <c:pt idx="2189">
                  <c:v>2920.9789990191994</c:v>
                </c:pt>
                <c:pt idx="2190">
                  <c:v>2920.7674998723128</c:v>
                </c:pt>
                <c:pt idx="2191">
                  <c:v>2920.7587206806738</c:v>
                </c:pt>
                <c:pt idx="2192">
                  <c:v>2920.5902860403066</c:v>
                </c:pt>
                <c:pt idx="2193">
                  <c:v>2920.4575033579927</c:v>
                </c:pt>
                <c:pt idx="2194">
                  <c:v>2920.045759678947</c:v>
                </c:pt>
                <c:pt idx="2195">
                  <c:v>2919.3750690937045</c:v>
                </c:pt>
                <c:pt idx="2196">
                  <c:v>2919.2318976147976</c:v>
                </c:pt>
                <c:pt idx="2197">
                  <c:v>2918.7786488273405</c:v>
                </c:pt>
                <c:pt idx="2198">
                  <c:v>2916.9868075672784</c:v>
                </c:pt>
                <c:pt idx="2199">
                  <c:v>2916.6705295070592</c:v>
                </c:pt>
                <c:pt idx="2200">
                  <c:v>2916.6355163832832</c:v>
                </c:pt>
                <c:pt idx="2201">
                  <c:v>2915.9000080119245</c:v>
                </c:pt>
                <c:pt idx="2202">
                  <c:v>2915.6680770164066</c:v>
                </c:pt>
                <c:pt idx="2203">
                  <c:v>2915.1023488243422</c:v>
                </c:pt>
                <c:pt idx="2204">
                  <c:v>2914.5212339915174</c:v>
                </c:pt>
                <c:pt idx="2205">
                  <c:v>2914.3983473197627</c:v>
                </c:pt>
                <c:pt idx="2206">
                  <c:v>2914.0174855449463</c:v>
                </c:pt>
                <c:pt idx="2207">
                  <c:v>2913.9699055796364</c:v>
                </c:pt>
                <c:pt idx="2208">
                  <c:v>2913.8168265777163</c:v>
                </c:pt>
                <c:pt idx="2209">
                  <c:v>2912.8129950459797</c:v>
                </c:pt>
                <c:pt idx="2210">
                  <c:v>2912.6881560018328</c:v>
                </c:pt>
                <c:pt idx="2211">
                  <c:v>2911.6244698479441</c:v>
                </c:pt>
                <c:pt idx="2212">
                  <c:v>2911.1361817566558</c:v>
                </c:pt>
                <c:pt idx="2213">
                  <c:v>2910.6227447409101</c:v>
                </c:pt>
                <c:pt idx="2214">
                  <c:v>2910.523156584311</c:v>
                </c:pt>
                <c:pt idx="2215">
                  <c:v>2909.5980861639978</c:v>
                </c:pt>
                <c:pt idx="2216">
                  <c:v>2909.4754065407642</c:v>
                </c:pt>
                <c:pt idx="2217">
                  <c:v>2909.097721057467</c:v>
                </c:pt>
                <c:pt idx="2218">
                  <c:v>2908.9020121622088</c:v>
                </c:pt>
                <c:pt idx="2219">
                  <c:v>2907.8371964823541</c:v>
                </c:pt>
                <c:pt idx="2220">
                  <c:v>2906.8710765149849</c:v>
                </c:pt>
                <c:pt idx="2221">
                  <c:v>2906.8462776406604</c:v>
                </c:pt>
                <c:pt idx="2222">
                  <c:v>2906.4726418871351</c:v>
                </c:pt>
                <c:pt idx="2223">
                  <c:v>2905.6115552303527</c:v>
                </c:pt>
                <c:pt idx="2224">
                  <c:v>2905.1043766466778</c:v>
                </c:pt>
                <c:pt idx="2225">
                  <c:v>2904.2914576318531</c:v>
                </c:pt>
                <c:pt idx="2226">
                  <c:v>2903.9566794140146</c:v>
                </c:pt>
                <c:pt idx="2227">
                  <c:v>2903.9052350383331</c:v>
                </c:pt>
                <c:pt idx="2228">
                  <c:v>2903.8870525868729</c:v>
                </c:pt>
                <c:pt idx="2229">
                  <c:v>2903.6366795751783</c:v>
                </c:pt>
                <c:pt idx="2230">
                  <c:v>2903.2921454848183</c:v>
                </c:pt>
                <c:pt idx="2231">
                  <c:v>2902.4152352920592</c:v>
                </c:pt>
                <c:pt idx="2232">
                  <c:v>2902.2414071909584</c:v>
                </c:pt>
                <c:pt idx="2233">
                  <c:v>2901.8605957995524</c:v>
                </c:pt>
                <c:pt idx="2234">
                  <c:v>2900.6976243850918</c:v>
                </c:pt>
                <c:pt idx="2235">
                  <c:v>2899.9255288972877</c:v>
                </c:pt>
                <c:pt idx="2236">
                  <c:v>2899.8171232357299</c:v>
                </c:pt>
                <c:pt idx="2237">
                  <c:v>2898.930359346014</c:v>
                </c:pt>
                <c:pt idx="2238">
                  <c:v>2898.6722728850109</c:v>
                </c:pt>
                <c:pt idx="2239">
                  <c:v>2898.3230708540809</c:v>
                </c:pt>
                <c:pt idx="2240">
                  <c:v>2898.2752094237012</c:v>
                </c:pt>
                <c:pt idx="2241">
                  <c:v>2898.0055919599531</c:v>
                </c:pt>
                <c:pt idx="2242">
                  <c:v>2897.2083073435892</c:v>
                </c:pt>
                <c:pt idx="2243">
                  <c:v>2897.0335474879207</c:v>
                </c:pt>
                <c:pt idx="2244">
                  <c:v>2896.7946725071797</c:v>
                </c:pt>
                <c:pt idx="2245">
                  <c:v>2896.5392133954915</c:v>
                </c:pt>
                <c:pt idx="2246">
                  <c:v>2896.4868808257911</c:v>
                </c:pt>
                <c:pt idx="2247">
                  <c:v>2895.9477478016747</c:v>
                </c:pt>
                <c:pt idx="2248">
                  <c:v>2894.6393676598864</c:v>
                </c:pt>
                <c:pt idx="2249">
                  <c:v>2894.3002897898355</c:v>
                </c:pt>
                <c:pt idx="2250">
                  <c:v>2894.2955619653071</c:v>
                </c:pt>
                <c:pt idx="2251">
                  <c:v>2893.3495153225795</c:v>
                </c:pt>
                <c:pt idx="2252">
                  <c:v>2893.0187843396934</c:v>
                </c:pt>
                <c:pt idx="2253">
                  <c:v>2892.5858061289455</c:v>
                </c:pt>
                <c:pt idx="2254">
                  <c:v>2891.6749154049162</c:v>
                </c:pt>
                <c:pt idx="2255">
                  <c:v>2891.4091095740678</c:v>
                </c:pt>
                <c:pt idx="2256">
                  <c:v>2891.182147982915</c:v>
                </c:pt>
                <c:pt idx="2257">
                  <c:v>2891.0011939091155</c:v>
                </c:pt>
                <c:pt idx="2258">
                  <c:v>2890.9732387065892</c:v>
                </c:pt>
                <c:pt idx="2259">
                  <c:v>2890.6038880337615</c:v>
                </c:pt>
                <c:pt idx="2260">
                  <c:v>2889.0127827564879</c:v>
                </c:pt>
                <c:pt idx="2261">
                  <c:v>2888.5980463780297</c:v>
                </c:pt>
                <c:pt idx="2262">
                  <c:v>2888.1104927497436</c:v>
                </c:pt>
                <c:pt idx="2263">
                  <c:v>2888.1036911316046</c:v>
                </c:pt>
                <c:pt idx="2264">
                  <c:v>2885.9831453132633</c:v>
                </c:pt>
                <c:pt idx="2265">
                  <c:v>2885.5012594148852</c:v>
                </c:pt>
                <c:pt idx="2266">
                  <c:v>2885.2064435948264</c:v>
                </c:pt>
                <c:pt idx="2267">
                  <c:v>2884.7154603825675</c:v>
                </c:pt>
                <c:pt idx="2268">
                  <c:v>2884.362781209416</c:v>
                </c:pt>
                <c:pt idx="2269">
                  <c:v>2883.638674612575</c:v>
                </c:pt>
                <c:pt idx="2270">
                  <c:v>2883.5305118899878</c:v>
                </c:pt>
                <c:pt idx="2271">
                  <c:v>2883.4764642103505</c:v>
                </c:pt>
                <c:pt idx="2272">
                  <c:v>2880.9800707626341</c:v>
                </c:pt>
                <c:pt idx="2273">
                  <c:v>2880.1141948170134</c:v>
                </c:pt>
                <c:pt idx="2274">
                  <c:v>2879.9760839435794</c:v>
                </c:pt>
                <c:pt idx="2275">
                  <c:v>2879.9740458696419</c:v>
                </c:pt>
                <c:pt idx="2276">
                  <c:v>2879.8430762681696</c:v>
                </c:pt>
                <c:pt idx="2277">
                  <c:v>2879.7121870309525</c:v>
                </c:pt>
                <c:pt idx="2278">
                  <c:v>2878.0702432627154</c:v>
                </c:pt>
                <c:pt idx="2279">
                  <c:v>2877.9372808493508</c:v>
                </c:pt>
                <c:pt idx="2280">
                  <c:v>2877.521150485145</c:v>
                </c:pt>
                <c:pt idx="2281">
                  <c:v>2877.2618511708583</c:v>
                </c:pt>
                <c:pt idx="2282">
                  <c:v>2877.1820395012032</c:v>
                </c:pt>
                <c:pt idx="2283">
                  <c:v>2876.7918497361075</c:v>
                </c:pt>
                <c:pt idx="2284">
                  <c:v>2875.7169023201195</c:v>
                </c:pt>
                <c:pt idx="2285">
                  <c:v>2875.6155151037829</c:v>
                </c:pt>
                <c:pt idx="2286">
                  <c:v>2873.0781476910915</c:v>
                </c:pt>
                <c:pt idx="2287">
                  <c:v>2872.207184012731</c:v>
                </c:pt>
                <c:pt idx="2288">
                  <c:v>2872.1779145785504</c:v>
                </c:pt>
                <c:pt idx="2289">
                  <c:v>2871.7143122560451</c:v>
                </c:pt>
                <c:pt idx="2290">
                  <c:v>2870.6377932352484</c:v>
                </c:pt>
                <c:pt idx="2291">
                  <c:v>2870.4199527274232</c:v>
                </c:pt>
                <c:pt idx="2292">
                  <c:v>2870.4141635574233</c:v>
                </c:pt>
                <c:pt idx="2293">
                  <c:v>2869.9557826042178</c:v>
                </c:pt>
                <c:pt idx="2294">
                  <c:v>2869.90848508815</c:v>
                </c:pt>
                <c:pt idx="2295">
                  <c:v>2869.8733968118163</c:v>
                </c:pt>
                <c:pt idx="2296">
                  <c:v>2869.8237614006471</c:v>
                </c:pt>
                <c:pt idx="2297">
                  <c:v>2869.8038036897447</c:v>
                </c:pt>
                <c:pt idx="2298">
                  <c:v>2869.7818929476202</c:v>
                </c:pt>
                <c:pt idx="2299">
                  <c:v>2869.6323049696284</c:v>
                </c:pt>
                <c:pt idx="2300">
                  <c:v>2868.5221049563088</c:v>
                </c:pt>
                <c:pt idx="2301">
                  <c:v>2868.4272796577152</c:v>
                </c:pt>
                <c:pt idx="2302">
                  <c:v>2866.3994245391423</c:v>
                </c:pt>
                <c:pt idx="2303">
                  <c:v>2865.2157049030725</c:v>
                </c:pt>
                <c:pt idx="2304">
                  <c:v>2863.9623898855843</c:v>
                </c:pt>
                <c:pt idx="2305">
                  <c:v>2863.848148038122</c:v>
                </c:pt>
                <c:pt idx="2306">
                  <c:v>2863.806147108608</c:v>
                </c:pt>
                <c:pt idx="2307">
                  <c:v>2861.108243236542</c:v>
                </c:pt>
                <c:pt idx="2308">
                  <c:v>2859.9619254999693</c:v>
                </c:pt>
                <c:pt idx="2309">
                  <c:v>2859.6187925357949</c:v>
                </c:pt>
                <c:pt idx="2310">
                  <c:v>2859.5309155999284</c:v>
                </c:pt>
                <c:pt idx="2311">
                  <c:v>2859.51277690606</c:v>
                </c:pt>
                <c:pt idx="2312">
                  <c:v>2859.3439544396929</c:v>
                </c:pt>
                <c:pt idx="2313">
                  <c:v>2859.3414698998126</c:v>
                </c:pt>
                <c:pt idx="2314">
                  <c:v>2859.1786678074222</c:v>
                </c:pt>
                <c:pt idx="2315">
                  <c:v>2858.4190504900607</c:v>
                </c:pt>
                <c:pt idx="2316">
                  <c:v>2858.2794634373986</c:v>
                </c:pt>
                <c:pt idx="2317">
                  <c:v>2858.1641501573054</c:v>
                </c:pt>
                <c:pt idx="2318">
                  <c:v>2858.0850467311016</c:v>
                </c:pt>
                <c:pt idx="2319">
                  <c:v>2857.9349919320312</c:v>
                </c:pt>
                <c:pt idx="2320">
                  <c:v>2857.6146505684319</c:v>
                </c:pt>
                <c:pt idx="2321">
                  <c:v>2857.4190736378559</c:v>
                </c:pt>
                <c:pt idx="2322">
                  <c:v>2856.1064485666489</c:v>
                </c:pt>
                <c:pt idx="2323">
                  <c:v>2855.9970326542852</c:v>
                </c:pt>
                <c:pt idx="2324">
                  <c:v>2855.931451986763</c:v>
                </c:pt>
                <c:pt idx="2325">
                  <c:v>2855.3557103951771</c:v>
                </c:pt>
                <c:pt idx="2326">
                  <c:v>2855.3341377480824</c:v>
                </c:pt>
                <c:pt idx="2327">
                  <c:v>2855.1338548983463</c:v>
                </c:pt>
                <c:pt idx="2328">
                  <c:v>2854.4522905635845</c:v>
                </c:pt>
                <c:pt idx="2329">
                  <c:v>2853.9333573437571</c:v>
                </c:pt>
                <c:pt idx="2330">
                  <c:v>2853.7980406400893</c:v>
                </c:pt>
                <c:pt idx="2331">
                  <c:v>2853.7699017243517</c:v>
                </c:pt>
                <c:pt idx="2332">
                  <c:v>2853.00706890636</c:v>
                </c:pt>
                <c:pt idx="2333">
                  <c:v>2852.7043748993351</c:v>
                </c:pt>
                <c:pt idx="2334">
                  <c:v>2851.3953248318699</c:v>
                </c:pt>
                <c:pt idx="2335">
                  <c:v>2849.5038585277402</c:v>
                </c:pt>
                <c:pt idx="2336">
                  <c:v>2848.1954419411554</c:v>
                </c:pt>
                <c:pt idx="2337">
                  <c:v>2847.744292727577</c:v>
                </c:pt>
                <c:pt idx="2338">
                  <c:v>2847.2952439037954</c:v>
                </c:pt>
                <c:pt idx="2339">
                  <c:v>2846.7254162343343</c:v>
                </c:pt>
                <c:pt idx="2340">
                  <c:v>2846.4500627199805</c:v>
                </c:pt>
                <c:pt idx="2341">
                  <c:v>2846.1553617993995</c:v>
                </c:pt>
                <c:pt idx="2342">
                  <c:v>2844.8637002033656</c:v>
                </c:pt>
                <c:pt idx="2343">
                  <c:v>2844.740296930207</c:v>
                </c:pt>
                <c:pt idx="2344">
                  <c:v>2844.6545200973092</c:v>
                </c:pt>
                <c:pt idx="2345">
                  <c:v>2844.0788237267075</c:v>
                </c:pt>
                <c:pt idx="2346">
                  <c:v>2843.4557138988707</c:v>
                </c:pt>
                <c:pt idx="2347">
                  <c:v>2842.7278139803143</c:v>
                </c:pt>
                <c:pt idx="2348">
                  <c:v>2842.5038461701074</c:v>
                </c:pt>
                <c:pt idx="2349">
                  <c:v>2841.8380132950679</c:v>
                </c:pt>
                <c:pt idx="2350">
                  <c:v>2840.6487461005318</c:v>
                </c:pt>
                <c:pt idx="2351">
                  <c:v>2840.2746962640849</c:v>
                </c:pt>
                <c:pt idx="2352">
                  <c:v>2840.1719198523629</c:v>
                </c:pt>
                <c:pt idx="2353">
                  <c:v>2839.1279353947111</c:v>
                </c:pt>
                <c:pt idx="2354">
                  <c:v>2838.8744504725269</c:v>
                </c:pt>
                <c:pt idx="2355">
                  <c:v>2837.9232000626457</c:v>
                </c:pt>
                <c:pt idx="2356">
                  <c:v>2837.64693614112</c:v>
                </c:pt>
                <c:pt idx="2357">
                  <c:v>2836.9604379155899</c:v>
                </c:pt>
                <c:pt idx="2358">
                  <c:v>2836.5689228308211</c:v>
                </c:pt>
                <c:pt idx="2359">
                  <c:v>2836.5098997222049</c:v>
                </c:pt>
                <c:pt idx="2360">
                  <c:v>2836.0407537651058</c:v>
                </c:pt>
                <c:pt idx="2361">
                  <c:v>2835.2184281232621</c:v>
                </c:pt>
                <c:pt idx="2362">
                  <c:v>2834.6840125857452</c:v>
                </c:pt>
                <c:pt idx="2363">
                  <c:v>2833.9494034025402</c:v>
                </c:pt>
                <c:pt idx="2364">
                  <c:v>2833.7075077414183</c:v>
                </c:pt>
                <c:pt idx="2365">
                  <c:v>2831.8586013401882</c:v>
                </c:pt>
                <c:pt idx="2366">
                  <c:v>2831.5206478852692</c:v>
                </c:pt>
                <c:pt idx="2367">
                  <c:v>2830.8914551850985</c:v>
                </c:pt>
                <c:pt idx="2368">
                  <c:v>2829.6731563719118</c:v>
                </c:pt>
                <c:pt idx="2369">
                  <c:v>2829.6511886692051</c:v>
                </c:pt>
                <c:pt idx="2370">
                  <c:v>2829.6293938387762</c:v>
                </c:pt>
                <c:pt idx="2371">
                  <c:v>2828.67307038837</c:v>
                </c:pt>
                <c:pt idx="2372">
                  <c:v>2826.9618396244114</c:v>
                </c:pt>
                <c:pt idx="2373">
                  <c:v>2826.8900418334538</c:v>
                </c:pt>
                <c:pt idx="2374">
                  <c:v>2825.5868937988412</c:v>
                </c:pt>
                <c:pt idx="2375">
                  <c:v>2824.5912155522237</c:v>
                </c:pt>
                <c:pt idx="2376">
                  <c:v>2823.4098397138387</c:v>
                </c:pt>
                <c:pt idx="2377">
                  <c:v>2823.3772231477619</c:v>
                </c:pt>
                <c:pt idx="2378">
                  <c:v>2822.8794180930986</c:v>
                </c:pt>
                <c:pt idx="2379">
                  <c:v>2822.6493448363412</c:v>
                </c:pt>
                <c:pt idx="2380">
                  <c:v>2821.4895515632629</c:v>
                </c:pt>
                <c:pt idx="2381">
                  <c:v>2821.048694450591</c:v>
                </c:pt>
                <c:pt idx="2382">
                  <c:v>2819.2705525917481</c:v>
                </c:pt>
                <c:pt idx="2383">
                  <c:v>2818.8291431660114</c:v>
                </c:pt>
                <c:pt idx="2384">
                  <c:v>2818.6224977853562</c:v>
                </c:pt>
                <c:pt idx="2385">
                  <c:v>2818.4385017034747</c:v>
                </c:pt>
                <c:pt idx="2386">
                  <c:v>2817.3528927643106</c:v>
                </c:pt>
                <c:pt idx="2387">
                  <c:v>2816.9817595863337</c:v>
                </c:pt>
                <c:pt idx="2388">
                  <c:v>2816.6852647394603</c:v>
                </c:pt>
                <c:pt idx="2389">
                  <c:v>2816.4513967556422</c:v>
                </c:pt>
                <c:pt idx="2390">
                  <c:v>2816.0106358634102</c:v>
                </c:pt>
                <c:pt idx="2391">
                  <c:v>2815.7383256361222</c:v>
                </c:pt>
                <c:pt idx="2392">
                  <c:v>2815.1837086964961</c:v>
                </c:pt>
                <c:pt idx="2393">
                  <c:v>2815.1825166490344</c:v>
                </c:pt>
                <c:pt idx="2394">
                  <c:v>2814.8235797659559</c:v>
                </c:pt>
                <c:pt idx="2395">
                  <c:v>2814.2015664392047</c:v>
                </c:pt>
                <c:pt idx="2396">
                  <c:v>2813.6226454724206</c:v>
                </c:pt>
                <c:pt idx="2397">
                  <c:v>2813.1948280763786</c:v>
                </c:pt>
                <c:pt idx="2398">
                  <c:v>2812.4379349212686</c:v>
                </c:pt>
                <c:pt idx="2399">
                  <c:v>2811.0588893487716</c:v>
                </c:pt>
                <c:pt idx="2400">
                  <c:v>2810.3670502863988</c:v>
                </c:pt>
                <c:pt idx="2401">
                  <c:v>2810.1963718602874</c:v>
                </c:pt>
                <c:pt idx="2402">
                  <c:v>2810.1826445926895</c:v>
                </c:pt>
                <c:pt idx="2403">
                  <c:v>2808.6386393640519</c:v>
                </c:pt>
                <c:pt idx="2404">
                  <c:v>2807.5749363750883</c:v>
                </c:pt>
                <c:pt idx="2405">
                  <c:v>2807.3937900824017</c:v>
                </c:pt>
                <c:pt idx="2406">
                  <c:v>2807.0958931202358</c:v>
                </c:pt>
                <c:pt idx="2407">
                  <c:v>2806.983261154493</c:v>
                </c:pt>
                <c:pt idx="2408">
                  <c:v>2806.1615737660727</c:v>
                </c:pt>
                <c:pt idx="2409">
                  <c:v>2805.3632353485955</c:v>
                </c:pt>
                <c:pt idx="2410">
                  <c:v>2805.0382471603812</c:v>
                </c:pt>
                <c:pt idx="2411">
                  <c:v>2803.5103487682345</c:v>
                </c:pt>
                <c:pt idx="2412">
                  <c:v>2803.2114243889846</c:v>
                </c:pt>
                <c:pt idx="2413">
                  <c:v>2802.853875598254</c:v>
                </c:pt>
                <c:pt idx="2414">
                  <c:v>2802.7202267318298</c:v>
                </c:pt>
                <c:pt idx="2415">
                  <c:v>2802.6789578098724</c:v>
                </c:pt>
                <c:pt idx="2416">
                  <c:v>2801.041793153981</c:v>
                </c:pt>
                <c:pt idx="2417">
                  <c:v>2800.8862648757295</c:v>
                </c:pt>
                <c:pt idx="2418">
                  <c:v>2800.7401220893862</c:v>
                </c:pt>
                <c:pt idx="2419">
                  <c:v>2800.5434108564596</c:v>
                </c:pt>
                <c:pt idx="2420">
                  <c:v>2800.1834400192893</c:v>
                </c:pt>
                <c:pt idx="2421">
                  <c:v>2799.4309257892105</c:v>
                </c:pt>
                <c:pt idx="2422">
                  <c:v>2799.1462695338996</c:v>
                </c:pt>
                <c:pt idx="2423">
                  <c:v>2798.2396320724479</c:v>
                </c:pt>
                <c:pt idx="2424">
                  <c:v>2797.8618564462658</c:v>
                </c:pt>
                <c:pt idx="2425">
                  <c:v>2796.4805726263585</c:v>
                </c:pt>
                <c:pt idx="2426">
                  <c:v>2795.8406000677742</c:v>
                </c:pt>
                <c:pt idx="2427">
                  <c:v>2795.5419696436993</c:v>
                </c:pt>
                <c:pt idx="2428">
                  <c:v>2795.4472589323254</c:v>
                </c:pt>
                <c:pt idx="2429">
                  <c:v>2794.6988325712414</c:v>
                </c:pt>
                <c:pt idx="2430">
                  <c:v>2792.6576030874503</c:v>
                </c:pt>
                <c:pt idx="2431">
                  <c:v>2791.7039292748764</c:v>
                </c:pt>
                <c:pt idx="2432">
                  <c:v>2791.1984017467498</c:v>
                </c:pt>
                <c:pt idx="2433">
                  <c:v>2790.9961622238161</c:v>
                </c:pt>
                <c:pt idx="2434">
                  <c:v>2790.412557592922</c:v>
                </c:pt>
                <c:pt idx="2435">
                  <c:v>2790.285694734785</c:v>
                </c:pt>
                <c:pt idx="2436">
                  <c:v>2789.6420361211563</c:v>
                </c:pt>
                <c:pt idx="2437">
                  <c:v>2788.6955967272652</c:v>
                </c:pt>
                <c:pt idx="2438">
                  <c:v>2788.5173055595815</c:v>
                </c:pt>
                <c:pt idx="2439">
                  <c:v>2787.8004888990199</c:v>
                </c:pt>
                <c:pt idx="2440">
                  <c:v>2787.4105930105848</c:v>
                </c:pt>
                <c:pt idx="2441">
                  <c:v>2787.2124207214847</c:v>
                </c:pt>
                <c:pt idx="2442">
                  <c:v>2787.168928265472</c:v>
                </c:pt>
                <c:pt idx="2443">
                  <c:v>2786.978911995358</c:v>
                </c:pt>
                <c:pt idx="2444">
                  <c:v>2786.2538892025423</c:v>
                </c:pt>
                <c:pt idx="2445">
                  <c:v>2785.8687223058278</c:v>
                </c:pt>
                <c:pt idx="2446">
                  <c:v>2785.7673122689462</c:v>
                </c:pt>
                <c:pt idx="2447">
                  <c:v>2785.6046793416467</c:v>
                </c:pt>
                <c:pt idx="2448">
                  <c:v>2784.8857834104033</c:v>
                </c:pt>
                <c:pt idx="2449">
                  <c:v>2784.1771587917538</c:v>
                </c:pt>
                <c:pt idx="2450">
                  <c:v>2783.8598122865624</c:v>
                </c:pt>
                <c:pt idx="2451">
                  <c:v>2783.3663657506304</c:v>
                </c:pt>
                <c:pt idx="2452">
                  <c:v>2782.4153396119009</c:v>
                </c:pt>
                <c:pt idx="2453">
                  <c:v>2782.3712710995142</c:v>
                </c:pt>
                <c:pt idx="2454">
                  <c:v>2781.8912910066952</c:v>
                </c:pt>
                <c:pt idx="2455">
                  <c:v>2781.8774975215065</c:v>
                </c:pt>
                <c:pt idx="2456">
                  <c:v>2781.782126386232</c:v>
                </c:pt>
                <c:pt idx="2457">
                  <c:v>2780.6489051734084</c:v>
                </c:pt>
                <c:pt idx="2458">
                  <c:v>2779.7812774732379</c:v>
                </c:pt>
                <c:pt idx="2459">
                  <c:v>2779.7356368659603</c:v>
                </c:pt>
                <c:pt idx="2460">
                  <c:v>2777.7496556366818</c:v>
                </c:pt>
                <c:pt idx="2461">
                  <c:v>2777.124721158345</c:v>
                </c:pt>
                <c:pt idx="2462">
                  <c:v>2776.2037827110294</c:v>
                </c:pt>
                <c:pt idx="2463">
                  <c:v>2776.0209865156812</c:v>
                </c:pt>
                <c:pt idx="2464">
                  <c:v>2776.0024184979998</c:v>
                </c:pt>
                <c:pt idx="2465">
                  <c:v>2775.1145692094165</c:v>
                </c:pt>
                <c:pt idx="2466">
                  <c:v>2774.1735175792378</c:v>
                </c:pt>
                <c:pt idx="2467">
                  <c:v>2773.7401277955378</c:v>
                </c:pt>
                <c:pt idx="2468">
                  <c:v>2772.5631353876324</c:v>
                </c:pt>
                <c:pt idx="2469">
                  <c:v>2772.497811995459</c:v>
                </c:pt>
                <c:pt idx="2470">
                  <c:v>2772.4350038941702</c:v>
                </c:pt>
                <c:pt idx="2471">
                  <c:v>2772.3884025594921</c:v>
                </c:pt>
                <c:pt idx="2472">
                  <c:v>2772.0932738772854</c:v>
                </c:pt>
                <c:pt idx="2473">
                  <c:v>2771.8712311029431</c:v>
                </c:pt>
                <c:pt idx="2474">
                  <c:v>2771.233494078318</c:v>
                </c:pt>
                <c:pt idx="2475">
                  <c:v>2770.3247418393435</c:v>
                </c:pt>
                <c:pt idx="2476">
                  <c:v>2770.2590730412803</c:v>
                </c:pt>
                <c:pt idx="2477">
                  <c:v>2770.0870050610438</c:v>
                </c:pt>
                <c:pt idx="2478">
                  <c:v>2769.6567453426501</c:v>
                </c:pt>
                <c:pt idx="2479">
                  <c:v>2766.9053734069043</c:v>
                </c:pt>
                <c:pt idx="2480">
                  <c:v>2766.8775167772496</c:v>
                </c:pt>
                <c:pt idx="2481">
                  <c:v>2766.6771724568475</c:v>
                </c:pt>
                <c:pt idx="2482">
                  <c:v>2766.441942169401</c:v>
                </c:pt>
                <c:pt idx="2483">
                  <c:v>2763.809755355252</c:v>
                </c:pt>
                <c:pt idx="2484">
                  <c:v>2763.7895629935797</c:v>
                </c:pt>
                <c:pt idx="2485">
                  <c:v>2763.4881846735211</c:v>
                </c:pt>
                <c:pt idx="2486">
                  <c:v>2763.2801596093177</c:v>
                </c:pt>
                <c:pt idx="2487">
                  <c:v>2762.8588686029111</c:v>
                </c:pt>
                <c:pt idx="2488">
                  <c:v>2761.1811644844547</c:v>
                </c:pt>
                <c:pt idx="2489">
                  <c:v>2760.9119575318355</c:v>
                </c:pt>
                <c:pt idx="2490">
                  <c:v>2760.8602148903742</c:v>
                </c:pt>
                <c:pt idx="2491">
                  <c:v>2758.5332551410461</c:v>
                </c:pt>
                <c:pt idx="2492">
                  <c:v>2758.1618393452964</c:v>
                </c:pt>
                <c:pt idx="2493">
                  <c:v>2757.0873802704286</c:v>
                </c:pt>
                <c:pt idx="2494">
                  <c:v>2756.8484752798072</c:v>
                </c:pt>
                <c:pt idx="2495">
                  <c:v>2756.0140791643989</c:v>
                </c:pt>
                <c:pt idx="2496">
                  <c:v>2755.4107130130133</c:v>
                </c:pt>
                <c:pt idx="2497">
                  <c:v>2755.101775008307</c:v>
                </c:pt>
                <c:pt idx="2498">
                  <c:v>2755.0304117107389</c:v>
                </c:pt>
                <c:pt idx="2499">
                  <c:v>2754.5622540646791</c:v>
                </c:pt>
                <c:pt idx="2500">
                  <c:v>2754.1243290752832</c:v>
                </c:pt>
                <c:pt idx="2501">
                  <c:v>2753.5475713274213</c:v>
                </c:pt>
                <c:pt idx="2502">
                  <c:v>2752.0968345775045</c:v>
                </c:pt>
                <c:pt idx="2503">
                  <c:v>2751.8401809522843</c:v>
                </c:pt>
                <c:pt idx="2504">
                  <c:v>2751.8149102452726</c:v>
                </c:pt>
                <c:pt idx="2505">
                  <c:v>2751.7884493107263</c:v>
                </c:pt>
                <c:pt idx="2506">
                  <c:v>2751.5378492053351</c:v>
                </c:pt>
                <c:pt idx="2507">
                  <c:v>2748.2057125222027</c:v>
                </c:pt>
                <c:pt idx="2508">
                  <c:v>2748.1962823380363</c:v>
                </c:pt>
                <c:pt idx="2509">
                  <c:v>2747.4898564953264</c:v>
                </c:pt>
                <c:pt idx="2510">
                  <c:v>2747.2777632988827</c:v>
                </c:pt>
                <c:pt idx="2511">
                  <c:v>2746.876866721047</c:v>
                </c:pt>
                <c:pt idx="2512">
                  <c:v>2746.6855958477649</c:v>
                </c:pt>
                <c:pt idx="2513">
                  <c:v>2746.4202229997845</c:v>
                </c:pt>
                <c:pt idx="2514">
                  <c:v>2746.2604487141639</c:v>
                </c:pt>
                <c:pt idx="2515">
                  <c:v>2745.3728325060424</c:v>
                </c:pt>
                <c:pt idx="2516">
                  <c:v>2743.3275684681125</c:v>
                </c:pt>
                <c:pt idx="2517">
                  <c:v>2742.6218491358231</c:v>
                </c:pt>
                <c:pt idx="2518">
                  <c:v>2742.2928244431814</c:v>
                </c:pt>
                <c:pt idx="2519">
                  <c:v>2741.9639680978948</c:v>
                </c:pt>
                <c:pt idx="2520">
                  <c:v>2741.8542261727653</c:v>
                </c:pt>
                <c:pt idx="2521">
                  <c:v>2741.6242889700998</c:v>
                </c:pt>
                <c:pt idx="2522">
                  <c:v>2741.5789325014753</c:v>
                </c:pt>
                <c:pt idx="2523">
                  <c:v>2741.3712176306581</c:v>
                </c:pt>
                <c:pt idx="2524">
                  <c:v>2741.191816418966</c:v>
                </c:pt>
                <c:pt idx="2525">
                  <c:v>2741.1287936178833</c:v>
                </c:pt>
                <c:pt idx="2526">
                  <c:v>2740.9418027354282</c:v>
                </c:pt>
                <c:pt idx="2527">
                  <c:v>2739.9748827060071</c:v>
                </c:pt>
                <c:pt idx="2528">
                  <c:v>2738.7731220918236</c:v>
                </c:pt>
                <c:pt idx="2529">
                  <c:v>2738.0097847100105</c:v>
                </c:pt>
                <c:pt idx="2530">
                  <c:v>2737.8458100986477</c:v>
                </c:pt>
                <c:pt idx="2531">
                  <c:v>2737.392277052651</c:v>
                </c:pt>
                <c:pt idx="2532">
                  <c:v>2736.5556263062354</c:v>
                </c:pt>
                <c:pt idx="2533">
                  <c:v>2736.0851710149977</c:v>
                </c:pt>
                <c:pt idx="2534">
                  <c:v>2735.9244477388593</c:v>
                </c:pt>
                <c:pt idx="2535">
                  <c:v>2735.910036174721</c:v>
                </c:pt>
                <c:pt idx="2536">
                  <c:v>2735.8345415041176</c:v>
                </c:pt>
                <c:pt idx="2537">
                  <c:v>2735.8313040696248</c:v>
                </c:pt>
                <c:pt idx="2538">
                  <c:v>2735.6947440348731</c:v>
                </c:pt>
                <c:pt idx="2539">
                  <c:v>2735.2991546413627</c:v>
                </c:pt>
                <c:pt idx="2540">
                  <c:v>2734.8396451865306</c:v>
                </c:pt>
                <c:pt idx="2541">
                  <c:v>2734.5210496510399</c:v>
                </c:pt>
                <c:pt idx="2542">
                  <c:v>2734.1581919278037</c:v>
                </c:pt>
                <c:pt idx="2543">
                  <c:v>2734.0483128416208</c:v>
                </c:pt>
                <c:pt idx="2544">
                  <c:v>2733.7162549612258</c:v>
                </c:pt>
                <c:pt idx="2545">
                  <c:v>2733.6065158581732</c:v>
                </c:pt>
                <c:pt idx="2546">
                  <c:v>2732.4187714979385</c:v>
                </c:pt>
                <c:pt idx="2547">
                  <c:v>2731.9514916197459</c:v>
                </c:pt>
                <c:pt idx="2548">
                  <c:v>2730.9984913708431</c:v>
                </c:pt>
                <c:pt idx="2549">
                  <c:v>2730.9908962249756</c:v>
                </c:pt>
                <c:pt idx="2550">
                  <c:v>2730.6387639096715</c:v>
                </c:pt>
                <c:pt idx="2551">
                  <c:v>2728.5168504363296</c:v>
                </c:pt>
                <c:pt idx="2552">
                  <c:v>2726.4522715759281</c:v>
                </c:pt>
                <c:pt idx="2553">
                  <c:v>2725.725982531987</c:v>
                </c:pt>
                <c:pt idx="2554">
                  <c:v>2725.6641674603356</c:v>
                </c:pt>
                <c:pt idx="2555">
                  <c:v>2723.8564862253929</c:v>
                </c:pt>
                <c:pt idx="2556">
                  <c:v>2723.6812041939629</c:v>
                </c:pt>
                <c:pt idx="2557">
                  <c:v>2722.7572097153138</c:v>
                </c:pt>
                <c:pt idx="2558">
                  <c:v>2721.4193546438219</c:v>
                </c:pt>
                <c:pt idx="2559">
                  <c:v>2720.9687564309443</c:v>
                </c:pt>
                <c:pt idx="2560">
                  <c:v>2720.8007718663744</c:v>
                </c:pt>
                <c:pt idx="2561">
                  <c:v>2720.7410838683436</c:v>
                </c:pt>
                <c:pt idx="2562">
                  <c:v>2718.8774425013867</c:v>
                </c:pt>
                <c:pt idx="2563">
                  <c:v>2718.2695552402074</c:v>
                </c:pt>
                <c:pt idx="2564">
                  <c:v>2717.629394392437</c:v>
                </c:pt>
                <c:pt idx="2565">
                  <c:v>2717.3733364200589</c:v>
                </c:pt>
                <c:pt idx="2566">
                  <c:v>2717.1914431126906</c:v>
                </c:pt>
                <c:pt idx="2567">
                  <c:v>2717.0881230841737</c:v>
                </c:pt>
                <c:pt idx="2568">
                  <c:v>2714.4189081176123</c:v>
                </c:pt>
                <c:pt idx="2569">
                  <c:v>2714.354762815105</c:v>
                </c:pt>
                <c:pt idx="2570">
                  <c:v>2714.2753213047986</c:v>
                </c:pt>
                <c:pt idx="2571">
                  <c:v>2712.9521311370527</c:v>
                </c:pt>
                <c:pt idx="2572">
                  <c:v>2712.9140996233623</c:v>
                </c:pt>
                <c:pt idx="2573">
                  <c:v>2712.0141906091899</c:v>
                </c:pt>
                <c:pt idx="2574">
                  <c:v>2711.4597276618251</c:v>
                </c:pt>
                <c:pt idx="2575">
                  <c:v>2711.3433545748389</c:v>
                </c:pt>
                <c:pt idx="2576">
                  <c:v>2711.3186108986538</c:v>
                </c:pt>
                <c:pt idx="2577">
                  <c:v>2711.1187191359413</c:v>
                </c:pt>
                <c:pt idx="2578">
                  <c:v>2710.5324366802633</c:v>
                </c:pt>
                <c:pt idx="2579">
                  <c:v>2710.361751594874</c:v>
                </c:pt>
                <c:pt idx="2580">
                  <c:v>2710.3447746022543</c:v>
                </c:pt>
                <c:pt idx="2581">
                  <c:v>2709.9742179203035</c:v>
                </c:pt>
                <c:pt idx="2582">
                  <c:v>2709.2395479170482</c:v>
                </c:pt>
                <c:pt idx="2583">
                  <c:v>2708.2268592315254</c:v>
                </c:pt>
                <c:pt idx="2584">
                  <c:v>2706.7669755879178</c:v>
                </c:pt>
                <c:pt idx="2585">
                  <c:v>2706.1927737225428</c:v>
                </c:pt>
                <c:pt idx="2586">
                  <c:v>2705.3042355537418</c:v>
                </c:pt>
                <c:pt idx="2587">
                  <c:v>2705.2004680612354</c:v>
                </c:pt>
                <c:pt idx="2588">
                  <c:v>2705.1771399940385</c:v>
                </c:pt>
                <c:pt idx="2589">
                  <c:v>2705.0901656158771</c:v>
                </c:pt>
                <c:pt idx="2590">
                  <c:v>2705.042837401827</c:v>
                </c:pt>
                <c:pt idx="2591">
                  <c:v>2704.4313804414542</c:v>
                </c:pt>
                <c:pt idx="2592">
                  <c:v>2704.3972356229351</c:v>
                </c:pt>
                <c:pt idx="2593">
                  <c:v>2704.0797285509107</c:v>
                </c:pt>
                <c:pt idx="2594">
                  <c:v>2702.3505239868168</c:v>
                </c:pt>
                <c:pt idx="2595">
                  <c:v>2701.9007148361206</c:v>
                </c:pt>
                <c:pt idx="2596">
                  <c:v>2701.2826498270033</c:v>
                </c:pt>
                <c:pt idx="2597">
                  <c:v>2701.0009090465969</c:v>
                </c:pt>
                <c:pt idx="2598">
                  <c:v>2700.7882980908284</c:v>
                </c:pt>
                <c:pt idx="2599">
                  <c:v>2699.3808587943022</c:v>
                </c:pt>
                <c:pt idx="2600">
                  <c:v>2699.0385095834731</c:v>
                </c:pt>
                <c:pt idx="2601">
                  <c:v>2698.3886268615724</c:v>
                </c:pt>
                <c:pt idx="2602">
                  <c:v>2698.1227239767709</c:v>
                </c:pt>
                <c:pt idx="2603">
                  <c:v>2698.03960422198</c:v>
                </c:pt>
                <c:pt idx="2604">
                  <c:v>2697.7858589753182</c:v>
                </c:pt>
                <c:pt idx="2605">
                  <c:v>2697.4820274933177</c:v>
                </c:pt>
                <c:pt idx="2606">
                  <c:v>2696.9411924176743</c:v>
                </c:pt>
                <c:pt idx="2607">
                  <c:v>2696.6890360101061</c:v>
                </c:pt>
                <c:pt idx="2608">
                  <c:v>2696.6252956853968</c:v>
                </c:pt>
                <c:pt idx="2609">
                  <c:v>2696.5927090459404</c:v>
                </c:pt>
                <c:pt idx="2610">
                  <c:v>2696.3061121670403</c:v>
                </c:pt>
                <c:pt idx="2611">
                  <c:v>2695.7001313016235</c:v>
                </c:pt>
                <c:pt idx="2612">
                  <c:v>2695.6949288839764</c:v>
                </c:pt>
                <c:pt idx="2613">
                  <c:v>2694.9016198571521</c:v>
                </c:pt>
                <c:pt idx="2614">
                  <c:v>2694.8179185687163</c:v>
                </c:pt>
                <c:pt idx="2615">
                  <c:v>2693.8345667627123</c:v>
                </c:pt>
                <c:pt idx="2616">
                  <c:v>2692.9052754378645</c:v>
                </c:pt>
                <c:pt idx="2617">
                  <c:v>2692.6088005908332</c:v>
                </c:pt>
                <c:pt idx="2618">
                  <c:v>2692.0280486223432</c:v>
                </c:pt>
                <c:pt idx="2619">
                  <c:v>2692.0108108391364</c:v>
                </c:pt>
                <c:pt idx="2620">
                  <c:v>2691.8610903814097</c:v>
                </c:pt>
                <c:pt idx="2621">
                  <c:v>2691.4667718134988</c:v>
                </c:pt>
                <c:pt idx="2622">
                  <c:v>2691.392883374956</c:v>
                </c:pt>
                <c:pt idx="2623">
                  <c:v>2690.6274283068715</c:v>
                </c:pt>
                <c:pt idx="2624">
                  <c:v>2689.7217788876419</c:v>
                </c:pt>
                <c:pt idx="2625">
                  <c:v>2688.9136333910624</c:v>
                </c:pt>
                <c:pt idx="2626">
                  <c:v>2688.2214449336798</c:v>
                </c:pt>
                <c:pt idx="2627">
                  <c:v>2687.3163858636221</c:v>
                </c:pt>
                <c:pt idx="2628">
                  <c:v>2687.1281849580346</c:v>
                </c:pt>
                <c:pt idx="2629">
                  <c:v>2686.9206516536074</c:v>
                </c:pt>
                <c:pt idx="2630">
                  <c:v>2686.6347509808011</c:v>
                </c:pt>
                <c:pt idx="2631">
                  <c:v>2686.485284159713</c:v>
                </c:pt>
                <c:pt idx="2632">
                  <c:v>2686.3933988746167</c:v>
                </c:pt>
                <c:pt idx="2633">
                  <c:v>2685.7134055638721</c:v>
                </c:pt>
                <c:pt idx="2634">
                  <c:v>2685.2589409277175</c:v>
                </c:pt>
                <c:pt idx="2635">
                  <c:v>2684.5693820934821</c:v>
                </c:pt>
                <c:pt idx="2636">
                  <c:v>2684.3999495956632</c:v>
                </c:pt>
                <c:pt idx="2637">
                  <c:v>2683.9231460779242</c:v>
                </c:pt>
                <c:pt idx="2638">
                  <c:v>2683.8678745921447</c:v>
                </c:pt>
                <c:pt idx="2639">
                  <c:v>2683.7973024230537</c:v>
                </c:pt>
                <c:pt idx="2640">
                  <c:v>2683.4889710368047</c:v>
                </c:pt>
                <c:pt idx="2641">
                  <c:v>2683.0591604914266</c:v>
                </c:pt>
                <c:pt idx="2642">
                  <c:v>2681.7352431111867</c:v>
                </c:pt>
                <c:pt idx="2643">
                  <c:v>2681.3471830315057</c:v>
                </c:pt>
                <c:pt idx="2644">
                  <c:v>2681.269974228409</c:v>
                </c:pt>
                <c:pt idx="2645">
                  <c:v>2680.9291108915536</c:v>
                </c:pt>
                <c:pt idx="2646">
                  <c:v>2680.5176880629856</c:v>
                </c:pt>
                <c:pt idx="2647">
                  <c:v>2679.6645465686588</c:v>
                </c:pt>
                <c:pt idx="2648">
                  <c:v>2679.4627123853898</c:v>
                </c:pt>
                <c:pt idx="2649">
                  <c:v>2678.9943919231828</c:v>
                </c:pt>
                <c:pt idx="2650">
                  <c:v>2678.5729556361835</c:v>
                </c:pt>
                <c:pt idx="2651">
                  <c:v>2677.0199701616498</c:v>
                </c:pt>
                <c:pt idx="2652">
                  <c:v>2676.956975959185</c:v>
                </c:pt>
                <c:pt idx="2653">
                  <c:v>2675.9490037891601</c:v>
                </c:pt>
                <c:pt idx="2654">
                  <c:v>2675.457437956863</c:v>
                </c:pt>
                <c:pt idx="2655">
                  <c:v>2675.4037294525569</c:v>
                </c:pt>
                <c:pt idx="2656">
                  <c:v>2674.5500368179546</c:v>
                </c:pt>
                <c:pt idx="2657">
                  <c:v>2674.2009590636358</c:v>
                </c:pt>
                <c:pt idx="2658">
                  <c:v>2674.0536817688412</c:v>
                </c:pt>
                <c:pt idx="2659">
                  <c:v>2673.939193227026</c:v>
                </c:pt>
                <c:pt idx="2660">
                  <c:v>2672.3296565509499</c:v>
                </c:pt>
                <c:pt idx="2661">
                  <c:v>2671.0817247475516</c:v>
                </c:pt>
                <c:pt idx="2662">
                  <c:v>2670.0370342789761</c:v>
                </c:pt>
                <c:pt idx="2663">
                  <c:v>2669.9685733784572</c:v>
                </c:pt>
                <c:pt idx="2664">
                  <c:v>2669.7614355701626</c:v>
                </c:pt>
                <c:pt idx="2665">
                  <c:v>2669.6757872290086</c:v>
                </c:pt>
                <c:pt idx="2666">
                  <c:v>2668.9816485140063</c:v>
                </c:pt>
                <c:pt idx="2667">
                  <c:v>2668.4526123766436</c:v>
                </c:pt>
                <c:pt idx="2668">
                  <c:v>2667.4476863776308</c:v>
                </c:pt>
                <c:pt idx="2669">
                  <c:v>2666.8471800740558</c:v>
                </c:pt>
                <c:pt idx="2670">
                  <c:v>2665.8263169282009</c:v>
                </c:pt>
                <c:pt idx="2671">
                  <c:v>2665.6881201881824</c:v>
                </c:pt>
                <c:pt idx="2672">
                  <c:v>2664.7160962435933</c:v>
                </c:pt>
                <c:pt idx="2673">
                  <c:v>2664.3042582967546</c:v>
                </c:pt>
                <c:pt idx="2674">
                  <c:v>2663.8080866622922</c:v>
                </c:pt>
                <c:pt idx="2675">
                  <c:v>2663.6665322134231</c:v>
                </c:pt>
                <c:pt idx="2676">
                  <c:v>2662.7292959668898</c:v>
                </c:pt>
                <c:pt idx="2677">
                  <c:v>2662.2647150198613</c:v>
                </c:pt>
                <c:pt idx="2678">
                  <c:v>2662.1483811048997</c:v>
                </c:pt>
                <c:pt idx="2679">
                  <c:v>2661.2657325988348</c:v>
                </c:pt>
                <c:pt idx="2680">
                  <c:v>2661.0471368375556</c:v>
                </c:pt>
                <c:pt idx="2681">
                  <c:v>2660.2552083020742</c:v>
                </c:pt>
                <c:pt idx="2682">
                  <c:v>2660.0720076778202</c:v>
                </c:pt>
                <c:pt idx="2683">
                  <c:v>2659.9381226661467</c:v>
                </c:pt>
                <c:pt idx="2684">
                  <c:v>2659.5242877536352</c:v>
                </c:pt>
                <c:pt idx="2685">
                  <c:v>2659.5242544927246</c:v>
                </c:pt>
                <c:pt idx="2686">
                  <c:v>2658.1702372617856</c:v>
                </c:pt>
                <c:pt idx="2687">
                  <c:v>2658.035504990683</c:v>
                </c:pt>
                <c:pt idx="2688">
                  <c:v>2657.9653527243927</c:v>
                </c:pt>
                <c:pt idx="2689">
                  <c:v>2657.3722255312732</c:v>
                </c:pt>
                <c:pt idx="2690">
                  <c:v>2657.0962809605066</c:v>
                </c:pt>
                <c:pt idx="2691">
                  <c:v>2656.263508956697</c:v>
                </c:pt>
                <c:pt idx="2692">
                  <c:v>2655.0862516350221</c:v>
                </c:pt>
                <c:pt idx="2693">
                  <c:v>2653.976057189836</c:v>
                </c:pt>
                <c:pt idx="2694">
                  <c:v>2653.695434834593</c:v>
                </c:pt>
                <c:pt idx="2695">
                  <c:v>2653.5380939867759</c:v>
                </c:pt>
                <c:pt idx="2696">
                  <c:v>2653.5089189942673</c:v>
                </c:pt>
                <c:pt idx="2697">
                  <c:v>2652.3420249529677</c:v>
                </c:pt>
                <c:pt idx="2698">
                  <c:v>2652.2270978588199</c:v>
                </c:pt>
                <c:pt idx="2699">
                  <c:v>2652.0523421423304</c:v>
                </c:pt>
                <c:pt idx="2700">
                  <c:v>2652.0282461537249</c:v>
                </c:pt>
                <c:pt idx="2701">
                  <c:v>2651.5882063568961</c:v>
                </c:pt>
                <c:pt idx="2702">
                  <c:v>2651.511201428174</c:v>
                </c:pt>
                <c:pt idx="2703">
                  <c:v>2651.0538893700145</c:v>
                </c:pt>
                <c:pt idx="2704">
                  <c:v>2650.4434344026777</c:v>
                </c:pt>
                <c:pt idx="2705">
                  <c:v>2649.7696884886423</c:v>
                </c:pt>
                <c:pt idx="2706">
                  <c:v>2649.045595901277</c:v>
                </c:pt>
                <c:pt idx="2707">
                  <c:v>2649.0338848177857</c:v>
                </c:pt>
                <c:pt idx="2708">
                  <c:v>2647.3774552896284</c:v>
                </c:pt>
                <c:pt idx="2709">
                  <c:v>2646.9649703004629</c:v>
                </c:pt>
                <c:pt idx="2710">
                  <c:v>2646.0931006908418</c:v>
                </c:pt>
                <c:pt idx="2711">
                  <c:v>2646.0891015158754</c:v>
                </c:pt>
                <c:pt idx="2712">
                  <c:v>2645.5163835928179</c:v>
                </c:pt>
                <c:pt idx="2713">
                  <c:v>2645.4515816190506</c:v>
                </c:pt>
                <c:pt idx="2714">
                  <c:v>2643.3895710579554</c:v>
                </c:pt>
                <c:pt idx="2715">
                  <c:v>2643.21694401794</c:v>
                </c:pt>
                <c:pt idx="2716">
                  <c:v>2643.0879986376235</c:v>
                </c:pt>
                <c:pt idx="2717">
                  <c:v>2641.4873234621682</c:v>
                </c:pt>
                <c:pt idx="2718">
                  <c:v>2641.3464010646612</c:v>
                </c:pt>
                <c:pt idx="2719">
                  <c:v>2641.3296265994186</c:v>
                </c:pt>
                <c:pt idx="2720">
                  <c:v>2639.9841500775024</c:v>
                </c:pt>
                <c:pt idx="2721">
                  <c:v>2639.7511003041268</c:v>
                </c:pt>
                <c:pt idx="2722">
                  <c:v>2638.9432347223492</c:v>
                </c:pt>
                <c:pt idx="2723">
                  <c:v>2638.6485542329151</c:v>
                </c:pt>
                <c:pt idx="2724">
                  <c:v>2638.5675969595382</c:v>
                </c:pt>
                <c:pt idx="2725">
                  <c:v>2638.3513046195771</c:v>
                </c:pt>
                <c:pt idx="2726">
                  <c:v>2638.2027023679684</c:v>
                </c:pt>
                <c:pt idx="2727">
                  <c:v>2638.1763946098754</c:v>
                </c:pt>
                <c:pt idx="2728">
                  <c:v>2638.0533984954491</c:v>
                </c:pt>
                <c:pt idx="2729">
                  <c:v>2637.9168969329194</c:v>
                </c:pt>
                <c:pt idx="2730">
                  <c:v>2637.9167410681648</c:v>
                </c:pt>
                <c:pt idx="2731">
                  <c:v>2637.7867151652445</c:v>
                </c:pt>
                <c:pt idx="2732">
                  <c:v>2636.9298386190335</c:v>
                </c:pt>
                <c:pt idx="2733">
                  <c:v>2635.9659115706545</c:v>
                </c:pt>
                <c:pt idx="2734">
                  <c:v>2635.9153957716626</c:v>
                </c:pt>
                <c:pt idx="2735">
                  <c:v>2635.3808546378878</c:v>
                </c:pt>
                <c:pt idx="2736">
                  <c:v>2634.989251754665</c:v>
                </c:pt>
                <c:pt idx="2737">
                  <c:v>2634.6340169141026</c:v>
                </c:pt>
                <c:pt idx="2738">
                  <c:v>2634.5624013378879</c:v>
                </c:pt>
                <c:pt idx="2739">
                  <c:v>2634.472270414366</c:v>
                </c:pt>
                <c:pt idx="2740">
                  <c:v>2634.3845441089074</c:v>
                </c:pt>
                <c:pt idx="2741">
                  <c:v>2634.3201622013912</c:v>
                </c:pt>
                <c:pt idx="2742">
                  <c:v>2634.219666765001</c:v>
                </c:pt>
                <c:pt idx="2743">
                  <c:v>2632.7065469639829</c:v>
                </c:pt>
                <c:pt idx="2744">
                  <c:v>2632.3720713228645</c:v>
                </c:pt>
                <c:pt idx="2745">
                  <c:v>2631.9182929833732</c:v>
                </c:pt>
                <c:pt idx="2746">
                  <c:v>2631.5182500897508</c:v>
                </c:pt>
                <c:pt idx="2747">
                  <c:v>2628.8359705289199</c:v>
                </c:pt>
                <c:pt idx="2748">
                  <c:v>2628.8283439297147</c:v>
                </c:pt>
                <c:pt idx="2749">
                  <c:v>2628.1493465511876</c:v>
                </c:pt>
                <c:pt idx="2750">
                  <c:v>2627.9582667901777</c:v>
                </c:pt>
                <c:pt idx="2751">
                  <c:v>2626.3852695348528</c:v>
                </c:pt>
                <c:pt idx="2752">
                  <c:v>2626.3740133349106</c:v>
                </c:pt>
                <c:pt idx="2753">
                  <c:v>2626.0040960688057</c:v>
                </c:pt>
                <c:pt idx="2754">
                  <c:v>2625.7146515666109</c:v>
                </c:pt>
                <c:pt idx="2755">
                  <c:v>2625.673882739809</c:v>
                </c:pt>
                <c:pt idx="2756">
                  <c:v>2624.0627593470285</c:v>
                </c:pt>
                <c:pt idx="2757">
                  <c:v>2622.235066893958</c:v>
                </c:pt>
                <c:pt idx="2758">
                  <c:v>2621.9854018439187</c:v>
                </c:pt>
                <c:pt idx="2759">
                  <c:v>2620.918966314528</c:v>
                </c:pt>
                <c:pt idx="2760">
                  <c:v>2620.2595680347167</c:v>
                </c:pt>
                <c:pt idx="2761">
                  <c:v>2620.1435310142815</c:v>
                </c:pt>
                <c:pt idx="2762">
                  <c:v>2619.9940734358956</c:v>
                </c:pt>
                <c:pt idx="2763">
                  <c:v>2619.6784751190739</c:v>
                </c:pt>
                <c:pt idx="2764">
                  <c:v>2619.5187845685746</c:v>
                </c:pt>
                <c:pt idx="2765">
                  <c:v>2619.3298698244157</c:v>
                </c:pt>
                <c:pt idx="2766">
                  <c:v>2619.2290846104097</c:v>
                </c:pt>
                <c:pt idx="2767">
                  <c:v>2619.2172519636156</c:v>
                </c:pt>
                <c:pt idx="2768">
                  <c:v>2619.1507761282564</c:v>
                </c:pt>
                <c:pt idx="2769">
                  <c:v>2618.4852808821033</c:v>
                </c:pt>
                <c:pt idx="2770">
                  <c:v>2617.9772635152599</c:v>
                </c:pt>
                <c:pt idx="2771">
                  <c:v>2617.9291445234089</c:v>
                </c:pt>
                <c:pt idx="2772">
                  <c:v>2617.8413790316054</c:v>
                </c:pt>
                <c:pt idx="2773">
                  <c:v>2617.0866867682662</c:v>
                </c:pt>
                <c:pt idx="2774">
                  <c:v>2616.9535935470794</c:v>
                </c:pt>
                <c:pt idx="2775">
                  <c:v>2616.6589761853215</c:v>
                </c:pt>
                <c:pt idx="2776">
                  <c:v>2616.6206354215406</c:v>
                </c:pt>
                <c:pt idx="2777">
                  <c:v>2616.5913882001232</c:v>
                </c:pt>
                <c:pt idx="2778">
                  <c:v>2616.2322091547649</c:v>
                </c:pt>
                <c:pt idx="2779">
                  <c:v>2615.4655816668933</c:v>
                </c:pt>
                <c:pt idx="2780">
                  <c:v>2615.0981419817599</c:v>
                </c:pt>
                <c:pt idx="2781">
                  <c:v>2613.9541832881505</c:v>
                </c:pt>
                <c:pt idx="2782">
                  <c:v>2613.8560285384124</c:v>
                </c:pt>
                <c:pt idx="2783">
                  <c:v>2612.7548759470301</c:v>
                </c:pt>
                <c:pt idx="2784">
                  <c:v>2612.6060325350695</c:v>
                </c:pt>
                <c:pt idx="2785">
                  <c:v>2611.801218892203</c:v>
                </c:pt>
                <c:pt idx="2786">
                  <c:v>2611.6353051131296</c:v>
                </c:pt>
                <c:pt idx="2787">
                  <c:v>2610.7275343110819</c:v>
                </c:pt>
                <c:pt idx="2788">
                  <c:v>2608.1728502925243</c:v>
                </c:pt>
                <c:pt idx="2789">
                  <c:v>2607.96369014528</c:v>
                </c:pt>
                <c:pt idx="2790">
                  <c:v>2607.9424793814783</c:v>
                </c:pt>
                <c:pt idx="2791">
                  <c:v>2607.6968102126652</c:v>
                </c:pt>
                <c:pt idx="2792">
                  <c:v>2607.6414724858605</c:v>
                </c:pt>
                <c:pt idx="2793">
                  <c:v>2607.3771880994905</c:v>
                </c:pt>
                <c:pt idx="2794">
                  <c:v>2606.9571740754363</c:v>
                </c:pt>
                <c:pt idx="2795">
                  <c:v>2606.3211764280663</c:v>
                </c:pt>
                <c:pt idx="2796">
                  <c:v>2605.9610576373584</c:v>
                </c:pt>
                <c:pt idx="2797">
                  <c:v>2604.9252267053398</c:v>
                </c:pt>
                <c:pt idx="2798">
                  <c:v>2604.8887952772775</c:v>
                </c:pt>
                <c:pt idx="2799">
                  <c:v>2604.6833969232775</c:v>
                </c:pt>
                <c:pt idx="2800">
                  <c:v>2604.5604379264573</c:v>
                </c:pt>
                <c:pt idx="2801">
                  <c:v>2604.4250345732107</c:v>
                </c:pt>
                <c:pt idx="2802">
                  <c:v>2603.949945432345</c:v>
                </c:pt>
                <c:pt idx="2803">
                  <c:v>2602.9839168177709</c:v>
                </c:pt>
                <c:pt idx="2804">
                  <c:v>2602.983271211237</c:v>
                </c:pt>
                <c:pt idx="2805">
                  <c:v>2602.2659170301758</c:v>
                </c:pt>
                <c:pt idx="2806">
                  <c:v>2602.0600878932742</c:v>
                </c:pt>
                <c:pt idx="2807">
                  <c:v>2601.3641924741528</c:v>
                </c:pt>
                <c:pt idx="2808">
                  <c:v>2597.9376037034071</c:v>
                </c:pt>
                <c:pt idx="2809">
                  <c:v>2597.8875648641579</c:v>
                </c:pt>
                <c:pt idx="2810">
                  <c:v>2597.6819895357548</c:v>
                </c:pt>
                <c:pt idx="2811">
                  <c:v>2597.367377289931</c:v>
                </c:pt>
                <c:pt idx="2812">
                  <c:v>2597.2719119506419</c:v>
                </c:pt>
                <c:pt idx="2813">
                  <c:v>2596.9270013015798</c:v>
                </c:pt>
                <c:pt idx="2814">
                  <c:v>2596.7554110129672</c:v>
                </c:pt>
                <c:pt idx="2815">
                  <c:v>2596.6855145496088</c:v>
                </c:pt>
                <c:pt idx="2816">
                  <c:v>2596.6047081814868</c:v>
                </c:pt>
                <c:pt idx="2817">
                  <c:v>2596.0738339884088</c:v>
                </c:pt>
                <c:pt idx="2818">
                  <c:v>2596.0068342856898</c:v>
                </c:pt>
                <c:pt idx="2819">
                  <c:v>2595.9466741238693</c:v>
                </c:pt>
                <c:pt idx="2820">
                  <c:v>2595.6238719305725</c:v>
                </c:pt>
                <c:pt idx="2821">
                  <c:v>2595.146943144799</c:v>
                </c:pt>
                <c:pt idx="2822">
                  <c:v>2594.1102084922791</c:v>
                </c:pt>
                <c:pt idx="2823">
                  <c:v>2594.0681073665619</c:v>
                </c:pt>
                <c:pt idx="2824">
                  <c:v>2593.7461408359409</c:v>
                </c:pt>
                <c:pt idx="2825">
                  <c:v>2592.7661873965794</c:v>
                </c:pt>
                <c:pt idx="2826">
                  <c:v>2592.6495398288307</c:v>
                </c:pt>
                <c:pt idx="2827">
                  <c:v>2592.3721791505809</c:v>
                </c:pt>
                <c:pt idx="2828">
                  <c:v>2591.1139315638279</c:v>
                </c:pt>
                <c:pt idx="2829">
                  <c:v>2590.9707410500441</c:v>
                </c:pt>
                <c:pt idx="2830">
                  <c:v>2590.9335575140849</c:v>
                </c:pt>
                <c:pt idx="2831">
                  <c:v>2590.7387143368192</c:v>
                </c:pt>
                <c:pt idx="2832">
                  <c:v>2590.6860570144654</c:v>
                </c:pt>
                <c:pt idx="2833">
                  <c:v>2590.2308338038129</c:v>
                </c:pt>
                <c:pt idx="2834">
                  <c:v>2589.7999856593874</c:v>
                </c:pt>
                <c:pt idx="2835">
                  <c:v>2589.0753210561506</c:v>
                </c:pt>
                <c:pt idx="2836">
                  <c:v>2588.7304474163047</c:v>
                </c:pt>
                <c:pt idx="2837">
                  <c:v>2588.3372372372946</c:v>
                </c:pt>
                <c:pt idx="2838">
                  <c:v>2587.6624758487278</c:v>
                </c:pt>
                <c:pt idx="2839">
                  <c:v>2587.5109914790264</c:v>
                </c:pt>
                <c:pt idx="2840">
                  <c:v>2587.3743713061008</c:v>
                </c:pt>
                <c:pt idx="2841">
                  <c:v>2586.8653693909114</c:v>
                </c:pt>
                <c:pt idx="2842">
                  <c:v>2586.832534221146</c:v>
                </c:pt>
                <c:pt idx="2843">
                  <c:v>2586.7513345337989</c:v>
                </c:pt>
                <c:pt idx="2844">
                  <c:v>2586.7158222585253</c:v>
                </c:pt>
                <c:pt idx="2845">
                  <c:v>2585.3870091414451</c:v>
                </c:pt>
                <c:pt idx="2846">
                  <c:v>2585.1150969621876</c:v>
                </c:pt>
                <c:pt idx="2847">
                  <c:v>2584.1023945780594</c:v>
                </c:pt>
                <c:pt idx="2848">
                  <c:v>2583.483428735733</c:v>
                </c:pt>
                <c:pt idx="2849">
                  <c:v>2583.2123869850266</c:v>
                </c:pt>
                <c:pt idx="2850">
                  <c:v>2582.9668177625863</c:v>
                </c:pt>
                <c:pt idx="2851">
                  <c:v>2582.8485300413768</c:v>
                </c:pt>
                <c:pt idx="2852">
                  <c:v>2582.7582996883002</c:v>
                </c:pt>
                <c:pt idx="2853">
                  <c:v>2582.2658341169358</c:v>
                </c:pt>
                <c:pt idx="2854">
                  <c:v>2581.6929396253158</c:v>
                </c:pt>
                <c:pt idx="2855">
                  <c:v>2581.105384422408</c:v>
                </c:pt>
                <c:pt idx="2856">
                  <c:v>2580.6127562681831</c:v>
                </c:pt>
                <c:pt idx="2857">
                  <c:v>2579.5785532845389</c:v>
                </c:pt>
                <c:pt idx="2858">
                  <c:v>2579.5009120061673</c:v>
                </c:pt>
                <c:pt idx="2859">
                  <c:v>2579.3397037924665</c:v>
                </c:pt>
                <c:pt idx="2860">
                  <c:v>2579.2387481602691</c:v>
                </c:pt>
                <c:pt idx="2861">
                  <c:v>2579.1497133239109</c:v>
                </c:pt>
                <c:pt idx="2862">
                  <c:v>2579.0976282066767</c:v>
                </c:pt>
                <c:pt idx="2863">
                  <c:v>2579.093507285118</c:v>
                </c:pt>
                <c:pt idx="2864">
                  <c:v>2579.0443584005034</c:v>
                </c:pt>
                <c:pt idx="2865">
                  <c:v>2578.9560558311141</c:v>
                </c:pt>
                <c:pt idx="2866">
                  <c:v>2578.1844301170781</c:v>
                </c:pt>
                <c:pt idx="2867">
                  <c:v>2578.0942938937087</c:v>
                </c:pt>
                <c:pt idx="2868">
                  <c:v>2577.5165342892542</c:v>
                </c:pt>
                <c:pt idx="2869">
                  <c:v>2576.9460526911421</c:v>
                </c:pt>
                <c:pt idx="2870">
                  <c:v>2574.6160300593901</c:v>
                </c:pt>
                <c:pt idx="2871">
                  <c:v>2574.5152586449522</c:v>
                </c:pt>
                <c:pt idx="2872">
                  <c:v>2573.8025418779584</c:v>
                </c:pt>
                <c:pt idx="2873">
                  <c:v>2573.430658013026</c:v>
                </c:pt>
                <c:pt idx="2874">
                  <c:v>2572.0415480945508</c:v>
                </c:pt>
                <c:pt idx="2875">
                  <c:v>2571.7394046041613</c:v>
                </c:pt>
                <c:pt idx="2876">
                  <c:v>2571.591583670941</c:v>
                </c:pt>
                <c:pt idx="2877">
                  <c:v>2571.2907653776811</c:v>
                </c:pt>
                <c:pt idx="2878">
                  <c:v>2571.2648269275155</c:v>
                </c:pt>
                <c:pt idx="2879">
                  <c:v>2571.1271010695564</c:v>
                </c:pt>
                <c:pt idx="2880">
                  <c:v>2570.8872494933344</c:v>
                </c:pt>
                <c:pt idx="2881">
                  <c:v>2569.6678108172941</c:v>
                </c:pt>
                <c:pt idx="2882">
                  <c:v>2569.0440335644621</c:v>
                </c:pt>
                <c:pt idx="2883">
                  <c:v>2568.3821095021563</c:v>
                </c:pt>
                <c:pt idx="2884">
                  <c:v>2567.9554935031465</c:v>
                </c:pt>
                <c:pt idx="2885">
                  <c:v>2567.9215818452835</c:v>
                </c:pt>
                <c:pt idx="2886">
                  <c:v>2567.4475230428907</c:v>
                </c:pt>
                <c:pt idx="2887">
                  <c:v>2566.9336438766454</c:v>
                </c:pt>
                <c:pt idx="2888">
                  <c:v>2566.5459956042719</c:v>
                </c:pt>
                <c:pt idx="2889">
                  <c:v>2565.6898627693949</c:v>
                </c:pt>
                <c:pt idx="2890">
                  <c:v>2565.5494374370573</c:v>
                </c:pt>
                <c:pt idx="2891">
                  <c:v>2565.0502459502886</c:v>
                </c:pt>
                <c:pt idx="2892">
                  <c:v>2564.8300517609223</c:v>
                </c:pt>
                <c:pt idx="2893">
                  <c:v>2564.7514490583208</c:v>
                </c:pt>
                <c:pt idx="2894">
                  <c:v>2564.3650299686851</c:v>
                </c:pt>
                <c:pt idx="2895">
                  <c:v>2564.1815565247339</c:v>
                </c:pt>
                <c:pt idx="2896">
                  <c:v>2563.4743668895294</c:v>
                </c:pt>
                <c:pt idx="2897">
                  <c:v>2563.4200032308363</c:v>
                </c:pt>
                <c:pt idx="2898">
                  <c:v>2563.2201323366157</c:v>
                </c:pt>
                <c:pt idx="2899">
                  <c:v>2562.7864888604481</c:v>
                </c:pt>
                <c:pt idx="2900">
                  <c:v>2562.1336952850561</c:v>
                </c:pt>
                <c:pt idx="2901">
                  <c:v>2561.3410325975228</c:v>
                </c:pt>
                <c:pt idx="2902">
                  <c:v>2560.903420822885</c:v>
                </c:pt>
                <c:pt idx="2903">
                  <c:v>2560.6426905788981</c:v>
                </c:pt>
                <c:pt idx="2904">
                  <c:v>2560.3613935423191</c:v>
                </c:pt>
                <c:pt idx="2905">
                  <c:v>2559.6337823745944</c:v>
                </c:pt>
                <c:pt idx="2906">
                  <c:v>2559.5843113978704</c:v>
                </c:pt>
                <c:pt idx="2907">
                  <c:v>2559.363135725127</c:v>
                </c:pt>
                <c:pt idx="2908">
                  <c:v>2559.2015780883362</c:v>
                </c:pt>
                <c:pt idx="2909">
                  <c:v>2559.0890807395517</c:v>
                </c:pt>
                <c:pt idx="2910">
                  <c:v>2558.9527460077074</c:v>
                </c:pt>
                <c:pt idx="2911">
                  <c:v>2558.7857688935596</c:v>
                </c:pt>
                <c:pt idx="2912">
                  <c:v>2557.7620457986332</c:v>
                </c:pt>
                <c:pt idx="2913">
                  <c:v>2557.4297663985353</c:v>
                </c:pt>
                <c:pt idx="2914">
                  <c:v>2557.3044875111027</c:v>
                </c:pt>
                <c:pt idx="2915">
                  <c:v>2557.2095299185648</c:v>
                </c:pt>
                <c:pt idx="2916">
                  <c:v>2557.1866852527196</c:v>
                </c:pt>
                <c:pt idx="2917">
                  <c:v>2556.2805555481377</c:v>
                </c:pt>
                <c:pt idx="2918">
                  <c:v>2556.0827636761796</c:v>
                </c:pt>
                <c:pt idx="2919">
                  <c:v>2555.172007808686</c:v>
                </c:pt>
                <c:pt idx="2920">
                  <c:v>2554.709439874026</c:v>
                </c:pt>
                <c:pt idx="2921">
                  <c:v>2554.4150753454696</c:v>
                </c:pt>
                <c:pt idx="2922">
                  <c:v>2554.2128254286445</c:v>
                </c:pt>
                <c:pt idx="2923">
                  <c:v>2552.9583327706655</c:v>
                </c:pt>
                <c:pt idx="2924">
                  <c:v>2551.6617491197585</c:v>
                </c:pt>
                <c:pt idx="2925">
                  <c:v>2551.0004813501569</c:v>
                </c:pt>
                <c:pt idx="2926">
                  <c:v>2550.855892418756</c:v>
                </c:pt>
                <c:pt idx="2927">
                  <c:v>2550.3421368442646</c:v>
                </c:pt>
                <c:pt idx="2928">
                  <c:v>2549.2616113991207</c:v>
                </c:pt>
                <c:pt idx="2929">
                  <c:v>2548.2721956189475</c:v>
                </c:pt>
                <c:pt idx="2930">
                  <c:v>2547.9583982149757</c:v>
                </c:pt>
                <c:pt idx="2931">
                  <c:v>2547.0350165088976</c:v>
                </c:pt>
                <c:pt idx="2932">
                  <c:v>2546.6933291530604</c:v>
                </c:pt>
                <c:pt idx="2933">
                  <c:v>2545.5060548812871</c:v>
                </c:pt>
                <c:pt idx="2934">
                  <c:v>2544.9342500442926</c:v>
                </c:pt>
                <c:pt idx="2935">
                  <c:v>2544.587762810389</c:v>
                </c:pt>
                <c:pt idx="2936">
                  <c:v>2543.4331084293794</c:v>
                </c:pt>
                <c:pt idx="2937">
                  <c:v>2543.1217955896595</c:v>
                </c:pt>
                <c:pt idx="2938">
                  <c:v>2542.9892040247382</c:v>
                </c:pt>
                <c:pt idx="2939">
                  <c:v>2542.9260107058949</c:v>
                </c:pt>
                <c:pt idx="2940">
                  <c:v>2542.2666350264017</c:v>
                </c:pt>
                <c:pt idx="2941">
                  <c:v>2542.0836261897612</c:v>
                </c:pt>
                <c:pt idx="2942">
                  <c:v>2540.9541280547774</c:v>
                </c:pt>
                <c:pt idx="2943">
                  <c:v>2540.5303072383667</c:v>
                </c:pt>
                <c:pt idx="2944">
                  <c:v>2540.170426483684</c:v>
                </c:pt>
                <c:pt idx="2945">
                  <c:v>2539.3067549085617</c:v>
                </c:pt>
                <c:pt idx="2946">
                  <c:v>2539.01574593544</c:v>
                </c:pt>
                <c:pt idx="2947">
                  <c:v>2538.6878560350669</c:v>
                </c:pt>
                <c:pt idx="2948">
                  <c:v>2538.5252369056811</c:v>
                </c:pt>
                <c:pt idx="2949">
                  <c:v>2538.3959112824336</c:v>
                </c:pt>
                <c:pt idx="2950">
                  <c:v>2538.2638887746302</c:v>
                </c:pt>
                <c:pt idx="2951">
                  <c:v>2538.197543511722</c:v>
                </c:pt>
                <c:pt idx="2952">
                  <c:v>2537.637316327352</c:v>
                </c:pt>
                <c:pt idx="2953">
                  <c:v>2537.256454716789</c:v>
                </c:pt>
                <c:pt idx="2954">
                  <c:v>2537.0857259668355</c:v>
                </c:pt>
                <c:pt idx="2955">
                  <c:v>2536.6035083383977</c:v>
                </c:pt>
                <c:pt idx="2956">
                  <c:v>2536.2516419188182</c:v>
                </c:pt>
                <c:pt idx="2957">
                  <c:v>2536.0067478868045</c:v>
                </c:pt>
                <c:pt idx="2958">
                  <c:v>2532.4163448403347</c:v>
                </c:pt>
                <c:pt idx="2959">
                  <c:v>2532.3028398825395</c:v>
                </c:pt>
                <c:pt idx="2960">
                  <c:v>2531.6202605827652</c:v>
                </c:pt>
                <c:pt idx="2961">
                  <c:v>2530.6230124092508</c:v>
                </c:pt>
                <c:pt idx="2962">
                  <c:v>2529.4223271136816</c:v>
                </c:pt>
                <c:pt idx="2963">
                  <c:v>2526.7644293281769</c:v>
                </c:pt>
                <c:pt idx="2964">
                  <c:v>2526.4418300570383</c:v>
                </c:pt>
                <c:pt idx="2965">
                  <c:v>2525.7650028640032</c:v>
                </c:pt>
                <c:pt idx="2966">
                  <c:v>2525.6035794181289</c:v>
                </c:pt>
                <c:pt idx="2967">
                  <c:v>2525.1487049068146</c:v>
                </c:pt>
                <c:pt idx="2968">
                  <c:v>2524.2319995853636</c:v>
                </c:pt>
                <c:pt idx="2969">
                  <c:v>2524.114277130564</c:v>
                </c:pt>
                <c:pt idx="2970">
                  <c:v>2523.5033234235311</c:v>
                </c:pt>
                <c:pt idx="2971">
                  <c:v>2523.3149508868323</c:v>
                </c:pt>
                <c:pt idx="2972">
                  <c:v>2523.062841973835</c:v>
                </c:pt>
                <c:pt idx="2973">
                  <c:v>2522.9708101751366</c:v>
                </c:pt>
                <c:pt idx="2974">
                  <c:v>2522.934736161762</c:v>
                </c:pt>
                <c:pt idx="2975">
                  <c:v>2522.8738810316727</c:v>
                </c:pt>
                <c:pt idx="2976">
                  <c:v>2522.3527250935631</c:v>
                </c:pt>
                <c:pt idx="2977">
                  <c:v>2522.0809774472982</c:v>
                </c:pt>
                <c:pt idx="2978">
                  <c:v>2522.01800143222</c:v>
                </c:pt>
                <c:pt idx="2979">
                  <c:v>2520.6472869707477</c:v>
                </c:pt>
                <c:pt idx="2980">
                  <c:v>2519.6570238416421</c:v>
                </c:pt>
                <c:pt idx="2981">
                  <c:v>2518.8418474027844</c:v>
                </c:pt>
                <c:pt idx="2982">
                  <c:v>2518.4130970535343</c:v>
                </c:pt>
                <c:pt idx="2983">
                  <c:v>2517.7689568346082</c:v>
                </c:pt>
                <c:pt idx="2984">
                  <c:v>2517.6388728654383</c:v>
                </c:pt>
                <c:pt idx="2985">
                  <c:v>2517.5129349668819</c:v>
                </c:pt>
                <c:pt idx="2986">
                  <c:v>2517.5022937779131</c:v>
                </c:pt>
                <c:pt idx="2987">
                  <c:v>2517.1940298557279</c:v>
                </c:pt>
                <c:pt idx="2988">
                  <c:v>2517.0172516215175</c:v>
                </c:pt>
                <c:pt idx="2989">
                  <c:v>2516.4981738131328</c:v>
                </c:pt>
                <c:pt idx="2990">
                  <c:v>2515.9200701479076</c:v>
                </c:pt>
                <c:pt idx="2991">
                  <c:v>2515.8061487420405</c:v>
                </c:pt>
                <c:pt idx="2992">
                  <c:v>2514.3393219688205</c:v>
                </c:pt>
                <c:pt idx="2993">
                  <c:v>2514.2923120603582</c:v>
                </c:pt>
                <c:pt idx="2994">
                  <c:v>2513.5341488470817</c:v>
                </c:pt>
                <c:pt idx="2995">
                  <c:v>2513.3674681589337</c:v>
                </c:pt>
                <c:pt idx="2996">
                  <c:v>2513.2697278515502</c:v>
                </c:pt>
                <c:pt idx="2997">
                  <c:v>2512.6552339463769</c:v>
                </c:pt>
                <c:pt idx="2998">
                  <c:v>2512.5830421445767</c:v>
                </c:pt>
                <c:pt idx="2999">
                  <c:v>2512.1766802864604</c:v>
                </c:pt>
                <c:pt idx="3000">
                  <c:v>2511.9298352784581</c:v>
                </c:pt>
                <c:pt idx="3001">
                  <c:v>2510.6441798734668</c:v>
                </c:pt>
                <c:pt idx="3002">
                  <c:v>2510.6302529287673</c:v>
                </c:pt>
                <c:pt idx="3003">
                  <c:v>2509.4098791514507</c:v>
                </c:pt>
                <c:pt idx="3004">
                  <c:v>2508.5874777033596</c:v>
                </c:pt>
                <c:pt idx="3005">
                  <c:v>2508.5403912952211</c:v>
                </c:pt>
                <c:pt idx="3006">
                  <c:v>2508.3025092526946</c:v>
                </c:pt>
                <c:pt idx="3007">
                  <c:v>2507.8011897241026</c:v>
                </c:pt>
                <c:pt idx="3008">
                  <c:v>2507.6601257065267</c:v>
                </c:pt>
                <c:pt idx="3009">
                  <c:v>2507.6450219451053</c:v>
                </c:pt>
                <c:pt idx="3010">
                  <c:v>2507.1621011559168</c:v>
                </c:pt>
                <c:pt idx="3011">
                  <c:v>2507.1100283246574</c:v>
                </c:pt>
                <c:pt idx="3012">
                  <c:v>2506.312002473408</c:v>
                </c:pt>
                <c:pt idx="3013">
                  <c:v>2505.9720437208812</c:v>
                </c:pt>
                <c:pt idx="3014">
                  <c:v>2504.4513454458443</c:v>
                </c:pt>
                <c:pt idx="3015">
                  <c:v>2503.9091076577247</c:v>
                </c:pt>
                <c:pt idx="3016">
                  <c:v>2503.728736682468</c:v>
                </c:pt>
                <c:pt idx="3017">
                  <c:v>2502.9141498601766</c:v>
                </c:pt>
                <c:pt idx="3018">
                  <c:v>2502.7593718152575</c:v>
                </c:pt>
                <c:pt idx="3019">
                  <c:v>2502.6410763918034</c:v>
                </c:pt>
                <c:pt idx="3020">
                  <c:v>2501.77373257094</c:v>
                </c:pt>
                <c:pt idx="3021">
                  <c:v>2501.389551549752</c:v>
                </c:pt>
                <c:pt idx="3022">
                  <c:v>2500.6462611622278</c:v>
                </c:pt>
                <c:pt idx="3023">
                  <c:v>2500.224851509548</c:v>
                </c:pt>
                <c:pt idx="3024">
                  <c:v>2499.8693320770772</c:v>
                </c:pt>
                <c:pt idx="3025">
                  <c:v>2499.822376759847</c:v>
                </c:pt>
                <c:pt idx="3026">
                  <c:v>2499.5196596228416</c:v>
                </c:pt>
                <c:pt idx="3027">
                  <c:v>2499.0700568908164</c:v>
                </c:pt>
                <c:pt idx="3028">
                  <c:v>2498.9219665437272</c:v>
                </c:pt>
                <c:pt idx="3029">
                  <c:v>2497.4223349893095</c:v>
                </c:pt>
                <c:pt idx="3030">
                  <c:v>2496.5488730229267</c:v>
                </c:pt>
                <c:pt idx="3031">
                  <c:v>2495.9254018974307</c:v>
                </c:pt>
                <c:pt idx="3032">
                  <c:v>2495.7996885950038</c:v>
                </c:pt>
                <c:pt idx="3033">
                  <c:v>2495.2742719540665</c:v>
                </c:pt>
                <c:pt idx="3034">
                  <c:v>2493.2060778400628</c:v>
                </c:pt>
                <c:pt idx="3035">
                  <c:v>2492.8293826822605</c:v>
                </c:pt>
                <c:pt idx="3036">
                  <c:v>2490.8789205752482</c:v>
                </c:pt>
                <c:pt idx="3037">
                  <c:v>2489.3440656582511</c:v>
                </c:pt>
                <c:pt idx="3038">
                  <c:v>2488.9865432214733</c:v>
                </c:pt>
                <c:pt idx="3039">
                  <c:v>2488.8666683398351</c:v>
                </c:pt>
                <c:pt idx="3040">
                  <c:v>2487.7717028236389</c:v>
                </c:pt>
                <c:pt idx="3041">
                  <c:v>2487.2764333830942</c:v>
                </c:pt>
                <c:pt idx="3042">
                  <c:v>2486.796344563696</c:v>
                </c:pt>
                <c:pt idx="3043">
                  <c:v>2486.1510950411694</c:v>
                </c:pt>
                <c:pt idx="3044">
                  <c:v>2485.8957763041399</c:v>
                </c:pt>
                <c:pt idx="3045">
                  <c:v>2485.3955612948198</c:v>
                </c:pt>
                <c:pt idx="3046">
                  <c:v>2484.990383190579</c:v>
                </c:pt>
                <c:pt idx="3047">
                  <c:v>2484.3738619735504</c:v>
                </c:pt>
                <c:pt idx="3048">
                  <c:v>2484.2495221863851</c:v>
                </c:pt>
                <c:pt idx="3049">
                  <c:v>2483.2244303157595</c:v>
                </c:pt>
                <c:pt idx="3050">
                  <c:v>2483.0510218429567</c:v>
                </c:pt>
                <c:pt idx="3051">
                  <c:v>2482.9571190622119</c:v>
                </c:pt>
                <c:pt idx="3052">
                  <c:v>2482.7815200583141</c:v>
                </c:pt>
                <c:pt idx="3053">
                  <c:v>2482.4006396261848</c:v>
                </c:pt>
                <c:pt idx="3054">
                  <c:v>2482.3591991220587</c:v>
                </c:pt>
                <c:pt idx="3055">
                  <c:v>2481.6915756308367</c:v>
                </c:pt>
                <c:pt idx="3056">
                  <c:v>2480.9413486883377</c:v>
                </c:pt>
                <c:pt idx="3057">
                  <c:v>2480.3084834207434</c:v>
                </c:pt>
                <c:pt idx="3058">
                  <c:v>2480.2745749383498</c:v>
                </c:pt>
                <c:pt idx="3059">
                  <c:v>2480.1473971011906</c:v>
                </c:pt>
                <c:pt idx="3060">
                  <c:v>2479.1093169885212</c:v>
                </c:pt>
                <c:pt idx="3061">
                  <c:v>2478.7777658512359</c:v>
                </c:pt>
                <c:pt idx="3062">
                  <c:v>2477.2524752468535</c:v>
                </c:pt>
                <c:pt idx="3063">
                  <c:v>2476.6155602105464</c:v>
                </c:pt>
                <c:pt idx="3064">
                  <c:v>2475.9312831407119</c:v>
                </c:pt>
                <c:pt idx="3065">
                  <c:v>2475.7666256517832</c:v>
                </c:pt>
                <c:pt idx="3066">
                  <c:v>2474.4655696913933</c:v>
                </c:pt>
                <c:pt idx="3067">
                  <c:v>2473.9253471756974</c:v>
                </c:pt>
                <c:pt idx="3068">
                  <c:v>2472.6693201605481</c:v>
                </c:pt>
                <c:pt idx="3069">
                  <c:v>2472.632090077524</c:v>
                </c:pt>
                <c:pt idx="3070">
                  <c:v>2472.3904957909053</c:v>
                </c:pt>
                <c:pt idx="3071">
                  <c:v>2472.2461310794615</c:v>
                </c:pt>
                <c:pt idx="3072">
                  <c:v>2471.6034834284251</c:v>
                </c:pt>
                <c:pt idx="3073">
                  <c:v>2470.9934665001765</c:v>
                </c:pt>
                <c:pt idx="3074">
                  <c:v>2470.5799619754157</c:v>
                </c:pt>
                <c:pt idx="3075">
                  <c:v>2470.3446920500401</c:v>
                </c:pt>
                <c:pt idx="3076">
                  <c:v>2469.6052442227469</c:v>
                </c:pt>
                <c:pt idx="3077">
                  <c:v>2469.1046439695356</c:v>
                </c:pt>
                <c:pt idx="3078">
                  <c:v>2468.8589455949927</c:v>
                </c:pt>
                <c:pt idx="3079">
                  <c:v>2467.6735128411315</c:v>
                </c:pt>
                <c:pt idx="3080">
                  <c:v>2467.4982367302637</c:v>
                </c:pt>
                <c:pt idx="3081">
                  <c:v>2467.4467512400947</c:v>
                </c:pt>
                <c:pt idx="3082">
                  <c:v>2467.0672727786168</c:v>
                </c:pt>
                <c:pt idx="3083">
                  <c:v>2466.6776765028631</c:v>
                </c:pt>
                <c:pt idx="3084">
                  <c:v>2466.6007882091731</c:v>
                </c:pt>
                <c:pt idx="3085">
                  <c:v>2466.3180934090078</c:v>
                </c:pt>
                <c:pt idx="3086">
                  <c:v>2466.1776900341774</c:v>
                </c:pt>
                <c:pt idx="3087">
                  <c:v>2465.9470937649407</c:v>
                </c:pt>
                <c:pt idx="3088">
                  <c:v>2465.8564261505339</c:v>
                </c:pt>
                <c:pt idx="3089">
                  <c:v>2465.8361386786569</c:v>
                </c:pt>
                <c:pt idx="3090">
                  <c:v>2465.5749630576379</c:v>
                </c:pt>
                <c:pt idx="3091">
                  <c:v>2465.3103971852202</c:v>
                </c:pt>
                <c:pt idx="3092">
                  <c:v>2464.6083031013277</c:v>
                </c:pt>
                <c:pt idx="3093">
                  <c:v>2464.2686653116016</c:v>
                </c:pt>
                <c:pt idx="3094">
                  <c:v>2463.8151565064327</c:v>
                </c:pt>
                <c:pt idx="3095">
                  <c:v>2463.0853850089179</c:v>
                </c:pt>
                <c:pt idx="3096">
                  <c:v>2462.9549198298982</c:v>
                </c:pt>
                <c:pt idx="3097">
                  <c:v>2462.5515977039527</c:v>
                </c:pt>
                <c:pt idx="3098">
                  <c:v>2462.3580274536876</c:v>
                </c:pt>
                <c:pt idx="3099">
                  <c:v>2461.9359795618057</c:v>
                </c:pt>
                <c:pt idx="3100">
                  <c:v>2460.8251544497543</c:v>
                </c:pt>
                <c:pt idx="3101">
                  <c:v>2460.5640401830192</c:v>
                </c:pt>
                <c:pt idx="3102">
                  <c:v>2460.2314105712039</c:v>
                </c:pt>
                <c:pt idx="3103">
                  <c:v>2459.9862482012645</c:v>
                </c:pt>
                <c:pt idx="3104">
                  <c:v>2459.4216204245226</c:v>
                </c:pt>
                <c:pt idx="3105">
                  <c:v>2459.1955499813289</c:v>
                </c:pt>
                <c:pt idx="3106">
                  <c:v>2458.3063887553744</c:v>
                </c:pt>
                <c:pt idx="3107">
                  <c:v>2458.0109252309799</c:v>
                </c:pt>
                <c:pt idx="3108">
                  <c:v>2457.205028195845</c:v>
                </c:pt>
                <c:pt idx="3109">
                  <c:v>2454.9052874082076</c:v>
                </c:pt>
                <c:pt idx="3110">
                  <c:v>2452.7541976783014</c:v>
                </c:pt>
                <c:pt idx="3111">
                  <c:v>2452.5550074987937</c:v>
                </c:pt>
                <c:pt idx="3112">
                  <c:v>2452.5048739523359</c:v>
                </c:pt>
                <c:pt idx="3113">
                  <c:v>2451.8560628463983</c:v>
                </c:pt>
                <c:pt idx="3114">
                  <c:v>2451.2647981087366</c:v>
                </c:pt>
                <c:pt idx="3115">
                  <c:v>2450.9452210252816</c:v>
                </c:pt>
                <c:pt idx="3116">
                  <c:v>2450.5375808429717</c:v>
                </c:pt>
                <c:pt idx="3117">
                  <c:v>2450.2413633420729</c:v>
                </c:pt>
                <c:pt idx="3118">
                  <c:v>2450.1325716813403</c:v>
                </c:pt>
                <c:pt idx="3119">
                  <c:v>2450.0453617151838</c:v>
                </c:pt>
                <c:pt idx="3120">
                  <c:v>2449.010548923281</c:v>
                </c:pt>
                <c:pt idx="3121">
                  <c:v>2447.495288495752</c:v>
                </c:pt>
                <c:pt idx="3122">
                  <c:v>2447.3312022595928</c:v>
                </c:pt>
                <c:pt idx="3123">
                  <c:v>2446.9490991840098</c:v>
                </c:pt>
                <c:pt idx="3124">
                  <c:v>2446.8923677179555</c:v>
                </c:pt>
                <c:pt idx="3125">
                  <c:v>2446.5677979433535</c:v>
                </c:pt>
                <c:pt idx="3126">
                  <c:v>2446.0303807586429</c:v>
                </c:pt>
                <c:pt idx="3127">
                  <c:v>2445.6090840737029</c:v>
                </c:pt>
                <c:pt idx="3128">
                  <c:v>2445.367683449851</c:v>
                </c:pt>
                <c:pt idx="3129">
                  <c:v>2444.9742886564463</c:v>
                </c:pt>
                <c:pt idx="3130">
                  <c:v>2444.9516271147049</c:v>
                </c:pt>
                <c:pt idx="3131">
                  <c:v>2444.7863562983935</c:v>
                </c:pt>
                <c:pt idx="3132">
                  <c:v>2444.656523521212</c:v>
                </c:pt>
                <c:pt idx="3133">
                  <c:v>2444.5727905803756</c:v>
                </c:pt>
                <c:pt idx="3134">
                  <c:v>2444.5214087873037</c:v>
                </c:pt>
                <c:pt idx="3135">
                  <c:v>2443.3762363894116</c:v>
                </c:pt>
                <c:pt idx="3136">
                  <c:v>2442.294558329053</c:v>
                </c:pt>
                <c:pt idx="3137">
                  <c:v>2442.1482948871449</c:v>
                </c:pt>
                <c:pt idx="3138">
                  <c:v>2441.8335768446659</c:v>
                </c:pt>
                <c:pt idx="3139">
                  <c:v>2441.2535387897497</c:v>
                </c:pt>
                <c:pt idx="3140">
                  <c:v>2440.7691966936322</c:v>
                </c:pt>
                <c:pt idx="3141">
                  <c:v>2439.0377726001207</c:v>
                </c:pt>
                <c:pt idx="3142">
                  <c:v>2438.0836982572405</c:v>
                </c:pt>
                <c:pt idx="3143">
                  <c:v>2437.5109169774587</c:v>
                </c:pt>
                <c:pt idx="3144">
                  <c:v>2437.2546171040008</c:v>
                </c:pt>
                <c:pt idx="3145">
                  <c:v>2436.4034511481386</c:v>
                </c:pt>
                <c:pt idx="3146">
                  <c:v>2435.9341654593409</c:v>
                </c:pt>
                <c:pt idx="3147">
                  <c:v>2435.5287763705664</c:v>
                </c:pt>
                <c:pt idx="3148">
                  <c:v>2434.1905049308139</c:v>
                </c:pt>
                <c:pt idx="3149">
                  <c:v>2433.4754666378763</c:v>
                </c:pt>
                <c:pt idx="3150">
                  <c:v>2433.091317367554</c:v>
                </c:pt>
                <c:pt idx="3151">
                  <c:v>2432.7006237708201</c:v>
                </c:pt>
                <c:pt idx="3152">
                  <c:v>2432.6111433543088</c:v>
                </c:pt>
                <c:pt idx="3153">
                  <c:v>2431.751091300117</c:v>
                </c:pt>
                <c:pt idx="3154">
                  <c:v>2431.5960074332693</c:v>
                </c:pt>
                <c:pt idx="3155">
                  <c:v>2431.0951785669058</c:v>
                </c:pt>
                <c:pt idx="3156">
                  <c:v>2430.6081171203327</c:v>
                </c:pt>
                <c:pt idx="3157">
                  <c:v>2430.4810971926313</c:v>
                </c:pt>
                <c:pt idx="3158">
                  <c:v>2430.4757934639188</c:v>
                </c:pt>
                <c:pt idx="3159">
                  <c:v>2430.4032503362587</c:v>
                </c:pt>
                <c:pt idx="3160">
                  <c:v>2427.7081035881574</c:v>
                </c:pt>
                <c:pt idx="3161">
                  <c:v>2427.3741156048241</c:v>
                </c:pt>
                <c:pt idx="3162">
                  <c:v>2427.3363584460149</c:v>
                </c:pt>
                <c:pt idx="3163">
                  <c:v>2426.762691014409</c:v>
                </c:pt>
                <c:pt idx="3164">
                  <c:v>2426.6615768798192</c:v>
                </c:pt>
                <c:pt idx="3165">
                  <c:v>2426.1249085452823</c:v>
                </c:pt>
                <c:pt idx="3166">
                  <c:v>2425.9154739377241</c:v>
                </c:pt>
                <c:pt idx="3167">
                  <c:v>2425.5175639785657</c:v>
                </c:pt>
                <c:pt idx="3168">
                  <c:v>2425.3468081278265</c:v>
                </c:pt>
                <c:pt idx="3169">
                  <c:v>2425.0133295880419</c:v>
                </c:pt>
                <c:pt idx="3170">
                  <c:v>2424.5659371911156</c:v>
                </c:pt>
                <c:pt idx="3171">
                  <c:v>2423.4823295005162</c:v>
                </c:pt>
                <c:pt idx="3172">
                  <c:v>2423.3437706131404</c:v>
                </c:pt>
                <c:pt idx="3173">
                  <c:v>2422.6466579808125</c:v>
                </c:pt>
                <c:pt idx="3174">
                  <c:v>2420.2779030268725</c:v>
                </c:pt>
                <c:pt idx="3175">
                  <c:v>2420.0602044624748</c:v>
                </c:pt>
                <c:pt idx="3176">
                  <c:v>2419.1892860928406</c:v>
                </c:pt>
                <c:pt idx="3177">
                  <c:v>2418.5476884008444</c:v>
                </c:pt>
                <c:pt idx="3178">
                  <c:v>2416.9858835019672</c:v>
                </c:pt>
                <c:pt idx="3179">
                  <c:v>2416.7365605301325</c:v>
                </c:pt>
                <c:pt idx="3180">
                  <c:v>2416.6371942386531</c:v>
                </c:pt>
                <c:pt idx="3181">
                  <c:v>2416.469633883039</c:v>
                </c:pt>
                <c:pt idx="3182">
                  <c:v>2415.8658406840432</c:v>
                </c:pt>
                <c:pt idx="3183">
                  <c:v>2415.6888366421063</c:v>
                </c:pt>
                <c:pt idx="3184">
                  <c:v>2414.5438984854513</c:v>
                </c:pt>
                <c:pt idx="3185">
                  <c:v>2414.4680798345134</c:v>
                </c:pt>
                <c:pt idx="3186">
                  <c:v>2413.0888042142651</c:v>
                </c:pt>
                <c:pt idx="3187">
                  <c:v>2412.8656328439711</c:v>
                </c:pt>
                <c:pt idx="3188">
                  <c:v>2412.7657060800652</c:v>
                </c:pt>
                <c:pt idx="3189">
                  <c:v>2412.3011203061205</c:v>
                </c:pt>
                <c:pt idx="3190">
                  <c:v>2412.0613612858451</c:v>
                </c:pt>
                <c:pt idx="3191">
                  <c:v>2412.0535607772404</c:v>
                </c:pt>
                <c:pt idx="3192">
                  <c:v>2411.7824024022948</c:v>
                </c:pt>
                <c:pt idx="3193">
                  <c:v>2411.1220210202532</c:v>
                </c:pt>
                <c:pt idx="3194">
                  <c:v>2410.9475200308693</c:v>
                </c:pt>
                <c:pt idx="3195">
                  <c:v>2410.250248996947</c:v>
                </c:pt>
                <c:pt idx="3196">
                  <c:v>2409.6892758899266</c:v>
                </c:pt>
                <c:pt idx="3197">
                  <c:v>2409.3275134966771</c:v>
                </c:pt>
                <c:pt idx="3198">
                  <c:v>2409.1328479629096</c:v>
                </c:pt>
                <c:pt idx="3199">
                  <c:v>2408.1264902480448</c:v>
                </c:pt>
                <c:pt idx="3200">
                  <c:v>2407.3294775295258</c:v>
                </c:pt>
                <c:pt idx="3201">
                  <c:v>2406.4301586608667</c:v>
                </c:pt>
                <c:pt idx="3202">
                  <c:v>2406.0624281904434</c:v>
                </c:pt>
                <c:pt idx="3203">
                  <c:v>2405.8215090616536</c:v>
                </c:pt>
                <c:pt idx="3204">
                  <c:v>2403.862864173253</c:v>
                </c:pt>
                <c:pt idx="3205">
                  <c:v>2403.5202133933708</c:v>
                </c:pt>
                <c:pt idx="3206">
                  <c:v>2403.1684362554547</c:v>
                </c:pt>
                <c:pt idx="3207">
                  <c:v>2401.4443773301441</c:v>
                </c:pt>
                <c:pt idx="3208">
                  <c:v>2400.2164838463068</c:v>
                </c:pt>
                <c:pt idx="3209">
                  <c:v>2398.3145480456119</c:v>
                </c:pt>
                <c:pt idx="3210">
                  <c:v>2398.2271496913163</c:v>
                </c:pt>
                <c:pt idx="3211">
                  <c:v>2397.4361448738314</c:v>
                </c:pt>
                <c:pt idx="3212">
                  <c:v>2397.2022270780139</c:v>
                </c:pt>
                <c:pt idx="3213">
                  <c:v>2396.7177276482184</c:v>
                </c:pt>
                <c:pt idx="3214">
                  <c:v>2396.6457929510539</c:v>
                </c:pt>
                <c:pt idx="3215">
                  <c:v>2395.8270448101894</c:v>
                </c:pt>
                <c:pt idx="3216">
                  <c:v>2395.0333259410327</c:v>
                </c:pt>
                <c:pt idx="3217">
                  <c:v>2394.2829661430251</c:v>
                </c:pt>
                <c:pt idx="3218">
                  <c:v>2394.2416644149357</c:v>
                </c:pt>
                <c:pt idx="3219">
                  <c:v>2393.9856992750701</c:v>
                </c:pt>
                <c:pt idx="3220">
                  <c:v>2393.4771879160403</c:v>
                </c:pt>
                <c:pt idx="3221">
                  <c:v>2391.7959595979582</c:v>
                </c:pt>
                <c:pt idx="3222">
                  <c:v>2390.9798222605386</c:v>
                </c:pt>
                <c:pt idx="3223">
                  <c:v>2390.6854322746062</c:v>
                </c:pt>
                <c:pt idx="3224">
                  <c:v>2390.3428465631278</c:v>
                </c:pt>
                <c:pt idx="3225">
                  <c:v>2390.0853371895441</c:v>
                </c:pt>
                <c:pt idx="3226">
                  <c:v>2389.5054190492624</c:v>
                </c:pt>
                <c:pt idx="3227">
                  <c:v>2388.9688728241999</c:v>
                </c:pt>
                <c:pt idx="3228">
                  <c:v>2388.7564350252683</c:v>
                </c:pt>
                <c:pt idx="3229">
                  <c:v>2388.7147033519218</c:v>
                </c:pt>
                <c:pt idx="3230">
                  <c:v>2388.6363857656056</c:v>
                </c:pt>
                <c:pt idx="3231">
                  <c:v>2388.306946511269</c:v>
                </c:pt>
                <c:pt idx="3232">
                  <c:v>2386.6464938778345</c:v>
                </c:pt>
                <c:pt idx="3233">
                  <c:v>2386.1276720023156</c:v>
                </c:pt>
                <c:pt idx="3234">
                  <c:v>2385.7675715059704</c:v>
                </c:pt>
                <c:pt idx="3235">
                  <c:v>2385.588990322467</c:v>
                </c:pt>
                <c:pt idx="3236">
                  <c:v>2385.038459315565</c:v>
                </c:pt>
                <c:pt idx="3237">
                  <c:v>2384.7915925501788</c:v>
                </c:pt>
                <c:pt idx="3238">
                  <c:v>2383.8599297936757</c:v>
                </c:pt>
                <c:pt idx="3239">
                  <c:v>2382.7953761285216</c:v>
                </c:pt>
                <c:pt idx="3240">
                  <c:v>2382.5940156973734</c:v>
                </c:pt>
                <c:pt idx="3241">
                  <c:v>2381.8163944895068</c:v>
                </c:pt>
                <c:pt idx="3242">
                  <c:v>2381.4946202892729</c:v>
                </c:pt>
                <c:pt idx="3243">
                  <c:v>2379.9017840661936</c:v>
                </c:pt>
                <c:pt idx="3244">
                  <c:v>2377.9074791873559</c:v>
                </c:pt>
                <c:pt idx="3245">
                  <c:v>2377.8245579814911</c:v>
                </c:pt>
                <c:pt idx="3246">
                  <c:v>2377.7943320475688</c:v>
                </c:pt>
                <c:pt idx="3247">
                  <c:v>2377.258829574585</c:v>
                </c:pt>
                <c:pt idx="3248">
                  <c:v>2377.0709348858727</c:v>
                </c:pt>
                <c:pt idx="3249">
                  <c:v>2376.8851447513366</c:v>
                </c:pt>
                <c:pt idx="3250">
                  <c:v>2375.1082851405445</c:v>
                </c:pt>
                <c:pt idx="3251">
                  <c:v>2374.7744159955446</c:v>
                </c:pt>
                <c:pt idx="3252">
                  <c:v>2374.4423978877066</c:v>
                </c:pt>
                <c:pt idx="3253">
                  <c:v>2374.2163082840702</c:v>
                </c:pt>
                <c:pt idx="3254">
                  <c:v>2373.8287272479797</c:v>
                </c:pt>
                <c:pt idx="3255">
                  <c:v>2373.7977642345431</c:v>
                </c:pt>
                <c:pt idx="3256">
                  <c:v>2373.6145313861634</c:v>
                </c:pt>
                <c:pt idx="3257">
                  <c:v>2373.4873539649116</c:v>
                </c:pt>
                <c:pt idx="3258">
                  <c:v>2373.1804866173375</c:v>
                </c:pt>
                <c:pt idx="3259">
                  <c:v>2372.3873367357255</c:v>
                </c:pt>
                <c:pt idx="3260">
                  <c:v>2372.1709618661143</c:v>
                </c:pt>
                <c:pt idx="3261">
                  <c:v>2371.9681227785354</c:v>
                </c:pt>
                <c:pt idx="3262">
                  <c:v>2371.7623333719043</c:v>
                </c:pt>
                <c:pt idx="3263">
                  <c:v>2371.6804368473754</c:v>
                </c:pt>
                <c:pt idx="3264">
                  <c:v>2371.2978105184766</c:v>
                </c:pt>
                <c:pt idx="3265">
                  <c:v>2370.1186033252875</c:v>
                </c:pt>
                <c:pt idx="3266">
                  <c:v>2368.5887081297242</c:v>
                </c:pt>
                <c:pt idx="3267">
                  <c:v>2368.2146126106045</c:v>
                </c:pt>
                <c:pt idx="3268">
                  <c:v>2367.9365215508151</c:v>
                </c:pt>
                <c:pt idx="3269">
                  <c:v>2367.721515974999</c:v>
                </c:pt>
                <c:pt idx="3270">
                  <c:v>2367.2263733678396</c:v>
                </c:pt>
                <c:pt idx="3271">
                  <c:v>2366.6825652482776</c:v>
                </c:pt>
                <c:pt idx="3272">
                  <c:v>2366.1710734660096</c:v>
                </c:pt>
                <c:pt idx="3273">
                  <c:v>2365.1831862176787</c:v>
                </c:pt>
                <c:pt idx="3274">
                  <c:v>2363.5720264244078</c:v>
                </c:pt>
                <c:pt idx="3275">
                  <c:v>2363.3876756895916</c:v>
                </c:pt>
                <c:pt idx="3276">
                  <c:v>2362.7861161184319</c:v>
                </c:pt>
                <c:pt idx="3277">
                  <c:v>2362.2834698518113</c:v>
                </c:pt>
                <c:pt idx="3278">
                  <c:v>2359.6985392845013</c:v>
                </c:pt>
                <c:pt idx="3279">
                  <c:v>2359.5117647372358</c:v>
                </c:pt>
                <c:pt idx="3280">
                  <c:v>2358.8058619493909</c:v>
                </c:pt>
                <c:pt idx="3281">
                  <c:v>2358.7424383301204</c:v>
                </c:pt>
                <c:pt idx="3282">
                  <c:v>2357.5050127596323</c:v>
                </c:pt>
                <c:pt idx="3283">
                  <c:v>2356.89235995743</c:v>
                </c:pt>
                <c:pt idx="3284">
                  <c:v>2356.8477272325094</c:v>
                </c:pt>
                <c:pt idx="3285">
                  <c:v>2355.9066496112614</c:v>
                </c:pt>
                <c:pt idx="3286">
                  <c:v>2354.9810601576669</c:v>
                </c:pt>
                <c:pt idx="3287">
                  <c:v>2354.6803329369754</c:v>
                </c:pt>
                <c:pt idx="3288">
                  <c:v>2354.0443937047326</c:v>
                </c:pt>
                <c:pt idx="3289">
                  <c:v>2353.7558662680781</c:v>
                </c:pt>
                <c:pt idx="3290">
                  <c:v>2353.3297580586541</c:v>
                </c:pt>
                <c:pt idx="3291">
                  <c:v>2352.8777087412109</c:v>
                </c:pt>
                <c:pt idx="3292">
                  <c:v>2351.7790869890323</c:v>
                </c:pt>
                <c:pt idx="3293">
                  <c:v>2351.7077762699128</c:v>
                </c:pt>
                <c:pt idx="3294">
                  <c:v>2350.9639082822532</c:v>
                </c:pt>
                <c:pt idx="3295">
                  <c:v>2350.6930241072505</c:v>
                </c:pt>
                <c:pt idx="3296">
                  <c:v>2349.5505623727377</c:v>
                </c:pt>
                <c:pt idx="3297">
                  <c:v>2349.3083120743436</c:v>
                </c:pt>
                <c:pt idx="3298">
                  <c:v>2347.8520413133838</c:v>
                </c:pt>
                <c:pt idx="3299">
                  <c:v>2347.4423186726035</c:v>
                </c:pt>
                <c:pt idx="3300">
                  <c:v>2347.2114347439419</c:v>
                </c:pt>
                <c:pt idx="3301">
                  <c:v>2347.1252084064481</c:v>
                </c:pt>
                <c:pt idx="3302">
                  <c:v>2346.4358610225258</c:v>
                </c:pt>
                <c:pt idx="3303">
                  <c:v>2345.9965607468284</c:v>
                </c:pt>
                <c:pt idx="3304">
                  <c:v>2345.8276186211906</c:v>
                </c:pt>
                <c:pt idx="3305">
                  <c:v>2345.8260452141699</c:v>
                </c:pt>
                <c:pt idx="3306">
                  <c:v>2345.6910228448442</c:v>
                </c:pt>
                <c:pt idx="3307">
                  <c:v>2345.5210193694961</c:v>
                </c:pt>
                <c:pt idx="3308">
                  <c:v>2344.8774516209464</c:v>
                </c:pt>
                <c:pt idx="3309">
                  <c:v>2344.8564542711201</c:v>
                </c:pt>
                <c:pt idx="3310">
                  <c:v>2344.5488482305082</c:v>
                </c:pt>
                <c:pt idx="3311">
                  <c:v>2344.3367735597822</c:v>
                </c:pt>
                <c:pt idx="3312">
                  <c:v>2343.9916034638718</c:v>
                </c:pt>
                <c:pt idx="3313">
                  <c:v>2343.8446716637081</c:v>
                </c:pt>
                <c:pt idx="3314">
                  <c:v>2343.7322528780837</c:v>
                </c:pt>
                <c:pt idx="3315">
                  <c:v>2343.291188042429</c:v>
                </c:pt>
                <c:pt idx="3316">
                  <c:v>2343.2819160420363</c:v>
                </c:pt>
                <c:pt idx="3317">
                  <c:v>2343.2350093051668</c:v>
                </c:pt>
                <c:pt idx="3318">
                  <c:v>2342.3277090289853</c:v>
                </c:pt>
                <c:pt idx="3319">
                  <c:v>2342.2428182495964</c:v>
                </c:pt>
                <c:pt idx="3320">
                  <c:v>2342.227507712576</c:v>
                </c:pt>
                <c:pt idx="3321">
                  <c:v>2342.0371168749202</c:v>
                </c:pt>
                <c:pt idx="3322">
                  <c:v>2341.17239540418</c:v>
                </c:pt>
                <c:pt idx="3323">
                  <c:v>2341.0716749318431</c:v>
                </c:pt>
                <c:pt idx="3324">
                  <c:v>2339.0338558197022</c:v>
                </c:pt>
                <c:pt idx="3325">
                  <c:v>2338.6737907838819</c:v>
                </c:pt>
                <c:pt idx="3326">
                  <c:v>2338.1151409726672</c:v>
                </c:pt>
                <c:pt idx="3327">
                  <c:v>2337.884729356766</c:v>
                </c:pt>
                <c:pt idx="3328">
                  <c:v>2337.6940790462486</c:v>
                </c:pt>
                <c:pt idx="3329">
                  <c:v>2336.6182742028768</c:v>
                </c:pt>
                <c:pt idx="3330">
                  <c:v>2336.4154883848296</c:v>
                </c:pt>
                <c:pt idx="3331">
                  <c:v>2336.414281951852</c:v>
                </c:pt>
                <c:pt idx="3332">
                  <c:v>2336.2100339449776</c:v>
                </c:pt>
                <c:pt idx="3333">
                  <c:v>2335.8904099239248</c:v>
                </c:pt>
                <c:pt idx="3334">
                  <c:v>2334.3503705419434</c:v>
                </c:pt>
                <c:pt idx="3335">
                  <c:v>2333.0716730444301</c:v>
                </c:pt>
                <c:pt idx="3336">
                  <c:v>2331.7266001380817</c:v>
                </c:pt>
                <c:pt idx="3337">
                  <c:v>2331.6407960563229</c:v>
                </c:pt>
                <c:pt idx="3338">
                  <c:v>2331.3429961511411</c:v>
                </c:pt>
                <c:pt idx="3339">
                  <c:v>2331.1749032158318</c:v>
                </c:pt>
                <c:pt idx="3340">
                  <c:v>2330.6223174582587</c:v>
                </c:pt>
                <c:pt idx="3341">
                  <c:v>2330.6211159854465</c:v>
                </c:pt>
                <c:pt idx="3342">
                  <c:v>2330.407342267566</c:v>
                </c:pt>
                <c:pt idx="3343">
                  <c:v>2329.9543011553092</c:v>
                </c:pt>
                <c:pt idx="3344">
                  <c:v>2329.8051383969519</c:v>
                </c:pt>
                <c:pt idx="3345">
                  <c:v>2329.327028278808</c:v>
                </c:pt>
                <c:pt idx="3346">
                  <c:v>2328.8103588845993</c:v>
                </c:pt>
                <c:pt idx="3347">
                  <c:v>2328.689383699364</c:v>
                </c:pt>
                <c:pt idx="3348">
                  <c:v>2328.3738393105409</c:v>
                </c:pt>
                <c:pt idx="3349">
                  <c:v>2327.651241811117</c:v>
                </c:pt>
                <c:pt idx="3350">
                  <c:v>2327.4106593967808</c:v>
                </c:pt>
                <c:pt idx="3351">
                  <c:v>2326.6009149903716</c:v>
                </c:pt>
                <c:pt idx="3352">
                  <c:v>2326.4980647931161</c:v>
                </c:pt>
                <c:pt idx="3353">
                  <c:v>2324.9022109431694</c:v>
                </c:pt>
                <c:pt idx="3354">
                  <c:v>2324.1112331960608</c:v>
                </c:pt>
                <c:pt idx="3355">
                  <c:v>2323.6808255676883</c:v>
                </c:pt>
                <c:pt idx="3356">
                  <c:v>2322.1815390581551</c:v>
                </c:pt>
                <c:pt idx="3357">
                  <c:v>2321.9103128984243</c:v>
                </c:pt>
                <c:pt idx="3358">
                  <c:v>2320.2219927302995</c:v>
                </c:pt>
                <c:pt idx="3359">
                  <c:v>2319.403097745047</c:v>
                </c:pt>
                <c:pt idx="3360">
                  <c:v>2319.3382738990258</c:v>
                </c:pt>
                <c:pt idx="3361">
                  <c:v>2319.0121622295519</c:v>
                </c:pt>
                <c:pt idx="3362">
                  <c:v>2316.1787766398329</c:v>
                </c:pt>
                <c:pt idx="3363">
                  <c:v>2315.7318551662238</c:v>
                </c:pt>
                <c:pt idx="3364">
                  <c:v>2315.2216794639162</c:v>
                </c:pt>
                <c:pt idx="3365">
                  <c:v>2313.6056195958449</c:v>
                </c:pt>
                <c:pt idx="3366">
                  <c:v>2313.5251372300254</c:v>
                </c:pt>
                <c:pt idx="3367">
                  <c:v>2312.9182793488767</c:v>
                </c:pt>
                <c:pt idx="3368">
                  <c:v>2312.7906236975064</c:v>
                </c:pt>
                <c:pt idx="3369">
                  <c:v>2312.2488358592987</c:v>
                </c:pt>
                <c:pt idx="3370">
                  <c:v>2311.4782843231287</c:v>
                </c:pt>
                <c:pt idx="3371">
                  <c:v>2311.2971844938065</c:v>
                </c:pt>
                <c:pt idx="3372">
                  <c:v>2310.8742916028782</c:v>
                </c:pt>
                <c:pt idx="3373">
                  <c:v>2310.623146927092</c:v>
                </c:pt>
                <c:pt idx="3374">
                  <c:v>2310.4257939953277</c:v>
                </c:pt>
                <c:pt idx="3375">
                  <c:v>2309.9665152592129</c:v>
                </c:pt>
                <c:pt idx="3376">
                  <c:v>2309.8774802588755</c:v>
                </c:pt>
                <c:pt idx="3377">
                  <c:v>2309.2381734771197</c:v>
                </c:pt>
                <c:pt idx="3378">
                  <c:v>2309.0252905088005</c:v>
                </c:pt>
                <c:pt idx="3379">
                  <c:v>2307.5508921935907</c:v>
                </c:pt>
                <c:pt idx="3380">
                  <c:v>2306.9586217127903</c:v>
                </c:pt>
                <c:pt idx="3381">
                  <c:v>2306.7371899080276</c:v>
                </c:pt>
                <c:pt idx="3382">
                  <c:v>2305.9614855849459</c:v>
                </c:pt>
                <c:pt idx="3383">
                  <c:v>2305.1992723713984</c:v>
                </c:pt>
                <c:pt idx="3384">
                  <c:v>2304.9407699900203</c:v>
                </c:pt>
                <c:pt idx="3385">
                  <c:v>2304.911394510174</c:v>
                </c:pt>
                <c:pt idx="3386">
                  <c:v>2304.5018587947557</c:v>
                </c:pt>
                <c:pt idx="3387">
                  <c:v>2303.8172378122804</c:v>
                </c:pt>
                <c:pt idx="3388">
                  <c:v>2303.3850952283542</c:v>
                </c:pt>
                <c:pt idx="3389">
                  <c:v>2303.303763604164</c:v>
                </c:pt>
                <c:pt idx="3390">
                  <c:v>2303.0575316657219</c:v>
                </c:pt>
                <c:pt idx="3391">
                  <c:v>2302.4278330451916</c:v>
                </c:pt>
                <c:pt idx="3392">
                  <c:v>2302.0198455916511</c:v>
                </c:pt>
                <c:pt idx="3393">
                  <c:v>2301.1858424663542</c:v>
                </c:pt>
                <c:pt idx="3394">
                  <c:v>2300.8904067876606</c:v>
                </c:pt>
                <c:pt idx="3395">
                  <c:v>2300.1527485438473</c:v>
                </c:pt>
                <c:pt idx="3396">
                  <c:v>2299.8846397304537</c:v>
                </c:pt>
                <c:pt idx="3397">
                  <c:v>2299.7738545664147</c:v>
                </c:pt>
                <c:pt idx="3398">
                  <c:v>2298.8699203390547</c:v>
                </c:pt>
                <c:pt idx="3399">
                  <c:v>2298.7608051606676</c:v>
                </c:pt>
                <c:pt idx="3400">
                  <c:v>2297.2618068663282</c:v>
                </c:pt>
                <c:pt idx="3401">
                  <c:v>2296.8885397063359</c:v>
                </c:pt>
                <c:pt idx="3402">
                  <c:v>2296.4176437666683</c:v>
                </c:pt>
                <c:pt idx="3403">
                  <c:v>2296.2860445685856</c:v>
                </c:pt>
                <c:pt idx="3404">
                  <c:v>2296.0240426445007</c:v>
                </c:pt>
                <c:pt idx="3405">
                  <c:v>2295.8251727358497</c:v>
                </c:pt>
                <c:pt idx="3406">
                  <c:v>2295.1010200987917</c:v>
                </c:pt>
                <c:pt idx="3407">
                  <c:v>2293.1284047889708</c:v>
                </c:pt>
                <c:pt idx="3408">
                  <c:v>2292.6757831170826</c:v>
                </c:pt>
                <c:pt idx="3409">
                  <c:v>2291.1526323344974</c:v>
                </c:pt>
                <c:pt idx="3410">
                  <c:v>2290.9156902419199</c:v>
                </c:pt>
                <c:pt idx="3411">
                  <c:v>2290.5083759321769</c:v>
                </c:pt>
                <c:pt idx="3412">
                  <c:v>2289.8215069095954</c:v>
                </c:pt>
                <c:pt idx="3413">
                  <c:v>2289.6179025999709</c:v>
                </c:pt>
                <c:pt idx="3414">
                  <c:v>2289.5737790302769</c:v>
                </c:pt>
                <c:pt idx="3415">
                  <c:v>2288.7111999665367</c:v>
                </c:pt>
                <c:pt idx="3416">
                  <c:v>2288.0997711017399</c:v>
                </c:pt>
                <c:pt idx="3417">
                  <c:v>2286.1460703488187</c:v>
                </c:pt>
                <c:pt idx="3418">
                  <c:v>2285.7956360880535</c:v>
                </c:pt>
                <c:pt idx="3419">
                  <c:v>2284.7885155279109</c:v>
                </c:pt>
                <c:pt idx="3420">
                  <c:v>2284.6555786692111</c:v>
                </c:pt>
                <c:pt idx="3421">
                  <c:v>2284.5917803748453</c:v>
                </c:pt>
                <c:pt idx="3422">
                  <c:v>2283.7886083296853</c:v>
                </c:pt>
                <c:pt idx="3423">
                  <c:v>2283.4991455343038</c:v>
                </c:pt>
                <c:pt idx="3424">
                  <c:v>2282.7610670160379</c:v>
                </c:pt>
                <c:pt idx="3425">
                  <c:v>2282.256468138165</c:v>
                </c:pt>
                <c:pt idx="3426">
                  <c:v>2281.6439327439994</c:v>
                </c:pt>
                <c:pt idx="3427">
                  <c:v>2281.3993843041526</c:v>
                </c:pt>
                <c:pt idx="3428">
                  <c:v>2279.9643168290459</c:v>
                </c:pt>
                <c:pt idx="3429">
                  <c:v>2279.4325373835036</c:v>
                </c:pt>
                <c:pt idx="3430">
                  <c:v>2278.6456972085562</c:v>
                </c:pt>
                <c:pt idx="3431">
                  <c:v>2278.5618705887268</c:v>
                </c:pt>
                <c:pt idx="3432">
                  <c:v>2278.2829363621609</c:v>
                </c:pt>
                <c:pt idx="3433">
                  <c:v>2276.8513333921965</c:v>
                </c:pt>
                <c:pt idx="3434">
                  <c:v>2276.5896030044555</c:v>
                </c:pt>
                <c:pt idx="3435">
                  <c:v>2276.5393594975612</c:v>
                </c:pt>
                <c:pt idx="3436">
                  <c:v>2276.1697926754423</c:v>
                </c:pt>
                <c:pt idx="3437">
                  <c:v>2275.8281241004006</c:v>
                </c:pt>
                <c:pt idx="3438">
                  <c:v>2275.4572559475905</c:v>
                </c:pt>
                <c:pt idx="3439">
                  <c:v>2275.2249275668464</c:v>
                </c:pt>
                <c:pt idx="3440">
                  <c:v>2275.0649679819744</c:v>
                </c:pt>
                <c:pt idx="3441">
                  <c:v>2274.8336071610452</c:v>
                </c:pt>
                <c:pt idx="3442">
                  <c:v>2273.9068069696427</c:v>
                </c:pt>
                <c:pt idx="3443">
                  <c:v>2273.8833350118002</c:v>
                </c:pt>
                <c:pt idx="3444">
                  <c:v>2273.4846030611793</c:v>
                </c:pt>
                <c:pt idx="3445">
                  <c:v>2273.3050883780593</c:v>
                </c:pt>
                <c:pt idx="3446">
                  <c:v>2272.7277645199374</c:v>
                </c:pt>
                <c:pt idx="3447">
                  <c:v>2272.0058723555671</c:v>
                </c:pt>
                <c:pt idx="3448">
                  <c:v>2271.9356565774151</c:v>
                </c:pt>
                <c:pt idx="3449">
                  <c:v>2271.8340172068274</c:v>
                </c:pt>
                <c:pt idx="3450">
                  <c:v>2271.6788396904203</c:v>
                </c:pt>
                <c:pt idx="3451">
                  <c:v>2271.3704030460781</c:v>
                </c:pt>
                <c:pt idx="3452">
                  <c:v>2270.9743377393156</c:v>
                </c:pt>
                <c:pt idx="3453">
                  <c:v>2270.6632104783012</c:v>
                </c:pt>
                <c:pt idx="3454">
                  <c:v>2270.5512006438798</c:v>
                </c:pt>
                <c:pt idx="3455">
                  <c:v>2269.4731552521389</c:v>
                </c:pt>
                <c:pt idx="3456">
                  <c:v>2269.1488147723471</c:v>
                </c:pt>
                <c:pt idx="3457">
                  <c:v>2268.4639782455229</c:v>
                </c:pt>
                <c:pt idx="3458">
                  <c:v>2268.3818742273911</c:v>
                </c:pt>
                <c:pt idx="3459">
                  <c:v>2268.0481535395647</c:v>
                </c:pt>
                <c:pt idx="3460">
                  <c:v>2267.7197863217107</c:v>
                </c:pt>
                <c:pt idx="3461">
                  <c:v>2266.6417783816655</c:v>
                </c:pt>
                <c:pt idx="3462">
                  <c:v>2265.9206399354007</c:v>
                </c:pt>
                <c:pt idx="3463">
                  <c:v>2265.7425879673438</c:v>
                </c:pt>
                <c:pt idx="3464">
                  <c:v>2265.580499988132</c:v>
                </c:pt>
                <c:pt idx="3465">
                  <c:v>2265.1093306636808</c:v>
                </c:pt>
                <c:pt idx="3466">
                  <c:v>2264.7563881995943</c:v>
                </c:pt>
                <c:pt idx="3467">
                  <c:v>2263.9525871933502</c:v>
                </c:pt>
                <c:pt idx="3468">
                  <c:v>2263.3691655116613</c:v>
                </c:pt>
                <c:pt idx="3469">
                  <c:v>2262.6947906297128</c:v>
                </c:pt>
                <c:pt idx="3470">
                  <c:v>2262.2548900185693</c:v>
                </c:pt>
                <c:pt idx="3471">
                  <c:v>2261.6455037201777</c:v>
                </c:pt>
                <c:pt idx="3472">
                  <c:v>2261.5791781144676</c:v>
                </c:pt>
                <c:pt idx="3473">
                  <c:v>2261.0502140691874</c:v>
                </c:pt>
                <c:pt idx="3474">
                  <c:v>2260.5512761919863</c:v>
                </c:pt>
                <c:pt idx="3475">
                  <c:v>2259.924964476626</c:v>
                </c:pt>
                <c:pt idx="3476">
                  <c:v>2259.8813006655369</c:v>
                </c:pt>
                <c:pt idx="3477">
                  <c:v>2259.7796330724941</c:v>
                </c:pt>
                <c:pt idx="3478">
                  <c:v>2259.5678740061653</c:v>
                </c:pt>
                <c:pt idx="3479">
                  <c:v>2259.0415263426635</c:v>
                </c:pt>
                <c:pt idx="3480">
                  <c:v>2258.7900597058401</c:v>
                </c:pt>
                <c:pt idx="3481">
                  <c:v>2258.5613049312437</c:v>
                </c:pt>
                <c:pt idx="3482">
                  <c:v>2258.3412613020996</c:v>
                </c:pt>
                <c:pt idx="3483">
                  <c:v>2258.1246340192688</c:v>
                </c:pt>
                <c:pt idx="3484">
                  <c:v>2257.9935980648465</c:v>
                </c:pt>
                <c:pt idx="3485">
                  <c:v>2256.690105053327</c:v>
                </c:pt>
                <c:pt idx="3486">
                  <c:v>2256.6660068459751</c:v>
                </c:pt>
                <c:pt idx="3487">
                  <c:v>2256.6556065058708</c:v>
                </c:pt>
                <c:pt idx="3488">
                  <c:v>2255.6866549597844</c:v>
                </c:pt>
                <c:pt idx="3489">
                  <c:v>2255.4035355691112</c:v>
                </c:pt>
                <c:pt idx="3490">
                  <c:v>2254.4224230660334</c:v>
                </c:pt>
                <c:pt idx="3491">
                  <c:v>2254.3889979508981</c:v>
                </c:pt>
                <c:pt idx="3492">
                  <c:v>2254.1411942409145</c:v>
                </c:pt>
                <c:pt idx="3493">
                  <c:v>2253.8946351167888</c:v>
                </c:pt>
                <c:pt idx="3494">
                  <c:v>2253.6512007119918</c:v>
                </c:pt>
                <c:pt idx="3495">
                  <c:v>2252.976751242214</c:v>
                </c:pt>
                <c:pt idx="3496">
                  <c:v>2252.4871801702184</c:v>
                </c:pt>
                <c:pt idx="3497">
                  <c:v>2252.3682666642803</c:v>
                </c:pt>
                <c:pt idx="3498">
                  <c:v>2246.4810396293269</c:v>
                </c:pt>
                <c:pt idx="3499">
                  <c:v>2246.3396335758107</c:v>
                </c:pt>
                <c:pt idx="3500">
                  <c:v>2245.6960607954634</c:v>
                </c:pt>
                <c:pt idx="3501">
                  <c:v>2245.4906769641238</c:v>
                </c:pt>
                <c:pt idx="3502">
                  <c:v>2245.418048606979</c:v>
                </c:pt>
                <c:pt idx="3503">
                  <c:v>2244.2107594161562</c:v>
                </c:pt>
                <c:pt idx="3504">
                  <c:v>2243.8016862164604</c:v>
                </c:pt>
                <c:pt idx="3505">
                  <c:v>2243.2772677183152</c:v>
                </c:pt>
                <c:pt idx="3506">
                  <c:v>2243.2274268451001</c:v>
                </c:pt>
                <c:pt idx="3507">
                  <c:v>2242.715956835747</c:v>
                </c:pt>
                <c:pt idx="3508">
                  <c:v>2240.0238035677376</c:v>
                </c:pt>
                <c:pt idx="3509">
                  <c:v>2239.060251483917</c:v>
                </c:pt>
                <c:pt idx="3510">
                  <c:v>2238.4200469668708</c:v>
                </c:pt>
                <c:pt idx="3511">
                  <c:v>2238.3088338678572</c:v>
                </c:pt>
                <c:pt idx="3512">
                  <c:v>2236.8097906152575</c:v>
                </c:pt>
                <c:pt idx="3513">
                  <c:v>2236.8064473954664</c:v>
                </c:pt>
                <c:pt idx="3514">
                  <c:v>2236.6344184118166</c:v>
                </c:pt>
                <c:pt idx="3515">
                  <c:v>2236.4998913049703</c:v>
                </c:pt>
                <c:pt idx="3516">
                  <c:v>2236.1533422388457</c:v>
                </c:pt>
                <c:pt idx="3517">
                  <c:v>2235.2048657957712</c:v>
                </c:pt>
                <c:pt idx="3518">
                  <c:v>2234.7063564591931</c:v>
                </c:pt>
                <c:pt idx="3519">
                  <c:v>2234.1112017584001</c:v>
                </c:pt>
                <c:pt idx="3520">
                  <c:v>2233.7989106077539</c:v>
                </c:pt>
                <c:pt idx="3521">
                  <c:v>2233.007443269888</c:v>
                </c:pt>
                <c:pt idx="3522">
                  <c:v>2232.3993531804617</c:v>
                </c:pt>
                <c:pt idx="3523">
                  <c:v>2232.3977401118809</c:v>
                </c:pt>
                <c:pt idx="3524">
                  <c:v>2232.0475080660317</c:v>
                </c:pt>
                <c:pt idx="3525">
                  <c:v>2231.8460759870504</c:v>
                </c:pt>
                <c:pt idx="3526">
                  <c:v>2230.7861168331569</c:v>
                </c:pt>
                <c:pt idx="3527">
                  <c:v>2228.9290741493633</c:v>
                </c:pt>
                <c:pt idx="3528">
                  <c:v>2228.7194291824767</c:v>
                </c:pt>
                <c:pt idx="3529">
                  <c:v>2228.6714578714964</c:v>
                </c:pt>
                <c:pt idx="3530">
                  <c:v>2228.4065047264098</c:v>
                </c:pt>
                <c:pt idx="3531">
                  <c:v>2228.2287827685141</c:v>
                </c:pt>
                <c:pt idx="3532">
                  <c:v>2227.5514465978413</c:v>
                </c:pt>
                <c:pt idx="3533">
                  <c:v>2227.3610577983331</c:v>
                </c:pt>
                <c:pt idx="3534">
                  <c:v>2227.1625997778692</c:v>
                </c:pt>
                <c:pt idx="3535">
                  <c:v>2226.6347845277692</c:v>
                </c:pt>
                <c:pt idx="3536">
                  <c:v>2226.5054858334856</c:v>
                </c:pt>
                <c:pt idx="3537">
                  <c:v>2226.3746612501141</c:v>
                </c:pt>
                <c:pt idx="3538">
                  <c:v>2226.1505730757262</c:v>
                </c:pt>
                <c:pt idx="3539">
                  <c:v>2225.7403273199998</c:v>
                </c:pt>
                <c:pt idx="3540">
                  <c:v>2225.5801400785981</c:v>
                </c:pt>
                <c:pt idx="3541">
                  <c:v>2224.2758670051894</c:v>
                </c:pt>
                <c:pt idx="3542">
                  <c:v>2223.5572487025788</c:v>
                </c:pt>
                <c:pt idx="3543">
                  <c:v>2222.5298946709104</c:v>
                </c:pt>
                <c:pt idx="3544">
                  <c:v>2222.2397377332045</c:v>
                </c:pt>
                <c:pt idx="3545">
                  <c:v>2221.5216914972998</c:v>
                </c:pt>
                <c:pt idx="3546">
                  <c:v>2221.4769320906535</c:v>
                </c:pt>
                <c:pt idx="3547">
                  <c:v>2221.3812807277013</c:v>
                </c:pt>
                <c:pt idx="3548">
                  <c:v>2220.3390041385583</c:v>
                </c:pt>
                <c:pt idx="3549">
                  <c:v>2220.1788884633452</c:v>
                </c:pt>
                <c:pt idx="3550">
                  <c:v>2219.8897122904777</c:v>
                </c:pt>
                <c:pt idx="3551">
                  <c:v>2219.7528886184177</c:v>
                </c:pt>
                <c:pt idx="3552">
                  <c:v>2219.6338687868911</c:v>
                </c:pt>
                <c:pt idx="3553">
                  <c:v>2219.4193513758983</c:v>
                </c:pt>
                <c:pt idx="3554">
                  <c:v>2219.1876420831122</c:v>
                </c:pt>
                <c:pt idx="3555">
                  <c:v>2218.9550810156929</c:v>
                </c:pt>
                <c:pt idx="3556">
                  <c:v>2218.7328477266101</c:v>
                </c:pt>
                <c:pt idx="3557">
                  <c:v>2218.408816955885</c:v>
                </c:pt>
                <c:pt idx="3558">
                  <c:v>2218.314355988432</c:v>
                </c:pt>
                <c:pt idx="3559">
                  <c:v>2218.0088756386926</c:v>
                </c:pt>
                <c:pt idx="3560">
                  <c:v>2217.9039520114657</c:v>
                </c:pt>
                <c:pt idx="3561">
                  <c:v>2217.5418365597725</c:v>
                </c:pt>
                <c:pt idx="3562">
                  <c:v>2217.2129328176707</c:v>
                </c:pt>
                <c:pt idx="3563">
                  <c:v>2216.4935882879627</c:v>
                </c:pt>
                <c:pt idx="3564">
                  <c:v>2216.1662945302328</c:v>
                </c:pt>
                <c:pt idx="3565">
                  <c:v>2216.1228961692918</c:v>
                </c:pt>
                <c:pt idx="3566">
                  <c:v>2215.7843849891092</c:v>
                </c:pt>
                <c:pt idx="3567">
                  <c:v>2215.6987559697363</c:v>
                </c:pt>
                <c:pt idx="3568">
                  <c:v>2214.9158497428994</c:v>
                </c:pt>
                <c:pt idx="3569">
                  <c:v>2213.0849944469664</c:v>
                </c:pt>
                <c:pt idx="3570">
                  <c:v>2212.221197693083</c:v>
                </c:pt>
                <c:pt idx="3571">
                  <c:v>2212.1736584321657</c:v>
                </c:pt>
                <c:pt idx="3572">
                  <c:v>2211.4984599982376</c:v>
                </c:pt>
                <c:pt idx="3573">
                  <c:v>2211.2396689195102</c:v>
                </c:pt>
                <c:pt idx="3574">
                  <c:v>2210.9617926483847</c:v>
                </c:pt>
                <c:pt idx="3575">
                  <c:v>2210.5479220241969</c:v>
                </c:pt>
                <c:pt idx="3576">
                  <c:v>2210.4928068150411</c:v>
                </c:pt>
                <c:pt idx="3577">
                  <c:v>2210.0234463066522</c:v>
                </c:pt>
                <c:pt idx="3578">
                  <c:v>2209.7170564741564</c:v>
                </c:pt>
                <c:pt idx="3579">
                  <c:v>2209.0821705190347</c:v>
                </c:pt>
                <c:pt idx="3580">
                  <c:v>2208.7854907841815</c:v>
                </c:pt>
                <c:pt idx="3581">
                  <c:v>2208.683171438674</c:v>
                </c:pt>
                <c:pt idx="3582">
                  <c:v>2208.2137575536308</c:v>
                </c:pt>
                <c:pt idx="3583">
                  <c:v>2208.0819663464026</c:v>
                </c:pt>
                <c:pt idx="3584">
                  <c:v>2207.0930238997439</c:v>
                </c:pt>
                <c:pt idx="3585">
                  <c:v>2207.0423099999957</c:v>
                </c:pt>
                <c:pt idx="3586">
                  <c:v>2206.7531401406395</c:v>
                </c:pt>
                <c:pt idx="3587">
                  <c:v>2206.6838430708644</c:v>
                </c:pt>
                <c:pt idx="3588">
                  <c:v>2206.5128974236382</c:v>
                </c:pt>
                <c:pt idx="3589">
                  <c:v>2205.8940136084952</c:v>
                </c:pt>
                <c:pt idx="3590">
                  <c:v>2205.5937076483187</c:v>
                </c:pt>
                <c:pt idx="3591">
                  <c:v>2205.026939878464</c:v>
                </c:pt>
                <c:pt idx="3592">
                  <c:v>2204.7949342690576</c:v>
                </c:pt>
                <c:pt idx="3593">
                  <c:v>2204.5077379830677</c:v>
                </c:pt>
                <c:pt idx="3594">
                  <c:v>2203.9318952341209</c:v>
                </c:pt>
                <c:pt idx="3595">
                  <c:v>2203.502807037064</c:v>
                </c:pt>
                <c:pt idx="3596">
                  <c:v>2202.3219947877851</c:v>
                </c:pt>
                <c:pt idx="3597">
                  <c:v>2202.3020223745702</c:v>
                </c:pt>
                <c:pt idx="3598">
                  <c:v>2201.890916076236</c:v>
                </c:pt>
                <c:pt idx="3599">
                  <c:v>2201.8197507164214</c:v>
                </c:pt>
                <c:pt idx="3600">
                  <c:v>2201.6045967655714</c:v>
                </c:pt>
                <c:pt idx="3601">
                  <c:v>2201.1283590851226</c:v>
                </c:pt>
                <c:pt idx="3602">
                  <c:v>2200.2355458882125</c:v>
                </c:pt>
                <c:pt idx="3603">
                  <c:v>2200.2313737944764</c:v>
                </c:pt>
                <c:pt idx="3604">
                  <c:v>2200.1725503581902</c:v>
                </c:pt>
                <c:pt idx="3605">
                  <c:v>2199.9731308409901</c:v>
                </c:pt>
                <c:pt idx="3606">
                  <c:v>2199.4848649260734</c:v>
                </c:pt>
                <c:pt idx="3607">
                  <c:v>2199.3328363318328</c:v>
                </c:pt>
                <c:pt idx="3608">
                  <c:v>2199.1969418082635</c:v>
                </c:pt>
                <c:pt idx="3609">
                  <c:v>2199.0030907091832</c:v>
                </c:pt>
                <c:pt idx="3610">
                  <c:v>2198.8976580402564</c:v>
                </c:pt>
                <c:pt idx="3611">
                  <c:v>2198.7479842501216</c:v>
                </c:pt>
                <c:pt idx="3612">
                  <c:v>2198.3722103246055</c:v>
                </c:pt>
                <c:pt idx="3613">
                  <c:v>2197.8747220423488</c:v>
                </c:pt>
                <c:pt idx="3614">
                  <c:v>2197.595315205037</c:v>
                </c:pt>
                <c:pt idx="3615">
                  <c:v>2196.5904429817201</c:v>
                </c:pt>
                <c:pt idx="3616">
                  <c:v>2196.375590674877</c:v>
                </c:pt>
                <c:pt idx="3617">
                  <c:v>2195.5535994525094</c:v>
                </c:pt>
                <c:pt idx="3618">
                  <c:v>2194.645474509663</c:v>
                </c:pt>
                <c:pt idx="3619">
                  <c:v>2193.9163752664463</c:v>
                </c:pt>
                <c:pt idx="3620">
                  <c:v>2193.6504193226497</c:v>
                </c:pt>
                <c:pt idx="3621">
                  <c:v>2191.6549775692988</c:v>
                </c:pt>
                <c:pt idx="3622">
                  <c:v>2191.635126380751</c:v>
                </c:pt>
                <c:pt idx="3623">
                  <c:v>2191.5723489771949</c:v>
                </c:pt>
                <c:pt idx="3624">
                  <c:v>2191.4852556787596</c:v>
                </c:pt>
                <c:pt idx="3625">
                  <c:v>2191.4758745331237</c:v>
                </c:pt>
                <c:pt idx="3626">
                  <c:v>2191.1555476029716</c:v>
                </c:pt>
                <c:pt idx="3627">
                  <c:v>2191.0122462024956</c:v>
                </c:pt>
                <c:pt idx="3628">
                  <c:v>2190.2594143994643</c:v>
                </c:pt>
                <c:pt idx="3629">
                  <c:v>2190.2408305434055</c:v>
                </c:pt>
                <c:pt idx="3630">
                  <c:v>2189.6695196890832</c:v>
                </c:pt>
                <c:pt idx="3631">
                  <c:v>2188.6532572343613</c:v>
                </c:pt>
                <c:pt idx="3632">
                  <c:v>2188.6015842096008</c:v>
                </c:pt>
                <c:pt idx="3633">
                  <c:v>2188.1420681778591</c:v>
                </c:pt>
                <c:pt idx="3634">
                  <c:v>2188.118035278671</c:v>
                </c:pt>
                <c:pt idx="3635">
                  <c:v>2187.5335156906976</c:v>
                </c:pt>
                <c:pt idx="3636">
                  <c:v>2187.0565728434585</c:v>
                </c:pt>
                <c:pt idx="3637">
                  <c:v>2186.3151650497643</c:v>
                </c:pt>
                <c:pt idx="3638">
                  <c:v>2185.7108345445658</c:v>
                </c:pt>
                <c:pt idx="3639">
                  <c:v>2185.4711055766211</c:v>
                </c:pt>
                <c:pt idx="3640">
                  <c:v>2185.2224884817451</c:v>
                </c:pt>
                <c:pt idx="3641">
                  <c:v>2184.7828483380217</c:v>
                </c:pt>
                <c:pt idx="3642">
                  <c:v>2184.6872567049668</c:v>
                </c:pt>
                <c:pt idx="3643">
                  <c:v>2183.6965197401082</c:v>
                </c:pt>
                <c:pt idx="3644">
                  <c:v>2182.9058850924175</c:v>
                </c:pt>
                <c:pt idx="3645">
                  <c:v>2181.8833266160209</c:v>
                </c:pt>
                <c:pt idx="3646">
                  <c:v>2180.4321628326843</c:v>
                </c:pt>
                <c:pt idx="3647">
                  <c:v>2179.9309159586164</c:v>
                </c:pt>
                <c:pt idx="3648">
                  <c:v>2179.455540386306</c:v>
                </c:pt>
                <c:pt idx="3649">
                  <c:v>2179.0530058137556</c:v>
                </c:pt>
                <c:pt idx="3650">
                  <c:v>2179.0107405069134</c:v>
                </c:pt>
                <c:pt idx="3651">
                  <c:v>2178.821125378046</c:v>
                </c:pt>
                <c:pt idx="3652">
                  <c:v>2177.4767609965802</c:v>
                </c:pt>
                <c:pt idx="3653">
                  <c:v>2177.3861463121902</c:v>
                </c:pt>
                <c:pt idx="3654">
                  <c:v>2176.0263327574726</c:v>
                </c:pt>
                <c:pt idx="3655">
                  <c:v>2175.1164991814589</c:v>
                </c:pt>
                <c:pt idx="3656">
                  <c:v>2174.9123542761804</c:v>
                </c:pt>
                <c:pt idx="3657">
                  <c:v>2174.6934266244039</c:v>
                </c:pt>
                <c:pt idx="3658">
                  <c:v>2174.4843773439197</c:v>
                </c:pt>
                <c:pt idx="3659">
                  <c:v>2173.1640758154131</c:v>
                </c:pt>
                <c:pt idx="3660">
                  <c:v>2172.7339861345999</c:v>
                </c:pt>
                <c:pt idx="3661">
                  <c:v>2171.8335684363046</c:v>
                </c:pt>
                <c:pt idx="3662">
                  <c:v>2171.2430341863633</c:v>
                </c:pt>
                <c:pt idx="3663">
                  <c:v>2169.0774666662351</c:v>
                </c:pt>
                <c:pt idx="3664">
                  <c:v>2168.6196870438257</c:v>
                </c:pt>
                <c:pt idx="3665">
                  <c:v>2168.3388090583376</c:v>
                </c:pt>
                <c:pt idx="3666">
                  <c:v>2167.9219746337631</c:v>
                </c:pt>
                <c:pt idx="3667">
                  <c:v>2166.9087867466606</c:v>
                </c:pt>
                <c:pt idx="3668">
                  <c:v>2165.98499644306</c:v>
                </c:pt>
                <c:pt idx="3669">
                  <c:v>2165.5366063170304</c:v>
                </c:pt>
                <c:pt idx="3670">
                  <c:v>2164.7922921678755</c:v>
                </c:pt>
                <c:pt idx="3671">
                  <c:v>2163.9299063709045</c:v>
                </c:pt>
                <c:pt idx="3672">
                  <c:v>2162.9453504368998</c:v>
                </c:pt>
                <c:pt idx="3673">
                  <c:v>2162.7424099031709</c:v>
                </c:pt>
                <c:pt idx="3674">
                  <c:v>2162.5892752212949</c:v>
                </c:pt>
                <c:pt idx="3675">
                  <c:v>2162.1056947852544</c:v>
                </c:pt>
                <c:pt idx="3676">
                  <c:v>2162.1003846508429</c:v>
                </c:pt>
                <c:pt idx="3677">
                  <c:v>2161.5108093389204</c:v>
                </c:pt>
                <c:pt idx="3678">
                  <c:v>2161.2673738082253</c:v>
                </c:pt>
                <c:pt idx="3679">
                  <c:v>2160.4006843190714</c:v>
                </c:pt>
                <c:pt idx="3680">
                  <c:v>2160.0624873232841</c:v>
                </c:pt>
                <c:pt idx="3681">
                  <c:v>2159.6964806633528</c:v>
                </c:pt>
                <c:pt idx="3682">
                  <c:v>2159.4074393992955</c:v>
                </c:pt>
                <c:pt idx="3683">
                  <c:v>2158.8880355744891</c:v>
                </c:pt>
                <c:pt idx="3684">
                  <c:v>2158.783000660605</c:v>
                </c:pt>
                <c:pt idx="3685">
                  <c:v>2158.4205797557038</c:v>
                </c:pt>
                <c:pt idx="3686">
                  <c:v>2158.1006282239491</c:v>
                </c:pt>
                <c:pt idx="3687">
                  <c:v>2157.9915095482934</c:v>
                </c:pt>
                <c:pt idx="3688">
                  <c:v>2157.9863846034468</c:v>
                </c:pt>
                <c:pt idx="3689">
                  <c:v>2157.810097911623</c:v>
                </c:pt>
                <c:pt idx="3690">
                  <c:v>2156.9879184064598</c:v>
                </c:pt>
                <c:pt idx="3691">
                  <c:v>2155.3794205972881</c:v>
                </c:pt>
                <c:pt idx="3692">
                  <c:v>2154.1810565251012</c:v>
                </c:pt>
                <c:pt idx="3693">
                  <c:v>2154.030092596478</c:v>
                </c:pt>
                <c:pt idx="3694">
                  <c:v>2153.3045658759374</c:v>
                </c:pt>
                <c:pt idx="3695">
                  <c:v>2153.1512552653421</c:v>
                </c:pt>
                <c:pt idx="3696">
                  <c:v>2152.5835920253562</c:v>
                </c:pt>
                <c:pt idx="3697">
                  <c:v>2150.2971880340574</c:v>
                </c:pt>
                <c:pt idx="3698">
                  <c:v>2149.864081696594</c:v>
                </c:pt>
                <c:pt idx="3699">
                  <c:v>2149.1039255624351</c:v>
                </c:pt>
                <c:pt idx="3700">
                  <c:v>2148.5413740894528</c:v>
                </c:pt>
                <c:pt idx="3701">
                  <c:v>2148.3560489866472</c:v>
                </c:pt>
                <c:pt idx="3702">
                  <c:v>2147.546745887862</c:v>
                </c:pt>
                <c:pt idx="3703">
                  <c:v>2147.4035843688953</c:v>
                </c:pt>
                <c:pt idx="3704">
                  <c:v>2147.0152060474952</c:v>
                </c:pt>
                <c:pt idx="3705">
                  <c:v>2146.022721172505</c:v>
                </c:pt>
                <c:pt idx="3706">
                  <c:v>2146.0006992444733</c:v>
                </c:pt>
                <c:pt idx="3707">
                  <c:v>2145.7182135436269</c:v>
                </c:pt>
                <c:pt idx="3708">
                  <c:v>2145.3508758571411</c:v>
                </c:pt>
                <c:pt idx="3709">
                  <c:v>2144.3574332692888</c:v>
                </c:pt>
                <c:pt idx="3710">
                  <c:v>2144.3505080148911</c:v>
                </c:pt>
                <c:pt idx="3711">
                  <c:v>2143.605901913113</c:v>
                </c:pt>
                <c:pt idx="3712">
                  <c:v>2143.064208745956</c:v>
                </c:pt>
                <c:pt idx="3713">
                  <c:v>2142.318235611915</c:v>
                </c:pt>
                <c:pt idx="3714">
                  <c:v>2142.2861827894712</c:v>
                </c:pt>
                <c:pt idx="3715">
                  <c:v>2142.2171861565116</c:v>
                </c:pt>
                <c:pt idx="3716">
                  <c:v>2141.5711601283815</c:v>
                </c:pt>
                <c:pt idx="3717">
                  <c:v>2141.1324056461126</c:v>
                </c:pt>
                <c:pt idx="3718">
                  <c:v>2140.8402954064477</c:v>
                </c:pt>
                <c:pt idx="3719">
                  <c:v>2139.7052659273145</c:v>
                </c:pt>
                <c:pt idx="3720">
                  <c:v>2139.4107579639217</c:v>
                </c:pt>
                <c:pt idx="3721">
                  <c:v>2138.1873410812022</c:v>
                </c:pt>
                <c:pt idx="3722">
                  <c:v>2138.1599047232248</c:v>
                </c:pt>
                <c:pt idx="3723">
                  <c:v>2137.977068599595</c:v>
                </c:pt>
                <c:pt idx="3724">
                  <c:v>2136.9095492343108</c:v>
                </c:pt>
                <c:pt idx="3725">
                  <c:v>2136.5558332146538</c:v>
                </c:pt>
                <c:pt idx="3726">
                  <c:v>2136.2464219649632</c:v>
                </c:pt>
                <c:pt idx="3727">
                  <c:v>2136.0411722633571</c:v>
                </c:pt>
                <c:pt idx="3728">
                  <c:v>2135.9277113829717</c:v>
                </c:pt>
                <c:pt idx="3729">
                  <c:v>2135.5101556746163</c:v>
                </c:pt>
                <c:pt idx="3730">
                  <c:v>2134.092095439169</c:v>
                </c:pt>
                <c:pt idx="3731">
                  <c:v>2134.0246895159612</c:v>
                </c:pt>
                <c:pt idx="3732">
                  <c:v>2133.0640655786397</c:v>
                </c:pt>
                <c:pt idx="3733">
                  <c:v>2132.8270032347905</c:v>
                </c:pt>
                <c:pt idx="3734">
                  <c:v>2132.7305893972184</c:v>
                </c:pt>
                <c:pt idx="3735">
                  <c:v>2132.6576529612812</c:v>
                </c:pt>
                <c:pt idx="3736">
                  <c:v>2132.1737095144063</c:v>
                </c:pt>
                <c:pt idx="3737">
                  <c:v>2131.5079398928751</c:v>
                </c:pt>
                <c:pt idx="3738">
                  <c:v>2131.450931109322</c:v>
                </c:pt>
                <c:pt idx="3739">
                  <c:v>2131.0729872629381</c:v>
                </c:pt>
                <c:pt idx="3740">
                  <c:v>2130.8802111974032</c:v>
                </c:pt>
                <c:pt idx="3741">
                  <c:v>2130.1597353758411</c:v>
                </c:pt>
                <c:pt idx="3742">
                  <c:v>2129.2180235232249</c:v>
                </c:pt>
                <c:pt idx="3743">
                  <c:v>2128.5723228345646</c:v>
                </c:pt>
                <c:pt idx="3744">
                  <c:v>2127.1619088686834</c:v>
                </c:pt>
                <c:pt idx="3745">
                  <c:v>2126.9908333502872</c:v>
                </c:pt>
                <c:pt idx="3746">
                  <c:v>2126.9636630050345</c:v>
                </c:pt>
                <c:pt idx="3747">
                  <c:v>2126.7679220443306</c:v>
                </c:pt>
                <c:pt idx="3748">
                  <c:v>2126.3328636132346</c:v>
                </c:pt>
                <c:pt idx="3749">
                  <c:v>2125.3800728551546</c:v>
                </c:pt>
                <c:pt idx="3750">
                  <c:v>2125.0154656116169</c:v>
                </c:pt>
                <c:pt idx="3751">
                  <c:v>2125.0028726630744</c:v>
                </c:pt>
                <c:pt idx="3752">
                  <c:v>2123.719935746074</c:v>
                </c:pt>
                <c:pt idx="3753">
                  <c:v>2122.5706694430778</c:v>
                </c:pt>
                <c:pt idx="3754">
                  <c:v>2121.990000597636</c:v>
                </c:pt>
                <c:pt idx="3755">
                  <c:v>2121.5413162815571</c:v>
                </c:pt>
                <c:pt idx="3756">
                  <c:v>2121.4740999757914</c:v>
                </c:pt>
                <c:pt idx="3757">
                  <c:v>2120.532977126597</c:v>
                </c:pt>
                <c:pt idx="3758">
                  <c:v>2120.4898195701171</c:v>
                </c:pt>
                <c:pt idx="3759">
                  <c:v>2120.3285473864485</c:v>
                </c:pt>
                <c:pt idx="3760">
                  <c:v>2120.0748961750669</c:v>
                </c:pt>
                <c:pt idx="3761">
                  <c:v>2118.8147976795085</c:v>
                </c:pt>
                <c:pt idx="3762">
                  <c:v>2117.6302227731871</c:v>
                </c:pt>
                <c:pt idx="3763">
                  <c:v>2116.9389956714044</c:v>
                </c:pt>
                <c:pt idx="3764">
                  <c:v>2116.4547792169778</c:v>
                </c:pt>
                <c:pt idx="3765">
                  <c:v>2115.804472576247</c:v>
                </c:pt>
                <c:pt idx="3766">
                  <c:v>2115.4663446540967</c:v>
                </c:pt>
                <c:pt idx="3767">
                  <c:v>2114.8132387201654</c:v>
                </c:pt>
                <c:pt idx="3768">
                  <c:v>2114.3351425213282</c:v>
                </c:pt>
                <c:pt idx="3769">
                  <c:v>2113.2543442854612</c:v>
                </c:pt>
                <c:pt idx="3770">
                  <c:v>2112.83741146485</c:v>
                </c:pt>
                <c:pt idx="3771">
                  <c:v>2112.5789519975397</c:v>
                </c:pt>
                <c:pt idx="3772">
                  <c:v>2112.3291766863399</c:v>
                </c:pt>
                <c:pt idx="3773">
                  <c:v>2111.7982619312074</c:v>
                </c:pt>
                <c:pt idx="3774">
                  <c:v>2110.9526730904972</c:v>
                </c:pt>
                <c:pt idx="3775">
                  <c:v>2110.6855558515917</c:v>
                </c:pt>
                <c:pt idx="3776">
                  <c:v>2109.0931229342355</c:v>
                </c:pt>
                <c:pt idx="3777">
                  <c:v>2107.1286192268794</c:v>
                </c:pt>
                <c:pt idx="3778">
                  <c:v>2106.2351196209588</c:v>
                </c:pt>
                <c:pt idx="3779">
                  <c:v>2105.7565816631709</c:v>
                </c:pt>
                <c:pt idx="3780">
                  <c:v>2105.5981384187276</c:v>
                </c:pt>
                <c:pt idx="3781">
                  <c:v>2105.1419250816771</c:v>
                </c:pt>
                <c:pt idx="3782">
                  <c:v>2104.6639942471188</c:v>
                </c:pt>
                <c:pt idx="3783">
                  <c:v>2103.7414275254146</c:v>
                </c:pt>
                <c:pt idx="3784">
                  <c:v>2103.3159172634282</c:v>
                </c:pt>
                <c:pt idx="3785">
                  <c:v>2103.2526770198347</c:v>
                </c:pt>
                <c:pt idx="3786">
                  <c:v>2103.1657144255109</c:v>
                </c:pt>
                <c:pt idx="3787">
                  <c:v>2103.0811019085704</c:v>
                </c:pt>
                <c:pt idx="3788">
                  <c:v>2101.3551984678375</c:v>
                </c:pt>
                <c:pt idx="3789">
                  <c:v>2101.1084953943887</c:v>
                </c:pt>
                <c:pt idx="3790">
                  <c:v>2100.1390814957354</c:v>
                </c:pt>
                <c:pt idx="3791">
                  <c:v>2100.1314177769955</c:v>
                </c:pt>
                <c:pt idx="3792">
                  <c:v>2099.7659697316144</c:v>
                </c:pt>
                <c:pt idx="3793">
                  <c:v>2099.4591090165236</c:v>
                </c:pt>
                <c:pt idx="3794">
                  <c:v>2099.2505529240766</c:v>
                </c:pt>
                <c:pt idx="3795">
                  <c:v>2097.7647828571003</c:v>
                </c:pt>
                <c:pt idx="3796">
                  <c:v>2097.5789589902761</c:v>
                </c:pt>
                <c:pt idx="3797">
                  <c:v>2097.5504158915414</c:v>
                </c:pt>
                <c:pt idx="3798">
                  <c:v>2097.2776457511059</c:v>
                </c:pt>
                <c:pt idx="3799">
                  <c:v>2097.2143405935499</c:v>
                </c:pt>
                <c:pt idx="3800">
                  <c:v>2097.1444667922124</c:v>
                </c:pt>
                <c:pt idx="3801">
                  <c:v>2096.5662409241995</c:v>
                </c:pt>
                <c:pt idx="3802">
                  <c:v>2096.1454201404254</c:v>
                </c:pt>
                <c:pt idx="3803">
                  <c:v>2095.3632420150443</c:v>
                </c:pt>
                <c:pt idx="3804">
                  <c:v>2094.4345065805983</c:v>
                </c:pt>
                <c:pt idx="3805">
                  <c:v>2094.1322094625898</c:v>
                </c:pt>
                <c:pt idx="3806">
                  <c:v>2094.0057319401785</c:v>
                </c:pt>
                <c:pt idx="3807">
                  <c:v>2093.0076821850407</c:v>
                </c:pt>
                <c:pt idx="3808">
                  <c:v>2092.4229713061113</c:v>
                </c:pt>
                <c:pt idx="3809">
                  <c:v>2092.3239268558432</c:v>
                </c:pt>
                <c:pt idx="3810">
                  <c:v>2091.9020831002131</c:v>
                </c:pt>
                <c:pt idx="3811">
                  <c:v>2091.5862778094743</c:v>
                </c:pt>
                <c:pt idx="3812">
                  <c:v>2089.4750801596374</c:v>
                </c:pt>
                <c:pt idx="3813">
                  <c:v>2088.573275230196</c:v>
                </c:pt>
                <c:pt idx="3814">
                  <c:v>2088.4964354372837</c:v>
                </c:pt>
                <c:pt idx="3815">
                  <c:v>2086.7846683174384</c:v>
                </c:pt>
                <c:pt idx="3816">
                  <c:v>2086.6761123442652</c:v>
                </c:pt>
                <c:pt idx="3817">
                  <c:v>2086.4710911300449</c:v>
                </c:pt>
                <c:pt idx="3818">
                  <c:v>2086.4287941286293</c:v>
                </c:pt>
                <c:pt idx="3819">
                  <c:v>2085.1602637502883</c:v>
                </c:pt>
                <c:pt idx="3820">
                  <c:v>2084.9787868499752</c:v>
                </c:pt>
                <c:pt idx="3821">
                  <c:v>2084.8269990032868</c:v>
                </c:pt>
                <c:pt idx="3822">
                  <c:v>2084.711348929935</c:v>
                </c:pt>
                <c:pt idx="3823">
                  <c:v>2084.5730180165506</c:v>
                </c:pt>
                <c:pt idx="3824">
                  <c:v>2083.3236715359162</c:v>
                </c:pt>
                <c:pt idx="3825">
                  <c:v>2083.1127246273309</c:v>
                </c:pt>
                <c:pt idx="3826">
                  <c:v>2083.1009963023002</c:v>
                </c:pt>
                <c:pt idx="3827">
                  <c:v>2082.8876836089707</c:v>
                </c:pt>
                <c:pt idx="3828">
                  <c:v>2082.1985918649038</c:v>
                </c:pt>
                <c:pt idx="3829">
                  <c:v>2081.9149526007968</c:v>
                </c:pt>
                <c:pt idx="3830">
                  <c:v>2080.9954880995219</c:v>
                </c:pt>
                <c:pt idx="3831">
                  <c:v>2080.3006884678202</c:v>
                </c:pt>
                <c:pt idx="3832">
                  <c:v>2079.9163199567793</c:v>
                </c:pt>
                <c:pt idx="3833">
                  <c:v>2079.0171196284555</c:v>
                </c:pt>
                <c:pt idx="3834">
                  <c:v>2078.8057685477534</c:v>
                </c:pt>
                <c:pt idx="3835">
                  <c:v>2077.0496614943609</c:v>
                </c:pt>
                <c:pt idx="3836">
                  <c:v>2076.3437712761488</c:v>
                </c:pt>
                <c:pt idx="3837">
                  <c:v>2076.2660508155823</c:v>
                </c:pt>
                <c:pt idx="3838">
                  <c:v>2076.1740652151047</c:v>
                </c:pt>
                <c:pt idx="3839">
                  <c:v>2076.0688249142963</c:v>
                </c:pt>
                <c:pt idx="3840">
                  <c:v>2075.6051292367802</c:v>
                </c:pt>
                <c:pt idx="3841">
                  <c:v>2075.4986638877131</c:v>
                </c:pt>
                <c:pt idx="3842">
                  <c:v>2074.4453914425108</c:v>
                </c:pt>
                <c:pt idx="3843">
                  <c:v>2072.3768234083386</c:v>
                </c:pt>
                <c:pt idx="3844">
                  <c:v>2072.3268235333762</c:v>
                </c:pt>
                <c:pt idx="3845">
                  <c:v>2072.2895880374645</c:v>
                </c:pt>
                <c:pt idx="3846">
                  <c:v>2072.2185907668331</c:v>
                </c:pt>
                <c:pt idx="3847">
                  <c:v>2072.1678819734925</c:v>
                </c:pt>
                <c:pt idx="3848">
                  <c:v>2071.8975743151373</c:v>
                </c:pt>
                <c:pt idx="3849">
                  <c:v>2071.6151285204623</c:v>
                </c:pt>
                <c:pt idx="3850">
                  <c:v>2071.5800075550183</c:v>
                </c:pt>
                <c:pt idx="3851">
                  <c:v>2071.1775806024343</c:v>
                </c:pt>
                <c:pt idx="3852">
                  <c:v>2070.5830109030671</c:v>
                </c:pt>
                <c:pt idx="3853">
                  <c:v>2070.3986528177725</c:v>
                </c:pt>
                <c:pt idx="3854">
                  <c:v>2070.1631600554783</c:v>
                </c:pt>
                <c:pt idx="3855">
                  <c:v>2070.1590376427434</c:v>
                </c:pt>
                <c:pt idx="3856">
                  <c:v>2069.9552497853174</c:v>
                </c:pt>
                <c:pt idx="3857">
                  <c:v>2069.5277789472211</c:v>
                </c:pt>
                <c:pt idx="3858">
                  <c:v>2069.2851634015242</c:v>
                </c:pt>
                <c:pt idx="3859">
                  <c:v>2068.1405402750443</c:v>
                </c:pt>
                <c:pt idx="3860">
                  <c:v>2067.0515195006797</c:v>
                </c:pt>
                <c:pt idx="3861">
                  <c:v>2066.7359043131273</c:v>
                </c:pt>
                <c:pt idx="3862">
                  <c:v>2065.6611188967031</c:v>
                </c:pt>
                <c:pt idx="3863">
                  <c:v>2065.6297381188142</c:v>
                </c:pt>
                <c:pt idx="3864">
                  <c:v>2065.5278847228155</c:v>
                </c:pt>
                <c:pt idx="3865">
                  <c:v>2065.3129719396975</c:v>
                </c:pt>
                <c:pt idx="3866">
                  <c:v>2064.9790812471183</c:v>
                </c:pt>
                <c:pt idx="3867">
                  <c:v>2064.0810995376937</c:v>
                </c:pt>
                <c:pt idx="3868">
                  <c:v>2064.0762192021225</c:v>
                </c:pt>
                <c:pt idx="3869">
                  <c:v>2063.5167372968458</c:v>
                </c:pt>
                <c:pt idx="3870">
                  <c:v>2062.7814768526287</c:v>
                </c:pt>
                <c:pt idx="3871">
                  <c:v>2061.7981071450977</c:v>
                </c:pt>
                <c:pt idx="3872">
                  <c:v>2060.7797232495413</c:v>
                </c:pt>
                <c:pt idx="3873">
                  <c:v>2060.7501194273764</c:v>
                </c:pt>
                <c:pt idx="3874">
                  <c:v>2060.61504711522</c:v>
                </c:pt>
                <c:pt idx="3875">
                  <c:v>2060.3460146364901</c:v>
                </c:pt>
                <c:pt idx="3876">
                  <c:v>2059.5735616466736</c:v>
                </c:pt>
                <c:pt idx="3877">
                  <c:v>2059.1074026487267</c:v>
                </c:pt>
                <c:pt idx="3878">
                  <c:v>2059.054979111118</c:v>
                </c:pt>
                <c:pt idx="3879">
                  <c:v>2058.6861742818687</c:v>
                </c:pt>
                <c:pt idx="3880">
                  <c:v>2058.3280315656129</c:v>
                </c:pt>
                <c:pt idx="3881">
                  <c:v>2058.0621011855869</c:v>
                </c:pt>
                <c:pt idx="3882">
                  <c:v>2057.8057362307445</c:v>
                </c:pt>
                <c:pt idx="3883">
                  <c:v>2057.515605504248</c:v>
                </c:pt>
                <c:pt idx="3884">
                  <c:v>2056.8869815139474</c:v>
                </c:pt>
                <c:pt idx="3885">
                  <c:v>2056.8669999191493</c:v>
                </c:pt>
                <c:pt idx="3886">
                  <c:v>2055.8582983387842</c:v>
                </c:pt>
                <c:pt idx="3887">
                  <c:v>2053.3418079637945</c:v>
                </c:pt>
                <c:pt idx="3888">
                  <c:v>2052.6595059378942</c:v>
                </c:pt>
                <c:pt idx="3889">
                  <c:v>2052.0732312250138</c:v>
                </c:pt>
                <c:pt idx="3890">
                  <c:v>2051.3882722304625</c:v>
                </c:pt>
                <c:pt idx="3891">
                  <c:v>2050.6628026824524</c:v>
                </c:pt>
                <c:pt idx="3892">
                  <c:v>2049.6645845964217</c:v>
                </c:pt>
                <c:pt idx="3893">
                  <c:v>2049.6368296837559</c:v>
                </c:pt>
                <c:pt idx="3894">
                  <c:v>2049.0859006669784</c:v>
                </c:pt>
                <c:pt idx="3895">
                  <c:v>2047.9443676249186</c:v>
                </c:pt>
                <c:pt idx="3896">
                  <c:v>2047.5693562836118</c:v>
                </c:pt>
                <c:pt idx="3897">
                  <c:v>2047.2376992212298</c:v>
                </c:pt>
                <c:pt idx="3898">
                  <c:v>2046.9827141353819</c:v>
                </c:pt>
                <c:pt idx="3899">
                  <c:v>2046.4902016189033</c:v>
                </c:pt>
                <c:pt idx="3900">
                  <c:v>2045.996874224345</c:v>
                </c:pt>
                <c:pt idx="3901">
                  <c:v>2045.7712215578513</c:v>
                </c:pt>
                <c:pt idx="3902">
                  <c:v>2044.376799893909</c:v>
                </c:pt>
                <c:pt idx="3903">
                  <c:v>2044.275930071821</c:v>
                </c:pt>
                <c:pt idx="3904">
                  <c:v>2044.2751645066999</c:v>
                </c:pt>
                <c:pt idx="3905">
                  <c:v>2044.0905526693662</c:v>
                </c:pt>
                <c:pt idx="3906">
                  <c:v>2043.8712434975309</c:v>
                </c:pt>
                <c:pt idx="3907">
                  <c:v>2042.9485768395</c:v>
                </c:pt>
                <c:pt idx="3908">
                  <c:v>2042.9364313708252</c:v>
                </c:pt>
                <c:pt idx="3909">
                  <c:v>2042.6329129838093</c:v>
                </c:pt>
                <c:pt idx="3910">
                  <c:v>2041.3238461675162</c:v>
                </c:pt>
                <c:pt idx="3911">
                  <c:v>2041.2958806403146</c:v>
                </c:pt>
                <c:pt idx="3912">
                  <c:v>2041.1268582148518</c:v>
                </c:pt>
                <c:pt idx="3913">
                  <c:v>2040.7402829349533</c:v>
                </c:pt>
                <c:pt idx="3914">
                  <c:v>2040.69197714084</c:v>
                </c:pt>
                <c:pt idx="3915">
                  <c:v>2039.8010834685758</c:v>
                </c:pt>
                <c:pt idx="3916">
                  <c:v>2039.6275830454297</c:v>
                </c:pt>
                <c:pt idx="3917">
                  <c:v>2037.2627614286209</c:v>
                </c:pt>
                <c:pt idx="3918">
                  <c:v>2036.3250416312264</c:v>
                </c:pt>
                <c:pt idx="3919">
                  <c:v>2036.0872215582262</c:v>
                </c:pt>
                <c:pt idx="3920">
                  <c:v>2035.8496364912555</c:v>
                </c:pt>
                <c:pt idx="3921">
                  <c:v>2034.175664042102</c:v>
                </c:pt>
                <c:pt idx="3922">
                  <c:v>2033.8131197711164</c:v>
                </c:pt>
                <c:pt idx="3923">
                  <c:v>2033.5499955072212</c:v>
                </c:pt>
                <c:pt idx="3924">
                  <c:v>2033.3931789790261</c:v>
                </c:pt>
                <c:pt idx="3925">
                  <c:v>2032.8103190374377</c:v>
                </c:pt>
                <c:pt idx="3926">
                  <c:v>2032.6728720145757</c:v>
                </c:pt>
                <c:pt idx="3927">
                  <c:v>2032.4251289894846</c:v>
                </c:pt>
                <c:pt idx="3928">
                  <c:v>2031.4785468940108</c:v>
                </c:pt>
                <c:pt idx="3929">
                  <c:v>2031.3840783399753</c:v>
                </c:pt>
                <c:pt idx="3930">
                  <c:v>2031.0666582414842</c:v>
                </c:pt>
                <c:pt idx="3931">
                  <c:v>2030.3132376707922</c:v>
                </c:pt>
                <c:pt idx="3932">
                  <c:v>2030.0390771275099</c:v>
                </c:pt>
                <c:pt idx="3933">
                  <c:v>2030.012879471961</c:v>
                </c:pt>
                <c:pt idx="3934">
                  <c:v>2029.801557120747</c:v>
                </c:pt>
                <c:pt idx="3935">
                  <c:v>2029.6332214173674</c:v>
                </c:pt>
                <c:pt idx="3936">
                  <c:v>2029.4990299526851</c:v>
                </c:pt>
                <c:pt idx="3937">
                  <c:v>2029.1671090952557</c:v>
                </c:pt>
                <c:pt idx="3938">
                  <c:v>2029.0563696400322</c:v>
                </c:pt>
                <c:pt idx="3939">
                  <c:v>2029.0177242342629</c:v>
                </c:pt>
                <c:pt idx="3940">
                  <c:v>2028.268429978159</c:v>
                </c:pt>
                <c:pt idx="3941">
                  <c:v>2027.6782763925851</c:v>
                </c:pt>
                <c:pt idx="3942">
                  <c:v>2027.0793581992627</c:v>
                </c:pt>
                <c:pt idx="3943">
                  <c:v>2026.4564267608855</c:v>
                </c:pt>
                <c:pt idx="3944">
                  <c:v>2025.8817950394377</c:v>
                </c:pt>
                <c:pt idx="3945">
                  <c:v>2025.8623402039871</c:v>
                </c:pt>
                <c:pt idx="3946">
                  <c:v>2025.6829670919312</c:v>
                </c:pt>
                <c:pt idx="3947">
                  <c:v>2025.5031489536498</c:v>
                </c:pt>
                <c:pt idx="3948">
                  <c:v>2025.3189742785028</c:v>
                </c:pt>
                <c:pt idx="3949">
                  <c:v>2025.2457990270191</c:v>
                </c:pt>
                <c:pt idx="3950">
                  <c:v>2024.8995391223168</c:v>
                </c:pt>
                <c:pt idx="3951">
                  <c:v>2024.4093427083228</c:v>
                </c:pt>
                <c:pt idx="3952">
                  <c:v>2023.8549189583457</c:v>
                </c:pt>
                <c:pt idx="3953">
                  <c:v>2023.5437332269883</c:v>
                </c:pt>
                <c:pt idx="3954">
                  <c:v>2023.3756169705921</c:v>
                </c:pt>
                <c:pt idx="3955">
                  <c:v>2023.3597873406977</c:v>
                </c:pt>
                <c:pt idx="3956">
                  <c:v>2022.7570792886945</c:v>
                </c:pt>
                <c:pt idx="3957">
                  <c:v>2022.3153956037097</c:v>
                </c:pt>
                <c:pt idx="3958">
                  <c:v>2021.5049375089011</c:v>
                </c:pt>
                <c:pt idx="3959">
                  <c:v>2021.2428683180281</c:v>
                </c:pt>
                <c:pt idx="3960">
                  <c:v>2020.9429730818008</c:v>
                </c:pt>
                <c:pt idx="3961">
                  <c:v>2020.773735347361</c:v>
                </c:pt>
                <c:pt idx="3962">
                  <c:v>2020.6436602488657</c:v>
                </c:pt>
                <c:pt idx="3963">
                  <c:v>2019.9190563225538</c:v>
                </c:pt>
                <c:pt idx="3964">
                  <c:v>2018.4844501268863</c:v>
                </c:pt>
                <c:pt idx="3965">
                  <c:v>2018.3754972957072</c:v>
                </c:pt>
                <c:pt idx="3966">
                  <c:v>2018.3472940794627</c:v>
                </c:pt>
                <c:pt idx="3967">
                  <c:v>2017.7759151718351</c:v>
                </c:pt>
                <c:pt idx="3968">
                  <c:v>2017.7120510167374</c:v>
                </c:pt>
                <c:pt idx="3969">
                  <c:v>2016.8260142609802</c:v>
                </c:pt>
                <c:pt idx="3970">
                  <c:v>2016.544249914487</c:v>
                </c:pt>
                <c:pt idx="3971">
                  <c:v>2016.4765112745306</c:v>
                </c:pt>
                <c:pt idx="3972">
                  <c:v>2016.3093570216499</c:v>
                </c:pt>
                <c:pt idx="3973">
                  <c:v>2015.6842254625426</c:v>
                </c:pt>
                <c:pt idx="3974">
                  <c:v>2014.5630085318742</c:v>
                </c:pt>
                <c:pt idx="3975">
                  <c:v>2014.4980503786935</c:v>
                </c:pt>
                <c:pt idx="3976">
                  <c:v>2012.9514210897107</c:v>
                </c:pt>
                <c:pt idx="3977">
                  <c:v>2012.2489567550019</c:v>
                </c:pt>
                <c:pt idx="3978">
                  <c:v>2012.003330455869</c:v>
                </c:pt>
                <c:pt idx="3979">
                  <c:v>2011.4187637249627</c:v>
                </c:pt>
                <c:pt idx="3980">
                  <c:v>2011.3475199416614</c:v>
                </c:pt>
                <c:pt idx="3981">
                  <c:v>2011.3440018939975</c:v>
                </c:pt>
                <c:pt idx="3982">
                  <c:v>2010.7845472187469</c:v>
                </c:pt>
                <c:pt idx="3983">
                  <c:v>2009.3983025910127</c:v>
                </c:pt>
                <c:pt idx="3984">
                  <c:v>2008.0044696839652</c:v>
                </c:pt>
                <c:pt idx="3985">
                  <c:v>2006.873096443448</c:v>
                </c:pt>
                <c:pt idx="3986">
                  <c:v>2006.8324302858778</c:v>
                </c:pt>
                <c:pt idx="3987">
                  <c:v>2005.9861940118999</c:v>
                </c:pt>
                <c:pt idx="3988">
                  <c:v>2005.3777567995919</c:v>
                </c:pt>
                <c:pt idx="3989">
                  <c:v>2004.5001177967922</c:v>
                </c:pt>
                <c:pt idx="3990">
                  <c:v>2004.3976806163789</c:v>
                </c:pt>
                <c:pt idx="3991">
                  <c:v>2004.2521935107532</c:v>
                </c:pt>
                <c:pt idx="3992">
                  <c:v>2003.6303518562847</c:v>
                </c:pt>
                <c:pt idx="3993">
                  <c:v>2002.8661740446094</c:v>
                </c:pt>
                <c:pt idx="3994">
                  <c:v>2002.4795598755443</c:v>
                </c:pt>
                <c:pt idx="3995">
                  <c:v>2002.2242374862908</c:v>
                </c:pt>
                <c:pt idx="3996">
                  <c:v>2002.1554174900054</c:v>
                </c:pt>
                <c:pt idx="3997">
                  <c:v>2002.0955766363943</c:v>
                </c:pt>
                <c:pt idx="3998">
                  <c:v>2001.0116370287205</c:v>
                </c:pt>
                <c:pt idx="3999">
                  <c:v>2000.9426432959242</c:v>
                </c:pt>
                <c:pt idx="4000">
                  <c:v>1999.9665990659923</c:v>
                </c:pt>
                <c:pt idx="4001">
                  <c:v>1999.8932396295338</c:v>
                </c:pt>
                <c:pt idx="4002">
                  <c:v>1999.3766048436698</c:v>
                </c:pt>
                <c:pt idx="4003">
                  <c:v>1998.7496826301019</c:v>
                </c:pt>
                <c:pt idx="4004">
                  <c:v>1997.5989641184271</c:v>
                </c:pt>
                <c:pt idx="4005">
                  <c:v>1996.8818476827944</c:v>
                </c:pt>
                <c:pt idx="4006">
                  <c:v>1996.3713198102143</c:v>
                </c:pt>
                <c:pt idx="4007">
                  <c:v>1996.2776686472364</c:v>
                </c:pt>
                <c:pt idx="4008">
                  <c:v>1996.131791544756</c:v>
                </c:pt>
                <c:pt idx="4009">
                  <c:v>1995.9664281278185</c:v>
                </c:pt>
                <c:pt idx="4010">
                  <c:v>1995.4615093390148</c:v>
                </c:pt>
                <c:pt idx="4011">
                  <c:v>1995.3549402390584</c:v>
                </c:pt>
                <c:pt idx="4012">
                  <c:v>1995.1752090533575</c:v>
                </c:pt>
                <c:pt idx="4013">
                  <c:v>1995.0494136039324</c:v>
                </c:pt>
                <c:pt idx="4014">
                  <c:v>1994.9052686582136</c:v>
                </c:pt>
                <c:pt idx="4015">
                  <c:v>1994.4835440370771</c:v>
                </c:pt>
                <c:pt idx="4016">
                  <c:v>1993.8933684573115</c:v>
                </c:pt>
                <c:pt idx="4017">
                  <c:v>1992.3687328158485</c:v>
                </c:pt>
                <c:pt idx="4018">
                  <c:v>1992.3687203831144</c:v>
                </c:pt>
                <c:pt idx="4019">
                  <c:v>1991.981395551099</c:v>
                </c:pt>
                <c:pt idx="4020">
                  <c:v>1991.3512174251343</c:v>
                </c:pt>
                <c:pt idx="4021">
                  <c:v>1990.607520271258</c:v>
                </c:pt>
                <c:pt idx="4022">
                  <c:v>1988.2932172319627</c:v>
                </c:pt>
                <c:pt idx="4023">
                  <c:v>1987.7347784905965</c:v>
                </c:pt>
                <c:pt idx="4024">
                  <c:v>1987.478456179301</c:v>
                </c:pt>
                <c:pt idx="4025">
                  <c:v>1985.4713692575031</c:v>
                </c:pt>
                <c:pt idx="4026">
                  <c:v>1984.8073596302668</c:v>
                </c:pt>
                <c:pt idx="4027">
                  <c:v>1984.4477377654446</c:v>
                </c:pt>
                <c:pt idx="4028">
                  <c:v>1983.8203765763174</c:v>
                </c:pt>
                <c:pt idx="4029">
                  <c:v>1983.595875180562</c:v>
                </c:pt>
                <c:pt idx="4030">
                  <c:v>1983.5947861602572</c:v>
                </c:pt>
                <c:pt idx="4031">
                  <c:v>1983.1024463759529</c:v>
                </c:pt>
                <c:pt idx="4032">
                  <c:v>1982.4890186341602</c:v>
                </c:pt>
                <c:pt idx="4033">
                  <c:v>1982.3719303237647</c:v>
                </c:pt>
                <c:pt idx="4034">
                  <c:v>1980.3584245995021</c:v>
                </c:pt>
                <c:pt idx="4035">
                  <c:v>1979.7072455618118</c:v>
                </c:pt>
                <c:pt idx="4036">
                  <c:v>1978.93675843655</c:v>
                </c:pt>
                <c:pt idx="4037">
                  <c:v>1978.8985338133657</c:v>
                </c:pt>
                <c:pt idx="4038">
                  <c:v>1978.5535831016964</c:v>
                </c:pt>
                <c:pt idx="4039">
                  <c:v>1978.1722737908362</c:v>
                </c:pt>
                <c:pt idx="4040">
                  <c:v>1977.94096824593</c:v>
                </c:pt>
                <c:pt idx="4041">
                  <c:v>1977.8860096778963</c:v>
                </c:pt>
                <c:pt idx="4042">
                  <c:v>1977.6832325892979</c:v>
                </c:pt>
                <c:pt idx="4043">
                  <c:v>1976.5829168409027</c:v>
                </c:pt>
                <c:pt idx="4044">
                  <c:v>1976.183664406406</c:v>
                </c:pt>
                <c:pt idx="4045">
                  <c:v>1975.193107834127</c:v>
                </c:pt>
                <c:pt idx="4046">
                  <c:v>1975.1786891191741</c:v>
                </c:pt>
                <c:pt idx="4047">
                  <c:v>1975.14841956483</c:v>
                </c:pt>
                <c:pt idx="4048">
                  <c:v>1975.0832852553663</c:v>
                </c:pt>
                <c:pt idx="4049">
                  <c:v>1974.5332989392016</c:v>
                </c:pt>
                <c:pt idx="4050">
                  <c:v>1974.0458560636309</c:v>
                </c:pt>
                <c:pt idx="4051">
                  <c:v>1973.9607729053496</c:v>
                </c:pt>
                <c:pt idx="4052">
                  <c:v>1973.2656360284489</c:v>
                </c:pt>
                <c:pt idx="4053">
                  <c:v>1973.2380244652431</c:v>
                </c:pt>
                <c:pt idx="4054">
                  <c:v>1972.1045801226292</c:v>
                </c:pt>
                <c:pt idx="4055">
                  <c:v>1972.0581944366957</c:v>
                </c:pt>
                <c:pt idx="4056">
                  <c:v>1971.6980315723872</c:v>
                </c:pt>
                <c:pt idx="4057">
                  <c:v>1971.2998533084658</c:v>
                </c:pt>
                <c:pt idx="4058">
                  <c:v>1971.1177943805851</c:v>
                </c:pt>
                <c:pt idx="4059">
                  <c:v>1969.9884059174854</c:v>
                </c:pt>
                <c:pt idx="4060">
                  <c:v>1969.9270229509141</c:v>
                </c:pt>
                <c:pt idx="4061">
                  <c:v>1968.9080013306937</c:v>
                </c:pt>
                <c:pt idx="4062">
                  <c:v>1968.8924516501554</c:v>
                </c:pt>
                <c:pt idx="4063">
                  <c:v>1967.7714691919753</c:v>
                </c:pt>
                <c:pt idx="4064">
                  <c:v>1967.5404041989643</c:v>
                </c:pt>
                <c:pt idx="4065">
                  <c:v>1966.7644092182347</c:v>
                </c:pt>
                <c:pt idx="4066">
                  <c:v>1966.0315578665998</c:v>
                </c:pt>
                <c:pt idx="4067">
                  <c:v>1965.8011538256542</c:v>
                </c:pt>
                <c:pt idx="4068">
                  <c:v>1964.2580113156637</c:v>
                </c:pt>
                <c:pt idx="4069">
                  <c:v>1962.4907534927788</c:v>
                </c:pt>
                <c:pt idx="4070">
                  <c:v>1962.3890997844271</c:v>
                </c:pt>
                <c:pt idx="4071">
                  <c:v>1960.9890105379952</c:v>
                </c:pt>
                <c:pt idx="4072">
                  <c:v>1960.9232645210459</c:v>
                </c:pt>
                <c:pt idx="4073">
                  <c:v>1960.7532618238238</c:v>
                </c:pt>
                <c:pt idx="4074">
                  <c:v>1960.3917446648702</c:v>
                </c:pt>
                <c:pt idx="4075">
                  <c:v>1958.8598044059013</c:v>
                </c:pt>
                <c:pt idx="4076">
                  <c:v>1958.6884842962686</c:v>
                </c:pt>
                <c:pt idx="4077">
                  <c:v>1958.4976069404063</c:v>
                </c:pt>
                <c:pt idx="4078">
                  <c:v>1958.0729372095234</c:v>
                </c:pt>
                <c:pt idx="4079">
                  <c:v>1957.5904013480413</c:v>
                </c:pt>
                <c:pt idx="4080">
                  <c:v>1957.0511188337534</c:v>
                </c:pt>
                <c:pt idx="4081">
                  <c:v>1956.3522150441506</c:v>
                </c:pt>
                <c:pt idx="4082">
                  <c:v>1956.2545875957273</c:v>
                </c:pt>
                <c:pt idx="4083">
                  <c:v>1956.0668869279489</c:v>
                </c:pt>
                <c:pt idx="4084">
                  <c:v>1955.9140439537664</c:v>
                </c:pt>
                <c:pt idx="4085">
                  <c:v>1955.5833492260513</c:v>
                </c:pt>
                <c:pt idx="4086">
                  <c:v>1955.4494104913629</c:v>
                </c:pt>
                <c:pt idx="4087">
                  <c:v>1954.3625439344512</c:v>
                </c:pt>
                <c:pt idx="4088">
                  <c:v>1954.1646962515513</c:v>
                </c:pt>
                <c:pt idx="4089">
                  <c:v>1953.6900747936304</c:v>
                </c:pt>
                <c:pt idx="4090">
                  <c:v>1953.5937891594567</c:v>
                </c:pt>
                <c:pt idx="4091">
                  <c:v>1953.2016822322212</c:v>
                </c:pt>
                <c:pt idx="4092">
                  <c:v>1952.603703253799</c:v>
                </c:pt>
                <c:pt idx="4093">
                  <c:v>1951.4697086645501</c:v>
                </c:pt>
                <c:pt idx="4094">
                  <c:v>1951.2166242474982</c:v>
                </c:pt>
                <c:pt idx="4095">
                  <c:v>1950.4885710212918</c:v>
                </c:pt>
                <c:pt idx="4096">
                  <c:v>1950.0397898102308</c:v>
                </c:pt>
                <c:pt idx="4097">
                  <c:v>1948.9334714285535</c:v>
                </c:pt>
                <c:pt idx="4098">
                  <c:v>1948.5464275930656</c:v>
                </c:pt>
                <c:pt idx="4099">
                  <c:v>1947.7475057150923</c:v>
                </c:pt>
                <c:pt idx="4100">
                  <c:v>1946.934013341533</c:v>
                </c:pt>
                <c:pt idx="4101">
                  <c:v>1946.8202286891806</c:v>
                </c:pt>
                <c:pt idx="4102">
                  <c:v>1946.4303779795102</c:v>
                </c:pt>
                <c:pt idx="4103">
                  <c:v>1946.2613815715579</c:v>
                </c:pt>
                <c:pt idx="4104">
                  <c:v>1944.9102747127745</c:v>
                </c:pt>
                <c:pt idx="4105">
                  <c:v>1944.4619369737391</c:v>
                </c:pt>
                <c:pt idx="4106">
                  <c:v>1943.5834093401832</c:v>
                </c:pt>
                <c:pt idx="4107">
                  <c:v>1943.5238502755344</c:v>
                </c:pt>
                <c:pt idx="4108">
                  <c:v>1942.7719990690548</c:v>
                </c:pt>
                <c:pt idx="4109">
                  <c:v>1942.7316431392562</c:v>
                </c:pt>
                <c:pt idx="4110">
                  <c:v>1942.6598631824393</c:v>
                </c:pt>
                <c:pt idx="4111">
                  <c:v>1942.4916181842486</c:v>
                </c:pt>
                <c:pt idx="4112">
                  <c:v>1942.1896246271954</c:v>
                </c:pt>
                <c:pt idx="4113">
                  <c:v>1941.9974665980869</c:v>
                </c:pt>
                <c:pt idx="4114">
                  <c:v>1941.9631808093495</c:v>
                </c:pt>
                <c:pt idx="4115">
                  <c:v>1940.831659275161</c:v>
                </c:pt>
                <c:pt idx="4116">
                  <c:v>1939.7592013735241</c:v>
                </c:pt>
                <c:pt idx="4117">
                  <c:v>1939.2257098074756</c:v>
                </c:pt>
                <c:pt idx="4118">
                  <c:v>1938.8774034755763</c:v>
                </c:pt>
                <c:pt idx="4119">
                  <c:v>1938.0021603536604</c:v>
                </c:pt>
                <c:pt idx="4120">
                  <c:v>1937.6243223059882</c:v>
                </c:pt>
                <c:pt idx="4121">
                  <c:v>1937.0874229363642</c:v>
                </c:pt>
                <c:pt idx="4122">
                  <c:v>1937.047406463623</c:v>
                </c:pt>
                <c:pt idx="4123">
                  <c:v>1936.421169374353</c:v>
                </c:pt>
                <c:pt idx="4124">
                  <c:v>1935.8974870101611</c:v>
                </c:pt>
                <c:pt idx="4125">
                  <c:v>1935.1307143008828</c:v>
                </c:pt>
                <c:pt idx="4126">
                  <c:v>1932.9609474782155</c:v>
                </c:pt>
                <c:pt idx="4127">
                  <c:v>1932.5484321222539</c:v>
                </c:pt>
                <c:pt idx="4128">
                  <c:v>1932.2727815908854</c:v>
                </c:pt>
                <c:pt idx="4129">
                  <c:v>1931.4359208303024</c:v>
                </c:pt>
                <c:pt idx="4130">
                  <c:v>1931.1049135685632</c:v>
                </c:pt>
                <c:pt idx="4131">
                  <c:v>1930.9072710238561</c:v>
                </c:pt>
                <c:pt idx="4132">
                  <c:v>1930.4696746940085</c:v>
                </c:pt>
                <c:pt idx="4133">
                  <c:v>1928.2537165555937</c:v>
                </c:pt>
                <c:pt idx="4134">
                  <c:v>1928.2458923702723</c:v>
                </c:pt>
                <c:pt idx="4135">
                  <c:v>1927.1474749317431</c:v>
                </c:pt>
                <c:pt idx="4136">
                  <c:v>1926.4786885417832</c:v>
                </c:pt>
                <c:pt idx="4137">
                  <c:v>1926.0306253139172</c:v>
                </c:pt>
                <c:pt idx="4138">
                  <c:v>1925.1370838107005</c:v>
                </c:pt>
                <c:pt idx="4139">
                  <c:v>1925.0168089459339</c:v>
                </c:pt>
                <c:pt idx="4140">
                  <c:v>1924.9197569360997</c:v>
                </c:pt>
                <c:pt idx="4141">
                  <c:v>1923.3382509514317</c:v>
                </c:pt>
                <c:pt idx="4142">
                  <c:v>1923.1452792586222</c:v>
                </c:pt>
                <c:pt idx="4143">
                  <c:v>1922.0635380485323</c:v>
                </c:pt>
                <c:pt idx="4144">
                  <c:v>1921.5743215698833</c:v>
                </c:pt>
                <c:pt idx="4145">
                  <c:v>1920.7642528867723</c:v>
                </c:pt>
                <c:pt idx="4146">
                  <c:v>1920.2689651679993</c:v>
                </c:pt>
                <c:pt idx="4147">
                  <c:v>1920.0670242754616</c:v>
                </c:pt>
                <c:pt idx="4148">
                  <c:v>1920.0462556112641</c:v>
                </c:pt>
                <c:pt idx="4149">
                  <c:v>1918.3295601177215</c:v>
                </c:pt>
                <c:pt idx="4150">
                  <c:v>1915.8925393329064</c:v>
                </c:pt>
                <c:pt idx="4151">
                  <c:v>1914.8676256402334</c:v>
                </c:pt>
                <c:pt idx="4152">
                  <c:v>1914.8535777501261</c:v>
                </c:pt>
                <c:pt idx="4153">
                  <c:v>1913.7714435460832</c:v>
                </c:pt>
                <c:pt idx="4154">
                  <c:v>1913.6804129745231</c:v>
                </c:pt>
                <c:pt idx="4155">
                  <c:v>1913.4816426928837</c:v>
                </c:pt>
                <c:pt idx="4156">
                  <c:v>1913.4367343206782</c:v>
                </c:pt>
                <c:pt idx="4157">
                  <c:v>1913.2056945019879</c:v>
                </c:pt>
                <c:pt idx="4158">
                  <c:v>1912.5207707854443</c:v>
                </c:pt>
                <c:pt idx="4159">
                  <c:v>1909.8490659004615</c:v>
                </c:pt>
                <c:pt idx="4160">
                  <c:v>1909.3711463938821</c:v>
                </c:pt>
                <c:pt idx="4161">
                  <c:v>1908.6105821365782</c:v>
                </c:pt>
                <c:pt idx="4162">
                  <c:v>1908.0027384646733</c:v>
                </c:pt>
                <c:pt idx="4163">
                  <c:v>1907.5331999948291</c:v>
                </c:pt>
                <c:pt idx="4164">
                  <c:v>1906.592352104055</c:v>
                </c:pt>
                <c:pt idx="4165">
                  <c:v>1905.6426703740285</c:v>
                </c:pt>
                <c:pt idx="4166">
                  <c:v>1904.8833461583347</c:v>
                </c:pt>
                <c:pt idx="4167">
                  <c:v>1904.2482731823291</c:v>
                </c:pt>
                <c:pt idx="4168">
                  <c:v>1903.1772801411321</c:v>
                </c:pt>
                <c:pt idx="4169">
                  <c:v>1902.9947008856184</c:v>
                </c:pt>
                <c:pt idx="4170">
                  <c:v>1902.8364878283601</c:v>
                </c:pt>
                <c:pt idx="4171">
                  <c:v>1902.4878190339773</c:v>
                </c:pt>
                <c:pt idx="4172">
                  <c:v>1901.7588024679822</c:v>
                </c:pt>
                <c:pt idx="4173">
                  <c:v>1901.3182041283446</c:v>
                </c:pt>
                <c:pt idx="4174">
                  <c:v>1899.4351068903809</c:v>
                </c:pt>
                <c:pt idx="4175">
                  <c:v>1897.0391130292562</c:v>
                </c:pt>
                <c:pt idx="4176">
                  <c:v>1895.921053762436</c:v>
                </c:pt>
                <c:pt idx="4177">
                  <c:v>1895.6299935579298</c:v>
                </c:pt>
                <c:pt idx="4178">
                  <c:v>1895.605601617495</c:v>
                </c:pt>
                <c:pt idx="4179">
                  <c:v>1895.2859640789029</c:v>
                </c:pt>
                <c:pt idx="4180">
                  <c:v>1895.2773130856622</c:v>
                </c:pt>
                <c:pt idx="4181">
                  <c:v>1894.2619113800465</c:v>
                </c:pt>
                <c:pt idx="4182">
                  <c:v>1892.4590139667439</c:v>
                </c:pt>
                <c:pt idx="4183">
                  <c:v>1891.8235720153982</c:v>
                </c:pt>
                <c:pt idx="4184">
                  <c:v>1891.3658051403845</c:v>
                </c:pt>
                <c:pt idx="4185">
                  <c:v>1890.7744832388562</c:v>
                </c:pt>
                <c:pt idx="4186">
                  <c:v>1890.7681003420548</c:v>
                </c:pt>
                <c:pt idx="4187">
                  <c:v>1890.5562489861913</c:v>
                </c:pt>
                <c:pt idx="4188">
                  <c:v>1890.2871681128609</c:v>
                </c:pt>
                <c:pt idx="4189">
                  <c:v>1890.1586227157377</c:v>
                </c:pt>
                <c:pt idx="4190">
                  <c:v>1890.1403386444515</c:v>
                </c:pt>
                <c:pt idx="4191">
                  <c:v>1890.0746556541653</c:v>
                </c:pt>
                <c:pt idx="4192">
                  <c:v>1889.216285855518</c:v>
                </c:pt>
                <c:pt idx="4193">
                  <c:v>1889.1938184346093</c:v>
                </c:pt>
                <c:pt idx="4194">
                  <c:v>1888.8885978730518</c:v>
                </c:pt>
                <c:pt idx="4195">
                  <c:v>1887.8684225564532</c:v>
                </c:pt>
                <c:pt idx="4196">
                  <c:v>1887.8164375670754</c:v>
                </c:pt>
                <c:pt idx="4197">
                  <c:v>1886.7511702007719</c:v>
                </c:pt>
                <c:pt idx="4198">
                  <c:v>1886.5223207464592</c:v>
                </c:pt>
                <c:pt idx="4199">
                  <c:v>1886.2311095903735</c:v>
                </c:pt>
                <c:pt idx="4200">
                  <c:v>1886.1979207404456</c:v>
                </c:pt>
                <c:pt idx="4201">
                  <c:v>1886.1575961608357</c:v>
                </c:pt>
                <c:pt idx="4202">
                  <c:v>1886.0804597266515</c:v>
                </c:pt>
                <c:pt idx="4203">
                  <c:v>1885.9594517776698</c:v>
                </c:pt>
                <c:pt idx="4204">
                  <c:v>1885.7187845993042</c:v>
                </c:pt>
                <c:pt idx="4205">
                  <c:v>1884.5052251127026</c:v>
                </c:pt>
                <c:pt idx="4206">
                  <c:v>1882.3928812993897</c:v>
                </c:pt>
                <c:pt idx="4207">
                  <c:v>1882.090556630558</c:v>
                </c:pt>
                <c:pt idx="4208">
                  <c:v>1881.2503721116111</c:v>
                </c:pt>
                <c:pt idx="4209">
                  <c:v>1880.0398292116734</c:v>
                </c:pt>
                <c:pt idx="4210">
                  <c:v>1879.1801773918271</c:v>
                </c:pt>
                <c:pt idx="4211">
                  <c:v>1879.0765472155144</c:v>
                </c:pt>
                <c:pt idx="4212">
                  <c:v>1878.9067938230173</c:v>
                </c:pt>
                <c:pt idx="4213">
                  <c:v>1878.8413913867869</c:v>
                </c:pt>
                <c:pt idx="4214">
                  <c:v>1878.7180398711232</c:v>
                </c:pt>
                <c:pt idx="4215">
                  <c:v>1877.8586250522401</c:v>
                </c:pt>
                <c:pt idx="4216">
                  <c:v>1877.6657296008534</c:v>
                </c:pt>
                <c:pt idx="4217">
                  <c:v>1877.6328306447131</c:v>
                </c:pt>
                <c:pt idx="4218">
                  <c:v>1877.429568970751</c:v>
                </c:pt>
                <c:pt idx="4219">
                  <c:v>1877.1303448873343</c:v>
                </c:pt>
                <c:pt idx="4220">
                  <c:v>1877.1089633480703</c:v>
                </c:pt>
                <c:pt idx="4221">
                  <c:v>1876.9715622120493</c:v>
                </c:pt>
                <c:pt idx="4222">
                  <c:v>1876.3897911757729</c:v>
                </c:pt>
                <c:pt idx="4223">
                  <c:v>1875.7178532560004</c:v>
                </c:pt>
                <c:pt idx="4224">
                  <c:v>1875.1724179236096</c:v>
                </c:pt>
                <c:pt idx="4225">
                  <c:v>1874.4076251527003</c:v>
                </c:pt>
                <c:pt idx="4226">
                  <c:v>1874.315318135288</c:v>
                </c:pt>
                <c:pt idx="4227">
                  <c:v>1873.8904262848364</c:v>
                </c:pt>
                <c:pt idx="4228">
                  <c:v>1872.7230190685723</c:v>
                </c:pt>
                <c:pt idx="4229">
                  <c:v>1872.0293455559186</c:v>
                </c:pt>
                <c:pt idx="4230">
                  <c:v>1871.9791194435911</c:v>
                </c:pt>
                <c:pt idx="4231">
                  <c:v>1871.930879854626</c:v>
                </c:pt>
                <c:pt idx="4232">
                  <c:v>1871.4938316610048</c:v>
                </c:pt>
                <c:pt idx="4233">
                  <c:v>1870.7157442425359</c:v>
                </c:pt>
                <c:pt idx="4234">
                  <c:v>1870.6002373492502</c:v>
                </c:pt>
                <c:pt idx="4235">
                  <c:v>1870.4521094671886</c:v>
                </c:pt>
                <c:pt idx="4236">
                  <c:v>1869.3341557437845</c:v>
                </c:pt>
                <c:pt idx="4237">
                  <c:v>1869.0463130341632</c:v>
                </c:pt>
                <c:pt idx="4238">
                  <c:v>1867.8965648020639</c:v>
                </c:pt>
                <c:pt idx="4239">
                  <c:v>1867.8831560086212</c:v>
                </c:pt>
                <c:pt idx="4240">
                  <c:v>1867.865024379566</c:v>
                </c:pt>
                <c:pt idx="4241">
                  <c:v>1866.927206017441</c:v>
                </c:pt>
                <c:pt idx="4242">
                  <c:v>1866.149491692649</c:v>
                </c:pt>
                <c:pt idx="4243">
                  <c:v>1865.3726972113216</c:v>
                </c:pt>
                <c:pt idx="4244">
                  <c:v>1865.2212717744703</c:v>
                </c:pt>
                <c:pt idx="4245">
                  <c:v>1863.7172631080864</c:v>
                </c:pt>
                <c:pt idx="4246">
                  <c:v>1862.0995655245254</c:v>
                </c:pt>
                <c:pt idx="4247">
                  <c:v>1862.0182949301932</c:v>
                </c:pt>
                <c:pt idx="4248">
                  <c:v>1862.0153465067033</c:v>
                </c:pt>
                <c:pt idx="4249">
                  <c:v>1861.1092322797904</c:v>
                </c:pt>
                <c:pt idx="4250">
                  <c:v>1860.9090088208518</c:v>
                </c:pt>
                <c:pt idx="4251">
                  <c:v>1860.7806203042139</c:v>
                </c:pt>
                <c:pt idx="4252">
                  <c:v>1860.3656209688718</c:v>
                </c:pt>
                <c:pt idx="4253">
                  <c:v>1858.1934497067666</c:v>
                </c:pt>
                <c:pt idx="4254">
                  <c:v>1857.1062203152974</c:v>
                </c:pt>
                <c:pt idx="4255">
                  <c:v>1856.3826412068472</c:v>
                </c:pt>
                <c:pt idx="4256">
                  <c:v>1855.3563019544547</c:v>
                </c:pt>
                <c:pt idx="4257">
                  <c:v>1855.1317821534471</c:v>
                </c:pt>
                <c:pt idx="4258">
                  <c:v>1855.111009557512</c:v>
                </c:pt>
                <c:pt idx="4259">
                  <c:v>1854.5304188940261</c:v>
                </c:pt>
                <c:pt idx="4260">
                  <c:v>1854.5060459054016</c:v>
                </c:pt>
                <c:pt idx="4261">
                  <c:v>1853.1601868579373</c:v>
                </c:pt>
                <c:pt idx="4262">
                  <c:v>1852.1531890145939</c:v>
                </c:pt>
                <c:pt idx="4263">
                  <c:v>1851.4010102444886</c:v>
                </c:pt>
                <c:pt idx="4264">
                  <c:v>1850.8200416444965</c:v>
                </c:pt>
                <c:pt idx="4265">
                  <c:v>1850.8038658592441</c:v>
                </c:pt>
                <c:pt idx="4266">
                  <c:v>1850.5406207954884</c:v>
                </c:pt>
                <c:pt idx="4267">
                  <c:v>1850.4956043735799</c:v>
                </c:pt>
                <c:pt idx="4268">
                  <c:v>1850.0676266516575</c:v>
                </c:pt>
                <c:pt idx="4269">
                  <c:v>1849.9806453919409</c:v>
                </c:pt>
                <c:pt idx="4270">
                  <c:v>1849.9571808327569</c:v>
                </c:pt>
                <c:pt idx="4271">
                  <c:v>1849.8240150671866</c:v>
                </c:pt>
                <c:pt idx="4272">
                  <c:v>1849.5371707653997</c:v>
                </c:pt>
                <c:pt idx="4273">
                  <c:v>1849.5252284527487</c:v>
                </c:pt>
                <c:pt idx="4274">
                  <c:v>1848.4352914969127</c:v>
                </c:pt>
                <c:pt idx="4275">
                  <c:v>1847.7326286775867</c:v>
                </c:pt>
                <c:pt idx="4276">
                  <c:v>1847.6795976814792</c:v>
                </c:pt>
                <c:pt idx="4277">
                  <c:v>1847.0212245644016</c:v>
                </c:pt>
                <c:pt idx="4278">
                  <c:v>1845.6533637271195</c:v>
                </c:pt>
                <c:pt idx="4279">
                  <c:v>1845.2986807360251</c:v>
                </c:pt>
                <c:pt idx="4280">
                  <c:v>1844.3403861268359</c:v>
                </c:pt>
                <c:pt idx="4281">
                  <c:v>1843.9323053728872</c:v>
                </c:pt>
                <c:pt idx="4282">
                  <c:v>1843.0737463638129</c:v>
                </c:pt>
                <c:pt idx="4283">
                  <c:v>1842.9022215469681</c:v>
                </c:pt>
                <c:pt idx="4284">
                  <c:v>1842.6924642944789</c:v>
                </c:pt>
                <c:pt idx="4285">
                  <c:v>1841.6188920614454</c:v>
                </c:pt>
                <c:pt idx="4286">
                  <c:v>1841.1906863685865</c:v>
                </c:pt>
                <c:pt idx="4287">
                  <c:v>1840.8035013087592</c:v>
                </c:pt>
                <c:pt idx="4288">
                  <c:v>1840.7190191978877</c:v>
                </c:pt>
                <c:pt idx="4289">
                  <c:v>1838.313280982971</c:v>
                </c:pt>
                <c:pt idx="4290">
                  <c:v>1837.8751442906591</c:v>
                </c:pt>
                <c:pt idx="4291">
                  <c:v>1836.9591342716749</c:v>
                </c:pt>
                <c:pt idx="4292">
                  <c:v>1836.3554783952691</c:v>
                </c:pt>
                <c:pt idx="4293">
                  <c:v>1835.1625750751921</c:v>
                </c:pt>
                <c:pt idx="4294">
                  <c:v>1833.9820965539081</c:v>
                </c:pt>
                <c:pt idx="4295">
                  <c:v>1833.9014910200651</c:v>
                </c:pt>
                <c:pt idx="4296">
                  <c:v>1831.6660788811578</c:v>
                </c:pt>
                <c:pt idx="4297">
                  <c:v>1831.1794212277732</c:v>
                </c:pt>
                <c:pt idx="4298">
                  <c:v>1830.467012704785</c:v>
                </c:pt>
                <c:pt idx="4299">
                  <c:v>1829.9584203058484</c:v>
                </c:pt>
                <c:pt idx="4300">
                  <c:v>1829.4510878650697</c:v>
                </c:pt>
                <c:pt idx="4301">
                  <c:v>1829.2665860308539</c:v>
                </c:pt>
                <c:pt idx="4302">
                  <c:v>1828.6243536172308</c:v>
                </c:pt>
                <c:pt idx="4303">
                  <c:v>1828.5006012142865</c:v>
                </c:pt>
                <c:pt idx="4304">
                  <c:v>1828.1982237047621</c:v>
                </c:pt>
                <c:pt idx="4305">
                  <c:v>1828.0506471870347</c:v>
                </c:pt>
                <c:pt idx="4306">
                  <c:v>1827.5895872328015</c:v>
                </c:pt>
                <c:pt idx="4307">
                  <c:v>1827.5344461262225</c:v>
                </c:pt>
                <c:pt idx="4308">
                  <c:v>1827.0165299896403</c:v>
                </c:pt>
                <c:pt idx="4309">
                  <c:v>1826.2535459285311</c:v>
                </c:pt>
                <c:pt idx="4310">
                  <c:v>1824.5557536543583</c:v>
                </c:pt>
                <c:pt idx="4311">
                  <c:v>1824.4787330859808</c:v>
                </c:pt>
                <c:pt idx="4312">
                  <c:v>1824.4528579837749</c:v>
                </c:pt>
                <c:pt idx="4313">
                  <c:v>1823.7419594396624</c:v>
                </c:pt>
                <c:pt idx="4314">
                  <c:v>1823.2819245243072</c:v>
                </c:pt>
                <c:pt idx="4315">
                  <c:v>1823.1231696610978</c:v>
                </c:pt>
                <c:pt idx="4316">
                  <c:v>1822.7571592351132</c:v>
                </c:pt>
                <c:pt idx="4317">
                  <c:v>1821.5828385358388</c:v>
                </c:pt>
                <c:pt idx="4318">
                  <c:v>1820.9401424218297</c:v>
                </c:pt>
                <c:pt idx="4319">
                  <c:v>1820.895300534736</c:v>
                </c:pt>
                <c:pt idx="4320">
                  <c:v>1819.7054594267579</c:v>
                </c:pt>
                <c:pt idx="4321">
                  <c:v>1819.1335596430049</c:v>
                </c:pt>
                <c:pt idx="4322">
                  <c:v>1818.8634127927489</c:v>
                </c:pt>
                <c:pt idx="4323">
                  <c:v>1818.7446137600475</c:v>
                </c:pt>
                <c:pt idx="4324">
                  <c:v>1818.1928170570729</c:v>
                </c:pt>
                <c:pt idx="4325">
                  <c:v>1818.1109423870153</c:v>
                </c:pt>
                <c:pt idx="4326">
                  <c:v>1817.8715957075406</c:v>
                </c:pt>
                <c:pt idx="4327">
                  <c:v>1817.7947857382105</c:v>
                </c:pt>
                <c:pt idx="4328">
                  <c:v>1816.4003037825557</c:v>
                </c:pt>
                <c:pt idx="4329">
                  <c:v>1815.730109110938</c:v>
                </c:pt>
                <c:pt idx="4330">
                  <c:v>1815.673595644633</c:v>
                </c:pt>
                <c:pt idx="4331">
                  <c:v>1815.3913676105958</c:v>
                </c:pt>
                <c:pt idx="4332">
                  <c:v>1815.3514657044166</c:v>
                </c:pt>
                <c:pt idx="4333">
                  <c:v>1815.0115437861409</c:v>
                </c:pt>
                <c:pt idx="4334">
                  <c:v>1814.9304516152129</c:v>
                </c:pt>
                <c:pt idx="4335">
                  <c:v>1814.2036646696595</c:v>
                </c:pt>
                <c:pt idx="4336">
                  <c:v>1813.9209504440091</c:v>
                </c:pt>
                <c:pt idx="4337">
                  <c:v>1813.7111715167125</c:v>
                </c:pt>
                <c:pt idx="4338">
                  <c:v>1813.5957739745245</c:v>
                </c:pt>
                <c:pt idx="4339">
                  <c:v>1813.5718482394022</c:v>
                </c:pt>
                <c:pt idx="4340">
                  <c:v>1813.4639949957532</c:v>
                </c:pt>
                <c:pt idx="4341">
                  <c:v>1813.2868477612074</c:v>
                </c:pt>
                <c:pt idx="4342">
                  <c:v>1812.6793019098354</c:v>
                </c:pt>
                <c:pt idx="4343">
                  <c:v>1811.2001270310086</c:v>
                </c:pt>
                <c:pt idx="4344">
                  <c:v>1810.5460072012202</c:v>
                </c:pt>
                <c:pt idx="4345">
                  <c:v>1810.3687786746029</c:v>
                </c:pt>
                <c:pt idx="4346">
                  <c:v>1810.3107856497502</c:v>
                </c:pt>
                <c:pt idx="4347">
                  <c:v>1810.306880422168</c:v>
                </c:pt>
                <c:pt idx="4348">
                  <c:v>1809.907952876687</c:v>
                </c:pt>
                <c:pt idx="4349">
                  <c:v>1808.6230739262865</c:v>
                </c:pt>
                <c:pt idx="4350">
                  <c:v>1808.4487269566455</c:v>
                </c:pt>
                <c:pt idx="4351">
                  <c:v>1807.8502238962385</c:v>
                </c:pt>
                <c:pt idx="4352">
                  <c:v>1806.7009785090552</c:v>
                </c:pt>
                <c:pt idx="4353">
                  <c:v>1806.4825081508111</c:v>
                </c:pt>
                <c:pt idx="4354">
                  <c:v>1806.2215850982402</c:v>
                </c:pt>
                <c:pt idx="4355">
                  <c:v>1806.078315735658</c:v>
                </c:pt>
                <c:pt idx="4356">
                  <c:v>1805.6640849749911</c:v>
                </c:pt>
                <c:pt idx="4357">
                  <c:v>1805.1780675665289</c:v>
                </c:pt>
                <c:pt idx="4358">
                  <c:v>1804.7303912096547</c:v>
                </c:pt>
                <c:pt idx="4359">
                  <c:v>1804.140587660504</c:v>
                </c:pt>
                <c:pt idx="4360">
                  <c:v>1803.7354560295742</c:v>
                </c:pt>
                <c:pt idx="4361">
                  <c:v>1803.5715499684286</c:v>
                </c:pt>
                <c:pt idx="4362">
                  <c:v>1801.5903161132803</c:v>
                </c:pt>
                <c:pt idx="4363">
                  <c:v>1801.4643970110681</c:v>
                </c:pt>
                <c:pt idx="4364">
                  <c:v>1801.1205771825712</c:v>
                </c:pt>
                <c:pt idx="4365">
                  <c:v>1801.0993942974321</c:v>
                </c:pt>
                <c:pt idx="4366">
                  <c:v>1799.6346755651634</c:v>
                </c:pt>
                <c:pt idx="4367">
                  <c:v>1799.3479910435278</c:v>
                </c:pt>
                <c:pt idx="4368">
                  <c:v>1798.9638560442793</c:v>
                </c:pt>
                <c:pt idx="4369">
                  <c:v>1798.8557765027549</c:v>
                </c:pt>
                <c:pt idx="4370">
                  <c:v>1798.7600740708247</c:v>
                </c:pt>
                <c:pt idx="4371">
                  <c:v>1798.5657020229762</c:v>
                </c:pt>
                <c:pt idx="4372">
                  <c:v>1797.7332955731288</c:v>
                </c:pt>
                <c:pt idx="4373">
                  <c:v>1797.5233672027252</c:v>
                </c:pt>
                <c:pt idx="4374">
                  <c:v>1797.17058158954</c:v>
                </c:pt>
                <c:pt idx="4375">
                  <c:v>1796.1869220071367</c:v>
                </c:pt>
                <c:pt idx="4376">
                  <c:v>1795.4679780144163</c:v>
                </c:pt>
                <c:pt idx="4377">
                  <c:v>1795.405544534359</c:v>
                </c:pt>
                <c:pt idx="4378">
                  <c:v>1793.4948544025422</c:v>
                </c:pt>
                <c:pt idx="4379">
                  <c:v>1790.9161820593145</c:v>
                </c:pt>
                <c:pt idx="4380">
                  <c:v>1790.8980572123326</c:v>
                </c:pt>
                <c:pt idx="4381">
                  <c:v>1790.8581685569138</c:v>
                </c:pt>
                <c:pt idx="4382">
                  <c:v>1790.6569146305985</c:v>
                </c:pt>
                <c:pt idx="4383">
                  <c:v>1789.491257696516</c:v>
                </c:pt>
                <c:pt idx="4384">
                  <c:v>1788.8538617560887</c:v>
                </c:pt>
                <c:pt idx="4385">
                  <c:v>1788.7868555966061</c:v>
                </c:pt>
                <c:pt idx="4386">
                  <c:v>1788.7510670190384</c:v>
                </c:pt>
                <c:pt idx="4387">
                  <c:v>1787.810394807392</c:v>
                </c:pt>
                <c:pt idx="4388">
                  <c:v>1787.6260124741659</c:v>
                </c:pt>
                <c:pt idx="4389">
                  <c:v>1787.5157158376112</c:v>
                </c:pt>
                <c:pt idx="4390">
                  <c:v>1787.3999267576144</c:v>
                </c:pt>
                <c:pt idx="4391">
                  <c:v>1787.2996588908302</c:v>
                </c:pt>
                <c:pt idx="4392">
                  <c:v>1787.0713536483711</c:v>
                </c:pt>
                <c:pt idx="4393">
                  <c:v>1787.0045541424552</c:v>
                </c:pt>
                <c:pt idx="4394">
                  <c:v>1786.8836266621863</c:v>
                </c:pt>
                <c:pt idx="4395">
                  <c:v>1786.5331252439239</c:v>
                </c:pt>
                <c:pt idx="4396">
                  <c:v>1785.9732612273096</c:v>
                </c:pt>
                <c:pt idx="4397">
                  <c:v>1785.9673508463636</c:v>
                </c:pt>
                <c:pt idx="4398">
                  <c:v>1785.9439340485469</c:v>
                </c:pt>
                <c:pt idx="4399">
                  <c:v>1785.7952952185346</c:v>
                </c:pt>
                <c:pt idx="4400">
                  <c:v>1785.6503317369356</c:v>
                </c:pt>
                <c:pt idx="4401">
                  <c:v>1785.5416427119571</c:v>
                </c:pt>
                <c:pt idx="4402">
                  <c:v>1784.5079383432776</c:v>
                </c:pt>
                <c:pt idx="4403">
                  <c:v>1783.7598272260032</c:v>
                </c:pt>
                <c:pt idx="4404">
                  <c:v>1783.3880208338633</c:v>
                </c:pt>
                <c:pt idx="4405">
                  <c:v>1783.2782118340665</c:v>
                </c:pt>
                <c:pt idx="4406">
                  <c:v>1782.1867871224217</c:v>
                </c:pt>
                <c:pt idx="4407">
                  <c:v>1781.0786017560958</c:v>
                </c:pt>
                <c:pt idx="4408">
                  <c:v>1780.526465348021</c:v>
                </c:pt>
                <c:pt idx="4409">
                  <c:v>1780.3067554950937</c:v>
                </c:pt>
                <c:pt idx="4410">
                  <c:v>1779.8501102158757</c:v>
                </c:pt>
                <c:pt idx="4411">
                  <c:v>1778.6434440393591</c:v>
                </c:pt>
                <c:pt idx="4412">
                  <c:v>1778.1059974067737</c:v>
                </c:pt>
                <c:pt idx="4413">
                  <c:v>1777.8224175544576</c:v>
                </c:pt>
                <c:pt idx="4414">
                  <c:v>1777.255990689066</c:v>
                </c:pt>
                <c:pt idx="4415">
                  <c:v>1777.0968898853992</c:v>
                </c:pt>
                <c:pt idx="4416">
                  <c:v>1776.7149564779929</c:v>
                </c:pt>
                <c:pt idx="4417">
                  <c:v>1775.7406221498388</c:v>
                </c:pt>
                <c:pt idx="4418">
                  <c:v>1775.6933844676698</c:v>
                </c:pt>
                <c:pt idx="4419">
                  <c:v>1774.2050900588877</c:v>
                </c:pt>
                <c:pt idx="4420">
                  <c:v>1772.9123947599198</c:v>
                </c:pt>
                <c:pt idx="4421">
                  <c:v>1772.7872076146098</c:v>
                </c:pt>
                <c:pt idx="4422">
                  <c:v>1772.662398876701</c:v>
                </c:pt>
                <c:pt idx="4423">
                  <c:v>1771.9366671699947</c:v>
                </c:pt>
                <c:pt idx="4424">
                  <c:v>1771.6556176635993</c:v>
                </c:pt>
                <c:pt idx="4425">
                  <c:v>1771.5983310431905</c:v>
                </c:pt>
                <c:pt idx="4426">
                  <c:v>1771.2246666987082</c:v>
                </c:pt>
                <c:pt idx="4427">
                  <c:v>1771.1847014839595</c:v>
                </c:pt>
                <c:pt idx="4428">
                  <c:v>1770.7598622104852</c:v>
                </c:pt>
                <c:pt idx="4429">
                  <c:v>1770.1459330171015</c:v>
                </c:pt>
                <c:pt idx="4430">
                  <c:v>1769.9343402071795</c:v>
                </c:pt>
                <c:pt idx="4431">
                  <c:v>1769.8629251665541</c:v>
                </c:pt>
                <c:pt idx="4432">
                  <c:v>1769.6185423152801</c:v>
                </c:pt>
                <c:pt idx="4433">
                  <c:v>1769.0990980786248</c:v>
                </c:pt>
                <c:pt idx="4434">
                  <c:v>1768.7916351170006</c:v>
                </c:pt>
                <c:pt idx="4435">
                  <c:v>1768.693331292272</c:v>
                </c:pt>
                <c:pt idx="4436">
                  <c:v>1768.5811513736512</c:v>
                </c:pt>
                <c:pt idx="4437">
                  <c:v>1768.5469696969458</c:v>
                </c:pt>
                <c:pt idx="4438">
                  <c:v>1768.4751289046405</c:v>
                </c:pt>
                <c:pt idx="4439">
                  <c:v>1768.4453935262891</c:v>
                </c:pt>
                <c:pt idx="4440">
                  <c:v>1768.1977272049589</c:v>
                </c:pt>
                <c:pt idx="4441">
                  <c:v>1767.9671393908723</c:v>
                </c:pt>
                <c:pt idx="4442">
                  <c:v>1767.4077702962027</c:v>
                </c:pt>
                <c:pt idx="4443">
                  <c:v>1767.3015865211783</c:v>
                </c:pt>
                <c:pt idx="4444">
                  <c:v>1766.9343662433491</c:v>
                </c:pt>
                <c:pt idx="4445">
                  <c:v>1766.828677420086</c:v>
                </c:pt>
                <c:pt idx="4446">
                  <c:v>1766.2832069889705</c:v>
                </c:pt>
                <c:pt idx="4447">
                  <c:v>1765.607839249174</c:v>
                </c:pt>
                <c:pt idx="4448">
                  <c:v>1765.5923076579306</c:v>
                </c:pt>
                <c:pt idx="4449">
                  <c:v>1764.1842435794408</c:v>
                </c:pt>
                <c:pt idx="4450">
                  <c:v>1763.8881990612874</c:v>
                </c:pt>
                <c:pt idx="4451">
                  <c:v>1763.5283531838325</c:v>
                </c:pt>
                <c:pt idx="4452">
                  <c:v>1763.4236551091903</c:v>
                </c:pt>
                <c:pt idx="4453">
                  <c:v>1763.0600165279709</c:v>
                </c:pt>
                <c:pt idx="4454">
                  <c:v>1762.70558480978</c:v>
                </c:pt>
                <c:pt idx="4455">
                  <c:v>1762.6504240421282</c:v>
                </c:pt>
                <c:pt idx="4456">
                  <c:v>1762.4831627930532</c:v>
                </c:pt>
                <c:pt idx="4457">
                  <c:v>1762.4806661934485</c:v>
                </c:pt>
                <c:pt idx="4458">
                  <c:v>1762.149233844942</c:v>
                </c:pt>
                <c:pt idx="4459">
                  <c:v>1762.1068450232347</c:v>
                </c:pt>
                <c:pt idx="4460">
                  <c:v>1761.9008810157907</c:v>
                </c:pt>
                <c:pt idx="4461">
                  <c:v>1761.6792292393579</c:v>
                </c:pt>
                <c:pt idx="4462">
                  <c:v>1761.0531642639926</c:v>
                </c:pt>
                <c:pt idx="4463">
                  <c:v>1759.5316301568348</c:v>
                </c:pt>
                <c:pt idx="4464">
                  <c:v>1759.4267187063563</c:v>
                </c:pt>
                <c:pt idx="4465">
                  <c:v>1758.6475895296865</c:v>
                </c:pt>
                <c:pt idx="4466">
                  <c:v>1758.5361884905233</c:v>
                </c:pt>
                <c:pt idx="4467">
                  <c:v>1757.2081197196867</c:v>
                </c:pt>
                <c:pt idx="4468">
                  <c:v>1756.4573096238246</c:v>
                </c:pt>
                <c:pt idx="4469">
                  <c:v>1755.9916808938976</c:v>
                </c:pt>
                <c:pt idx="4470">
                  <c:v>1755.9834561619496</c:v>
                </c:pt>
                <c:pt idx="4471">
                  <c:v>1755.3937219128345</c:v>
                </c:pt>
                <c:pt idx="4472">
                  <c:v>1754.4684224611481</c:v>
                </c:pt>
                <c:pt idx="4473">
                  <c:v>1750.7546548522514</c:v>
                </c:pt>
                <c:pt idx="4474">
                  <c:v>1750.3927429082662</c:v>
                </c:pt>
                <c:pt idx="4475">
                  <c:v>1750.3360545335877</c:v>
                </c:pt>
                <c:pt idx="4476">
                  <c:v>1749.8424894065329</c:v>
                </c:pt>
                <c:pt idx="4477">
                  <c:v>1749.253322676288</c:v>
                </c:pt>
                <c:pt idx="4478">
                  <c:v>1748.0100691496</c:v>
                </c:pt>
                <c:pt idx="4479">
                  <c:v>1747.9342108262908</c:v>
                </c:pt>
                <c:pt idx="4480">
                  <c:v>1747.5251086968844</c:v>
                </c:pt>
                <c:pt idx="4481">
                  <c:v>1746.9330664682059</c:v>
                </c:pt>
                <c:pt idx="4482">
                  <c:v>1744.8236959501769</c:v>
                </c:pt>
                <c:pt idx="4483">
                  <c:v>1744.2028403790796</c:v>
                </c:pt>
                <c:pt idx="4484">
                  <c:v>1743.620680683719</c:v>
                </c:pt>
                <c:pt idx="4485">
                  <c:v>1741.3994072794208</c:v>
                </c:pt>
                <c:pt idx="4486">
                  <c:v>1741.155010707643</c:v>
                </c:pt>
                <c:pt idx="4487">
                  <c:v>1740.9792840305965</c:v>
                </c:pt>
                <c:pt idx="4488">
                  <c:v>1740.4581696244009</c:v>
                </c:pt>
                <c:pt idx="4489">
                  <c:v>1739.6922789884275</c:v>
                </c:pt>
                <c:pt idx="4490">
                  <c:v>1739.3076783373454</c:v>
                </c:pt>
                <c:pt idx="4491">
                  <c:v>1738.8285460537008</c:v>
                </c:pt>
                <c:pt idx="4492">
                  <c:v>1738.409525848693</c:v>
                </c:pt>
                <c:pt idx="4493">
                  <c:v>1737.7843443412251</c:v>
                </c:pt>
                <c:pt idx="4494">
                  <c:v>1737.2825158407954</c:v>
                </c:pt>
                <c:pt idx="4495">
                  <c:v>1737.1953594555455</c:v>
                </c:pt>
                <c:pt idx="4496">
                  <c:v>1737.1552309473357</c:v>
                </c:pt>
                <c:pt idx="4497">
                  <c:v>1737.084867632389</c:v>
                </c:pt>
                <c:pt idx="4498">
                  <c:v>1736.9435126956305</c:v>
                </c:pt>
                <c:pt idx="4499">
                  <c:v>1736.2702767894007</c:v>
                </c:pt>
                <c:pt idx="4500">
                  <c:v>1736.2420672429005</c:v>
                </c:pt>
                <c:pt idx="4501">
                  <c:v>1736.0405889723036</c:v>
                </c:pt>
                <c:pt idx="4502">
                  <c:v>1735.4730801092257</c:v>
                </c:pt>
                <c:pt idx="4503">
                  <c:v>1735.4437192938065</c:v>
                </c:pt>
                <c:pt idx="4504">
                  <c:v>1734.1594655132292</c:v>
                </c:pt>
                <c:pt idx="4505">
                  <c:v>1733.8632325613769</c:v>
                </c:pt>
                <c:pt idx="4506">
                  <c:v>1733.7834713865648</c:v>
                </c:pt>
                <c:pt idx="4507">
                  <c:v>1733.3266740118131</c:v>
                </c:pt>
                <c:pt idx="4508">
                  <c:v>1732.4304265075673</c:v>
                </c:pt>
                <c:pt idx="4509">
                  <c:v>1732.2565379171272</c:v>
                </c:pt>
                <c:pt idx="4510">
                  <c:v>1732.2113627661599</c:v>
                </c:pt>
                <c:pt idx="4511">
                  <c:v>1731.8819026873514</c:v>
                </c:pt>
                <c:pt idx="4512">
                  <c:v>1730.9889075560411</c:v>
                </c:pt>
                <c:pt idx="4513">
                  <c:v>1730.3543304500606</c:v>
                </c:pt>
                <c:pt idx="4514">
                  <c:v>1729.6401809824838</c:v>
                </c:pt>
                <c:pt idx="4515">
                  <c:v>1729.4980806504359</c:v>
                </c:pt>
                <c:pt idx="4516">
                  <c:v>1729.0150920682486</c:v>
                </c:pt>
                <c:pt idx="4517">
                  <c:v>1728.0244486671022</c:v>
                </c:pt>
                <c:pt idx="4518">
                  <c:v>1727.98371275213</c:v>
                </c:pt>
                <c:pt idx="4519">
                  <c:v>1727.4281767444143</c:v>
                </c:pt>
                <c:pt idx="4520">
                  <c:v>1727.3689356017114</c:v>
                </c:pt>
                <c:pt idx="4521">
                  <c:v>1727.1178998417327</c:v>
                </c:pt>
                <c:pt idx="4522">
                  <c:v>1726.5195690862342</c:v>
                </c:pt>
                <c:pt idx="4523">
                  <c:v>1725.6944549942018</c:v>
                </c:pt>
                <c:pt idx="4524">
                  <c:v>1725.4120074296659</c:v>
                </c:pt>
                <c:pt idx="4525">
                  <c:v>1724.3569267299438</c:v>
                </c:pt>
                <c:pt idx="4526">
                  <c:v>1723.5992385050986</c:v>
                </c:pt>
                <c:pt idx="4527">
                  <c:v>1722.7741396223175</c:v>
                </c:pt>
                <c:pt idx="4528">
                  <c:v>1722.6773796357049</c:v>
                </c:pt>
                <c:pt idx="4529">
                  <c:v>1721.935367282761</c:v>
                </c:pt>
                <c:pt idx="4530">
                  <c:v>1721.9060856467629</c:v>
                </c:pt>
                <c:pt idx="4531">
                  <c:v>1721.6225183527956</c:v>
                </c:pt>
                <c:pt idx="4532">
                  <c:v>1721.3311917288438</c:v>
                </c:pt>
                <c:pt idx="4533">
                  <c:v>1720.660897163815</c:v>
                </c:pt>
                <c:pt idx="4534">
                  <c:v>1720.3054524925606</c:v>
                </c:pt>
                <c:pt idx="4535">
                  <c:v>1720.2605872904589</c:v>
                </c:pt>
                <c:pt idx="4536">
                  <c:v>1720.1244359593341</c:v>
                </c:pt>
                <c:pt idx="4537">
                  <c:v>1719.7949560708469</c:v>
                </c:pt>
                <c:pt idx="4538">
                  <c:v>1718.7340819078022</c:v>
                </c:pt>
                <c:pt idx="4539">
                  <c:v>1718.0707810635863</c:v>
                </c:pt>
                <c:pt idx="4540">
                  <c:v>1717.5835633882552</c:v>
                </c:pt>
                <c:pt idx="4541">
                  <c:v>1717.3985540035032</c:v>
                </c:pt>
                <c:pt idx="4542">
                  <c:v>1716.8986786050234</c:v>
                </c:pt>
                <c:pt idx="4543">
                  <c:v>1715.6780841763814</c:v>
                </c:pt>
                <c:pt idx="4544">
                  <c:v>1714.8051671600342</c:v>
                </c:pt>
                <c:pt idx="4545">
                  <c:v>1714.0622714003443</c:v>
                </c:pt>
                <c:pt idx="4546">
                  <c:v>1713.0676997033756</c:v>
                </c:pt>
                <c:pt idx="4547">
                  <c:v>1712.9252187556031</c:v>
                </c:pt>
                <c:pt idx="4548">
                  <c:v>1711.4072330684794</c:v>
                </c:pt>
                <c:pt idx="4549">
                  <c:v>1711.3899047871614</c:v>
                </c:pt>
                <c:pt idx="4550">
                  <c:v>1711.1806196981008</c:v>
                </c:pt>
                <c:pt idx="4551">
                  <c:v>1711.1495601685842</c:v>
                </c:pt>
                <c:pt idx="4552">
                  <c:v>1710.967754108111</c:v>
                </c:pt>
                <c:pt idx="4553">
                  <c:v>1710.4915078511501</c:v>
                </c:pt>
                <c:pt idx="4554">
                  <c:v>1709.0648318201302</c:v>
                </c:pt>
                <c:pt idx="4555">
                  <c:v>1708.4494089705413</c:v>
                </c:pt>
                <c:pt idx="4556">
                  <c:v>1708.0745208787914</c:v>
                </c:pt>
                <c:pt idx="4557">
                  <c:v>1707.2430706532052</c:v>
                </c:pt>
                <c:pt idx="4558">
                  <c:v>1705.9203486646218</c:v>
                </c:pt>
                <c:pt idx="4559">
                  <c:v>1705.8486549128424</c:v>
                </c:pt>
                <c:pt idx="4560">
                  <c:v>1705.6367628203502</c:v>
                </c:pt>
                <c:pt idx="4561">
                  <c:v>1704.918046886979</c:v>
                </c:pt>
                <c:pt idx="4562">
                  <c:v>1704.4661384018261</c:v>
                </c:pt>
                <c:pt idx="4563">
                  <c:v>1704.3657990889085</c:v>
                </c:pt>
                <c:pt idx="4564">
                  <c:v>1703.8955372539658</c:v>
                </c:pt>
                <c:pt idx="4565">
                  <c:v>1703.7444744673433</c:v>
                </c:pt>
                <c:pt idx="4566">
                  <c:v>1703.6963967837225</c:v>
                </c:pt>
                <c:pt idx="4567">
                  <c:v>1703.2451465066276</c:v>
                </c:pt>
                <c:pt idx="4568">
                  <c:v>1702.881288941569</c:v>
                </c:pt>
                <c:pt idx="4569">
                  <c:v>1702.4918250584772</c:v>
                </c:pt>
                <c:pt idx="4570">
                  <c:v>1701.2895755087006</c:v>
                </c:pt>
                <c:pt idx="4571">
                  <c:v>1701.2616793602044</c:v>
                </c:pt>
                <c:pt idx="4572">
                  <c:v>1701.2615516011249</c:v>
                </c:pt>
                <c:pt idx="4573">
                  <c:v>1700.3262998041178</c:v>
                </c:pt>
                <c:pt idx="4574">
                  <c:v>1699.3936056468222</c:v>
                </c:pt>
                <c:pt idx="4575">
                  <c:v>1698.745393204689</c:v>
                </c:pt>
                <c:pt idx="4576">
                  <c:v>1697.7384255260893</c:v>
                </c:pt>
                <c:pt idx="4577">
                  <c:v>1696.9295559998354</c:v>
                </c:pt>
                <c:pt idx="4578">
                  <c:v>1696.7568530927808</c:v>
                </c:pt>
                <c:pt idx="4579">
                  <c:v>1695.265264073478</c:v>
                </c:pt>
                <c:pt idx="4580">
                  <c:v>1695.2006691045235</c:v>
                </c:pt>
                <c:pt idx="4581">
                  <c:v>1695.0811702579922</c:v>
                </c:pt>
                <c:pt idx="4582">
                  <c:v>1694.3434291905826</c:v>
                </c:pt>
                <c:pt idx="4583">
                  <c:v>1694.162964109315</c:v>
                </c:pt>
                <c:pt idx="4584">
                  <c:v>1693.5730552225641</c:v>
                </c:pt>
                <c:pt idx="4585">
                  <c:v>1692.8846731400492</c:v>
                </c:pt>
                <c:pt idx="4586">
                  <c:v>1692.8458388310669</c:v>
                </c:pt>
                <c:pt idx="4587">
                  <c:v>1692.5868549693357</c:v>
                </c:pt>
                <c:pt idx="4588">
                  <c:v>1691.9255549444092</c:v>
                </c:pt>
                <c:pt idx="4589">
                  <c:v>1691.6630724621812</c:v>
                </c:pt>
                <c:pt idx="4590">
                  <c:v>1691.642086000244</c:v>
                </c:pt>
                <c:pt idx="4591">
                  <c:v>1691.1663380484113</c:v>
                </c:pt>
                <c:pt idx="4592">
                  <c:v>1690.437181773186</c:v>
                </c:pt>
                <c:pt idx="4593">
                  <c:v>1688.4540851047966</c:v>
                </c:pt>
                <c:pt idx="4594">
                  <c:v>1687.6061753050487</c:v>
                </c:pt>
                <c:pt idx="4595">
                  <c:v>1687.444768768946</c:v>
                </c:pt>
                <c:pt idx="4596">
                  <c:v>1687.2416675551735</c:v>
                </c:pt>
                <c:pt idx="4597">
                  <c:v>1687.0384421042934</c:v>
                </c:pt>
                <c:pt idx="4598">
                  <c:v>1685.9641284437973</c:v>
                </c:pt>
                <c:pt idx="4599">
                  <c:v>1685.5981473588947</c:v>
                </c:pt>
                <c:pt idx="4600">
                  <c:v>1685.1167445113924</c:v>
                </c:pt>
                <c:pt idx="4601">
                  <c:v>1684.6085511135393</c:v>
                </c:pt>
                <c:pt idx="4602">
                  <c:v>1684.1963919832272</c:v>
                </c:pt>
                <c:pt idx="4603">
                  <c:v>1683.7033235976535</c:v>
                </c:pt>
                <c:pt idx="4604">
                  <c:v>1683.6345558415849</c:v>
                </c:pt>
                <c:pt idx="4605">
                  <c:v>1682.3523650414413</c:v>
                </c:pt>
                <c:pt idx="4606">
                  <c:v>1682.3025627388556</c:v>
                </c:pt>
                <c:pt idx="4607">
                  <c:v>1682.2213786360951</c:v>
                </c:pt>
                <c:pt idx="4608">
                  <c:v>1682.1684247416258</c:v>
                </c:pt>
                <c:pt idx="4609">
                  <c:v>1681.8539843917174</c:v>
                </c:pt>
                <c:pt idx="4610">
                  <c:v>1681.1262375813062</c:v>
                </c:pt>
                <c:pt idx="4611">
                  <c:v>1681.0848279466231</c:v>
                </c:pt>
                <c:pt idx="4612">
                  <c:v>1680.8562955698703</c:v>
                </c:pt>
                <c:pt idx="4613">
                  <c:v>1680.3725250003074</c:v>
                </c:pt>
                <c:pt idx="4614">
                  <c:v>1679.6971510522233</c:v>
                </c:pt>
                <c:pt idx="4615">
                  <c:v>1679.46087498456</c:v>
                </c:pt>
                <c:pt idx="4616">
                  <c:v>1679.3184825699195</c:v>
                </c:pt>
                <c:pt idx="4617">
                  <c:v>1678.6890586850379</c:v>
                </c:pt>
                <c:pt idx="4618">
                  <c:v>1678.4397674952611</c:v>
                </c:pt>
                <c:pt idx="4619">
                  <c:v>1677.6289771421752</c:v>
                </c:pt>
                <c:pt idx="4620">
                  <c:v>1676.6728217304951</c:v>
                </c:pt>
                <c:pt idx="4621">
                  <c:v>1676.3943160586884</c:v>
                </c:pt>
                <c:pt idx="4622">
                  <c:v>1675.7961965568779</c:v>
                </c:pt>
                <c:pt idx="4623">
                  <c:v>1675.3957909242313</c:v>
                </c:pt>
                <c:pt idx="4624">
                  <c:v>1675.2487429987725</c:v>
                </c:pt>
                <c:pt idx="4625">
                  <c:v>1675.1888407130371</c:v>
                </c:pt>
                <c:pt idx="4626">
                  <c:v>1674.7427609493996</c:v>
                </c:pt>
                <c:pt idx="4627">
                  <c:v>1673.6969350722102</c:v>
                </c:pt>
                <c:pt idx="4628">
                  <c:v>1673.4673494646283</c:v>
                </c:pt>
                <c:pt idx="4629">
                  <c:v>1673.240151289039</c:v>
                </c:pt>
                <c:pt idx="4630">
                  <c:v>1673.1776122241547</c:v>
                </c:pt>
                <c:pt idx="4631">
                  <c:v>1672.3213240281741</c:v>
                </c:pt>
                <c:pt idx="4632">
                  <c:v>1671.9898830450909</c:v>
                </c:pt>
                <c:pt idx="4633">
                  <c:v>1671.905708260801</c:v>
                </c:pt>
                <c:pt idx="4634">
                  <c:v>1670.9864857954451</c:v>
                </c:pt>
                <c:pt idx="4635">
                  <c:v>1670.9830076995656</c:v>
                </c:pt>
                <c:pt idx="4636">
                  <c:v>1670.7825489815077</c:v>
                </c:pt>
                <c:pt idx="4637">
                  <c:v>1670.1104645334349</c:v>
                </c:pt>
                <c:pt idx="4638">
                  <c:v>1669.1043080478905</c:v>
                </c:pt>
                <c:pt idx="4639">
                  <c:v>1667.2573694834775</c:v>
                </c:pt>
                <c:pt idx="4640">
                  <c:v>1666.2299767913421</c:v>
                </c:pt>
                <c:pt idx="4641">
                  <c:v>1665.4016156692433</c:v>
                </c:pt>
                <c:pt idx="4642">
                  <c:v>1665.3144121963446</c:v>
                </c:pt>
                <c:pt idx="4643">
                  <c:v>1664.9229445344065</c:v>
                </c:pt>
                <c:pt idx="4644">
                  <c:v>1664.7232893345754</c:v>
                </c:pt>
                <c:pt idx="4645">
                  <c:v>1664.4351472697656</c:v>
                </c:pt>
                <c:pt idx="4646">
                  <c:v>1662.9951677275367</c:v>
                </c:pt>
                <c:pt idx="4647">
                  <c:v>1661.7363446790848</c:v>
                </c:pt>
                <c:pt idx="4648">
                  <c:v>1661.482930282222</c:v>
                </c:pt>
                <c:pt idx="4649">
                  <c:v>1661.3789548230836</c:v>
                </c:pt>
                <c:pt idx="4650">
                  <c:v>1661.3577822843524</c:v>
                </c:pt>
                <c:pt idx="4651">
                  <c:v>1660.8687067196768</c:v>
                </c:pt>
                <c:pt idx="4652">
                  <c:v>1660.6342742082809</c:v>
                </c:pt>
                <c:pt idx="4653">
                  <c:v>1660.2374865850641</c:v>
                </c:pt>
                <c:pt idx="4654">
                  <c:v>1658.8924589095152</c:v>
                </c:pt>
                <c:pt idx="4655">
                  <c:v>1657.6800191251434</c:v>
                </c:pt>
                <c:pt idx="4656">
                  <c:v>1657.011382973194</c:v>
                </c:pt>
                <c:pt idx="4657">
                  <c:v>1656.9083101050057</c:v>
                </c:pt>
                <c:pt idx="4658">
                  <c:v>1656.7468111970027</c:v>
                </c:pt>
                <c:pt idx="4659">
                  <c:v>1656.1484016313157</c:v>
                </c:pt>
                <c:pt idx="4660">
                  <c:v>1655.2844546932647</c:v>
                </c:pt>
                <c:pt idx="4661">
                  <c:v>1655.2033232596698</c:v>
                </c:pt>
                <c:pt idx="4662">
                  <c:v>1655.0757688861424</c:v>
                </c:pt>
                <c:pt idx="4663">
                  <c:v>1654.7557001739074</c:v>
                </c:pt>
                <c:pt idx="4664">
                  <c:v>1652.5169485582246</c:v>
                </c:pt>
                <c:pt idx="4665">
                  <c:v>1652.3427514269822</c:v>
                </c:pt>
                <c:pt idx="4666">
                  <c:v>1650.9057941945807</c:v>
                </c:pt>
                <c:pt idx="4667">
                  <c:v>1650.6767664335832</c:v>
                </c:pt>
                <c:pt idx="4668">
                  <c:v>1650.6041455615891</c:v>
                </c:pt>
                <c:pt idx="4669">
                  <c:v>1650.1534277606011</c:v>
                </c:pt>
                <c:pt idx="4670">
                  <c:v>1650.1243731313655</c:v>
                </c:pt>
                <c:pt idx="4671">
                  <c:v>1649.5167362458633</c:v>
                </c:pt>
                <c:pt idx="4672">
                  <c:v>1649.3040270021229</c:v>
                </c:pt>
                <c:pt idx="4673">
                  <c:v>1648.6767605540488</c:v>
                </c:pt>
                <c:pt idx="4674">
                  <c:v>1648.3020067365965</c:v>
                </c:pt>
                <c:pt idx="4675">
                  <c:v>1648.1326316797733</c:v>
                </c:pt>
                <c:pt idx="4676">
                  <c:v>1647.2921316027641</c:v>
                </c:pt>
                <c:pt idx="4677">
                  <c:v>1646.8803804389638</c:v>
                </c:pt>
                <c:pt idx="4678">
                  <c:v>1646.682262814757</c:v>
                </c:pt>
                <c:pt idx="4679">
                  <c:v>1646.250564230093</c:v>
                </c:pt>
                <c:pt idx="4680">
                  <c:v>1646.073439604309</c:v>
                </c:pt>
                <c:pt idx="4681">
                  <c:v>1645.5383200145307</c:v>
                </c:pt>
                <c:pt idx="4682">
                  <c:v>1644.7844443119893</c:v>
                </c:pt>
                <c:pt idx="4683">
                  <c:v>1644.7836792167027</c:v>
                </c:pt>
                <c:pt idx="4684">
                  <c:v>1644.730333504147</c:v>
                </c:pt>
                <c:pt idx="4685">
                  <c:v>1643.7533895058104</c:v>
                </c:pt>
                <c:pt idx="4686">
                  <c:v>1642.809568007827</c:v>
                </c:pt>
                <c:pt idx="4687">
                  <c:v>1642.214660444127</c:v>
                </c:pt>
                <c:pt idx="4688">
                  <c:v>1641.9162118585903</c:v>
                </c:pt>
                <c:pt idx="4689">
                  <c:v>1641.0386000001392</c:v>
                </c:pt>
                <c:pt idx="4690">
                  <c:v>1640.80782694295</c:v>
                </c:pt>
                <c:pt idx="4691">
                  <c:v>1639.3080460934173</c:v>
                </c:pt>
                <c:pt idx="4692">
                  <c:v>1637.189835929498</c:v>
                </c:pt>
                <c:pt idx="4693">
                  <c:v>1636.9190500158736</c:v>
                </c:pt>
                <c:pt idx="4694">
                  <c:v>1636.6034433099958</c:v>
                </c:pt>
                <c:pt idx="4695">
                  <c:v>1636.5806078184066</c:v>
                </c:pt>
                <c:pt idx="4696">
                  <c:v>1635.9998299801468</c:v>
                </c:pt>
                <c:pt idx="4697">
                  <c:v>1635.8426819792553</c:v>
                </c:pt>
                <c:pt idx="4698">
                  <c:v>1634.9996445782317</c:v>
                </c:pt>
                <c:pt idx="4699">
                  <c:v>1634.6523089682119</c:v>
                </c:pt>
                <c:pt idx="4700">
                  <c:v>1634.4470916310283</c:v>
                </c:pt>
                <c:pt idx="4701">
                  <c:v>1633.9903633765316</c:v>
                </c:pt>
                <c:pt idx="4702">
                  <c:v>1633.7229171783065</c:v>
                </c:pt>
                <c:pt idx="4703">
                  <c:v>1632.609104652204</c:v>
                </c:pt>
                <c:pt idx="4704">
                  <c:v>1632.1176305782133</c:v>
                </c:pt>
                <c:pt idx="4705">
                  <c:v>1632.1008568138548</c:v>
                </c:pt>
                <c:pt idx="4706">
                  <c:v>1631.3529645540316</c:v>
                </c:pt>
                <c:pt idx="4707">
                  <c:v>1631.306877869235</c:v>
                </c:pt>
                <c:pt idx="4708">
                  <c:v>1631.1471230628299</c:v>
                </c:pt>
                <c:pt idx="4709">
                  <c:v>1630.9465551340593</c:v>
                </c:pt>
                <c:pt idx="4710">
                  <c:v>1630.5192346856329</c:v>
                </c:pt>
                <c:pt idx="4711">
                  <c:v>1629.6324505209921</c:v>
                </c:pt>
                <c:pt idx="4712">
                  <c:v>1629.3557043752737</c:v>
                </c:pt>
                <c:pt idx="4713">
                  <c:v>1629.2134608891274</c:v>
                </c:pt>
                <c:pt idx="4714">
                  <c:v>1627.2968685889246</c:v>
                </c:pt>
                <c:pt idx="4715">
                  <c:v>1626.4647758452095</c:v>
                </c:pt>
                <c:pt idx="4716">
                  <c:v>1625.636104009996</c:v>
                </c:pt>
                <c:pt idx="4717">
                  <c:v>1625.3768860368923</c:v>
                </c:pt>
                <c:pt idx="4718">
                  <c:v>1624.8544959156379</c:v>
                </c:pt>
                <c:pt idx="4719">
                  <c:v>1623.1148609863385</c:v>
                </c:pt>
                <c:pt idx="4720">
                  <c:v>1623.0702149001754</c:v>
                </c:pt>
                <c:pt idx="4721">
                  <c:v>1622.7422588254842</c:v>
                </c:pt>
                <c:pt idx="4722">
                  <c:v>1622.1148820516487</c:v>
                </c:pt>
                <c:pt idx="4723">
                  <c:v>1621.5495000364551</c:v>
                </c:pt>
                <c:pt idx="4724">
                  <c:v>1621.2063318291805</c:v>
                </c:pt>
                <c:pt idx="4725">
                  <c:v>1620.7097582481304</c:v>
                </c:pt>
                <c:pt idx="4726">
                  <c:v>1620.5351989470255</c:v>
                </c:pt>
                <c:pt idx="4727">
                  <c:v>1619.5674127127068</c:v>
                </c:pt>
                <c:pt idx="4728">
                  <c:v>1619.413911437458</c:v>
                </c:pt>
                <c:pt idx="4729">
                  <c:v>1618.9611308475335</c:v>
                </c:pt>
                <c:pt idx="4730">
                  <c:v>1618.8703537559115</c:v>
                </c:pt>
                <c:pt idx="4731">
                  <c:v>1618.6093347220656</c:v>
                </c:pt>
                <c:pt idx="4732">
                  <c:v>1617.1660422270393</c:v>
                </c:pt>
                <c:pt idx="4733">
                  <c:v>1616.8881140308908</c:v>
                </c:pt>
                <c:pt idx="4734">
                  <c:v>1616.7197253407373</c:v>
                </c:pt>
                <c:pt idx="4735">
                  <c:v>1616.5193747789331</c:v>
                </c:pt>
                <c:pt idx="4736">
                  <c:v>1616.5188562454116</c:v>
                </c:pt>
                <c:pt idx="4737">
                  <c:v>1616.213227281306</c:v>
                </c:pt>
                <c:pt idx="4738">
                  <c:v>1616.0032980502981</c:v>
                </c:pt>
                <c:pt idx="4739">
                  <c:v>1615.9217045405837</c:v>
                </c:pt>
                <c:pt idx="4740">
                  <c:v>1615.4570815998147</c:v>
                </c:pt>
                <c:pt idx="4741">
                  <c:v>1615.2366596222585</c:v>
                </c:pt>
                <c:pt idx="4742">
                  <c:v>1614.3317784266999</c:v>
                </c:pt>
                <c:pt idx="4743">
                  <c:v>1613.0874122879243</c:v>
                </c:pt>
                <c:pt idx="4744">
                  <c:v>1612.3972432565688</c:v>
                </c:pt>
                <c:pt idx="4745">
                  <c:v>1611.9632283491558</c:v>
                </c:pt>
                <c:pt idx="4746">
                  <c:v>1611.8054619194527</c:v>
                </c:pt>
                <c:pt idx="4747">
                  <c:v>1611.63060678694</c:v>
                </c:pt>
                <c:pt idx="4748">
                  <c:v>1610.6793963331645</c:v>
                </c:pt>
                <c:pt idx="4749">
                  <c:v>1610.3665306682058</c:v>
                </c:pt>
                <c:pt idx="4750">
                  <c:v>1608.9722266366748</c:v>
                </c:pt>
                <c:pt idx="4751">
                  <c:v>1608.6009558272401</c:v>
                </c:pt>
                <c:pt idx="4752">
                  <c:v>1607.9358538595834</c:v>
                </c:pt>
                <c:pt idx="4753">
                  <c:v>1606.9725395465557</c:v>
                </c:pt>
                <c:pt idx="4754">
                  <c:v>1606.3664187618097</c:v>
                </c:pt>
                <c:pt idx="4755">
                  <c:v>1606.3052265619961</c:v>
                </c:pt>
                <c:pt idx="4756">
                  <c:v>1606.1095593897501</c:v>
                </c:pt>
                <c:pt idx="4757">
                  <c:v>1605.0839353567299</c:v>
                </c:pt>
                <c:pt idx="4758">
                  <c:v>1604.3357762050632</c:v>
                </c:pt>
                <c:pt idx="4759">
                  <c:v>1604.0517013506758</c:v>
                </c:pt>
                <c:pt idx="4760">
                  <c:v>1603.9646608161925</c:v>
                </c:pt>
                <c:pt idx="4761">
                  <c:v>1603.93175702297</c:v>
                </c:pt>
                <c:pt idx="4762">
                  <c:v>1603.8788921886021</c:v>
                </c:pt>
                <c:pt idx="4763">
                  <c:v>1603.2733625510666</c:v>
                </c:pt>
                <c:pt idx="4764">
                  <c:v>1602.7208730063173</c:v>
                </c:pt>
                <c:pt idx="4765">
                  <c:v>1602.3991522750923</c:v>
                </c:pt>
                <c:pt idx="4766">
                  <c:v>1601.5420319488564</c:v>
                </c:pt>
                <c:pt idx="4767">
                  <c:v>1601.3585512757138</c:v>
                </c:pt>
                <c:pt idx="4768">
                  <c:v>1600.5587994090718</c:v>
                </c:pt>
                <c:pt idx="4769">
                  <c:v>1600.5107462275691</c:v>
                </c:pt>
                <c:pt idx="4770">
                  <c:v>1599.951667473581</c:v>
                </c:pt>
                <c:pt idx="4771">
                  <c:v>1599.9007543838359</c:v>
                </c:pt>
                <c:pt idx="4772">
                  <c:v>1599.8619839569676</c:v>
                </c:pt>
                <c:pt idx="4773">
                  <c:v>1599.5159661462569</c:v>
                </c:pt>
                <c:pt idx="4774">
                  <c:v>1598.7679856069883</c:v>
                </c:pt>
                <c:pt idx="4775">
                  <c:v>1598.6275980551377</c:v>
                </c:pt>
                <c:pt idx="4776">
                  <c:v>1598.3347348528437</c:v>
                </c:pt>
                <c:pt idx="4777">
                  <c:v>1598.1738202125332</c:v>
                </c:pt>
                <c:pt idx="4778">
                  <c:v>1598.0530094928874</c:v>
                </c:pt>
                <c:pt idx="4779">
                  <c:v>1597.8286179843874</c:v>
                </c:pt>
                <c:pt idx="4780">
                  <c:v>1597.1874873026213</c:v>
                </c:pt>
                <c:pt idx="4781">
                  <c:v>1597.1354280766991</c:v>
                </c:pt>
                <c:pt idx="4782">
                  <c:v>1596.8615716142126</c:v>
                </c:pt>
                <c:pt idx="4783">
                  <c:v>1596.5762010611431</c:v>
                </c:pt>
                <c:pt idx="4784">
                  <c:v>1596.0023392933276</c:v>
                </c:pt>
                <c:pt idx="4785">
                  <c:v>1595.4906341372596</c:v>
                </c:pt>
                <c:pt idx="4786">
                  <c:v>1594.6023022333115</c:v>
                </c:pt>
                <c:pt idx="4787">
                  <c:v>1594.2108011685143</c:v>
                </c:pt>
                <c:pt idx="4788">
                  <c:v>1593.6879665115143</c:v>
                </c:pt>
                <c:pt idx="4789">
                  <c:v>1592.7789358202947</c:v>
                </c:pt>
                <c:pt idx="4790">
                  <c:v>1592.7661114590035</c:v>
                </c:pt>
                <c:pt idx="4791">
                  <c:v>1590.6733949041368</c:v>
                </c:pt>
                <c:pt idx="4792">
                  <c:v>1590.3657082169047</c:v>
                </c:pt>
                <c:pt idx="4793">
                  <c:v>1589.5257094601125</c:v>
                </c:pt>
                <c:pt idx="4794">
                  <c:v>1589.0321630212995</c:v>
                </c:pt>
                <c:pt idx="4795">
                  <c:v>1588.2197508250345</c:v>
                </c:pt>
                <c:pt idx="4796">
                  <c:v>1587.4475162053773</c:v>
                </c:pt>
                <c:pt idx="4797">
                  <c:v>1587.0444554946159</c:v>
                </c:pt>
                <c:pt idx="4798">
                  <c:v>1586.9727102465101</c:v>
                </c:pt>
                <c:pt idx="4799">
                  <c:v>1586.6407077081999</c:v>
                </c:pt>
                <c:pt idx="4800">
                  <c:v>1586.3467670255236</c:v>
                </c:pt>
                <c:pt idx="4801">
                  <c:v>1586.0213318602248</c:v>
                </c:pt>
                <c:pt idx="4802">
                  <c:v>1583.793267096815</c:v>
                </c:pt>
                <c:pt idx="4803">
                  <c:v>1582.9141279991632</c:v>
                </c:pt>
                <c:pt idx="4804">
                  <c:v>1582.6028803761428</c:v>
                </c:pt>
                <c:pt idx="4805">
                  <c:v>1582.5705885142747</c:v>
                </c:pt>
                <c:pt idx="4806">
                  <c:v>1581.9293672211302</c:v>
                </c:pt>
                <c:pt idx="4807">
                  <c:v>1580.8585520595975</c:v>
                </c:pt>
                <c:pt idx="4808">
                  <c:v>1579.9147540616989</c:v>
                </c:pt>
                <c:pt idx="4809">
                  <c:v>1579.754298522007</c:v>
                </c:pt>
                <c:pt idx="4810">
                  <c:v>1579.3162429019314</c:v>
                </c:pt>
                <c:pt idx="4811">
                  <c:v>1579.1811158810888</c:v>
                </c:pt>
                <c:pt idx="4812">
                  <c:v>1579.1032465717531</c:v>
                </c:pt>
                <c:pt idx="4813">
                  <c:v>1577.0483817305085</c:v>
                </c:pt>
                <c:pt idx="4814">
                  <c:v>1576.9172257668438</c:v>
                </c:pt>
                <c:pt idx="4815">
                  <c:v>1576.106679879957</c:v>
                </c:pt>
                <c:pt idx="4816">
                  <c:v>1575.8282393116424</c:v>
                </c:pt>
                <c:pt idx="4817">
                  <c:v>1575.3393554264367</c:v>
                </c:pt>
                <c:pt idx="4818">
                  <c:v>1574.621923267676</c:v>
                </c:pt>
                <c:pt idx="4819">
                  <c:v>1574.2813932641345</c:v>
                </c:pt>
                <c:pt idx="4820">
                  <c:v>1574.0401889917589</c:v>
                </c:pt>
                <c:pt idx="4821">
                  <c:v>1572.9657548620964</c:v>
                </c:pt>
                <c:pt idx="4822">
                  <c:v>1572.8259226106429</c:v>
                </c:pt>
                <c:pt idx="4823">
                  <c:v>1572.7257853364945</c:v>
                </c:pt>
                <c:pt idx="4824">
                  <c:v>1572.605441028277</c:v>
                </c:pt>
                <c:pt idx="4825">
                  <c:v>1572.058806515932</c:v>
                </c:pt>
                <c:pt idx="4826">
                  <c:v>1571.844970732385</c:v>
                </c:pt>
                <c:pt idx="4827">
                  <c:v>1571.3800321244532</c:v>
                </c:pt>
                <c:pt idx="4828">
                  <c:v>1571.3409008188421</c:v>
                </c:pt>
                <c:pt idx="4829">
                  <c:v>1570.3158791136739</c:v>
                </c:pt>
                <c:pt idx="4830">
                  <c:v>1570.1435135675158</c:v>
                </c:pt>
                <c:pt idx="4831">
                  <c:v>1569.9199599215965</c:v>
                </c:pt>
                <c:pt idx="4832">
                  <c:v>1569.8195061280994</c:v>
                </c:pt>
                <c:pt idx="4833">
                  <c:v>1568.8222786915965</c:v>
                </c:pt>
                <c:pt idx="4834">
                  <c:v>1568.1387159978024</c:v>
                </c:pt>
                <c:pt idx="4835">
                  <c:v>1567.9050733899326</c:v>
                </c:pt>
                <c:pt idx="4836">
                  <c:v>1566.842682651944</c:v>
                </c:pt>
                <c:pt idx="4837">
                  <c:v>1566.2712958656127</c:v>
                </c:pt>
                <c:pt idx="4838">
                  <c:v>1566.0185156165851</c:v>
                </c:pt>
                <c:pt idx="4839">
                  <c:v>1565.6857958967155</c:v>
                </c:pt>
                <c:pt idx="4840">
                  <c:v>1565.5157378125193</c:v>
                </c:pt>
                <c:pt idx="4841">
                  <c:v>1565.3847394546951</c:v>
                </c:pt>
                <c:pt idx="4842">
                  <c:v>1565.2659019163746</c:v>
                </c:pt>
                <c:pt idx="4843">
                  <c:v>1564.4479169962142</c:v>
                </c:pt>
                <c:pt idx="4844">
                  <c:v>1564.3821707635459</c:v>
                </c:pt>
                <c:pt idx="4845">
                  <c:v>1564.1575681381753</c:v>
                </c:pt>
                <c:pt idx="4846">
                  <c:v>1564.1416109509605</c:v>
                </c:pt>
                <c:pt idx="4847">
                  <c:v>1564.0840261597102</c:v>
                </c:pt>
                <c:pt idx="4848">
                  <c:v>1563.7317639816674</c:v>
                </c:pt>
                <c:pt idx="4849">
                  <c:v>1563.3071317781344</c:v>
                </c:pt>
                <c:pt idx="4850">
                  <c:v>1562.4600010052891</c:v>
                </c:pt>
                <c:pt idx="4851">
                  <c:v>1561.9542067755594</c:v>
                </c:pt>
                <c:pt idx="4852">
                  <c:v>1561.0376418659421</c:v>
                </c:pt>
                <c:pt idx="4853">
                  <c:v>1560.5684723222837</c:v>
                </c:pt>
                <c:pt idx="4854">
                  <c:v>1560.2871090564461</c:v>
                </c:pt>
                <c:pt idx="4855">
                  <c:v>1559.9680774360231</c:v>
                </c:pt>
                <c:pt idx="4856">
                  <c:v>1559.9580636011233</c:v>
                </c:pt>
                <c:pt idx="4857">
                  <c:v>1559.7060598414473</c:v>
                </c:pt>
                <c:pt idx="4858">
                  <c:v>1559.0606984996134</c:v>
                </c:pt>
                <c:pt idx="4859">
                  <c:v>1558.8479635233352</c:v>
                </c:pt>
                <c:pt idx="4860">
                  <c:v>1557.9905159743632</c:v>
                </c:pt>
                <c:pt idx="4861">
                  <c:v>1556.5843446453746</c:v>
                </c:pt>
                <c:pt idx="4862">
                  <c:v>1556.3430684892337</c:v>
                </c:pt>
                <c:pt idx="4863">
                  <c:v>1554.6331609817964</c:v>
                </c:pt>
                <c:pt idx="4864">
                  <c:v>1554.5429738070898</c:v>
                </c:pt>
                <c:pt idx="4865">
                  <c:v>1554.206813310517</c:v>
                </c:pt>
                <c:pt idx="4866">
                  <c:v>1554.0801177422204</c:v>
                </c:pt>
                <c:pt idx="4867">
                  <c:v>1553.3615031486086</c:v>
                </c:pt>
                <c:pt idx="4868">
                  <c:v>1552.6386139392851</c:v>
                </c:pt>
                <c:pt idx="4869">
                  <c:v>1552.4781160368116</c:v>
                </c:pt>
                <c:pt idx="4870">
                  <c:v>1552.3660308670997</c:v>
                </c:pt>
                <c:pt idx="4871">
                  <c:v>1551.0248758088883</c:v>
                </c:pt>
                <c:pt idx="4872">
                  <c:v>1550.7045506601864</c:v>
                </c:pt>
                <c:pt idx="4873">
                  <c:v>1550.2498004719941</c:v>
                </c:pt>
                <c:pt idx="4874">
                  <c:v>1550.2460597436627</c:v>
                </c:pt>
                <c:pt idx="4875">
                  <c:v>1550.1403499994012</c:v>
                </c:pt>
                <c:pt idx="4876">
                  <c:v>1548.4466950583458</c:v>
                </c:pt>
                <c:pt idx="4877">
                  <c:v>1547.4463662592566</c:v>
                </c:pt>
                <c:pt idx="4878">
                  <c:v>1547.2970142482698</c:v>
                </c:pt>
                <c:pt idx="4879">
                  <c:v>1547.185940712681</c:v>
                </c:pt>
                <c:pt idx="4880">
                  <c:v>1546.6093397193652</c:v>
                </c:pt>
                <c:pt idx="4881">
                  <c:v>1546.3807981419566</c:v>
                </c:pt>
                <c:pt idx="4882">
                  <c:v>1545.1663702018061</c:v>
                </c:pt>
                <c:pt idx="4883">
                  <c:v>1545.0581599652764</c:v>
                </c:pt>
                <c:pt idx="4884">
                  <c:v>1544.1501089681519</c:v>
                </c:pt>
                <c:pt idx="4885">
                  <c:v>1543.3701360899872</c:v>
                </c:pt>
                <c:pt idx="4886">
                  <c:v>1543.2162166851099</c:v>
                </c:pt>
                <c:pt idx="4887">
                  <c:v>1543.1869069645143</c:v>
                </c:pt>
                <c:pt idx="4888">
                  <c:v>1542.9521885856984</c:v>
                </c:pt>
                <c:pt idx="4889">
                  <c:v>1542.4724567983083</c:v>
                </c:pt>
                <c:pt idx="4890">
                  <c:v>1542.2674286496642</c:v>
                </c:pt>
                <c:pt idx="4891">
                  <c:v>1541.9940922974672</c:v>
                </c:pt>
                <c:pt idx="4892">
                  <c:v>1540.9499959674808</c:v>
                </c:pt>
                <c:pt idx="4893">
                  <c:v>1539.0201341015102</c:v>
                </c:pt>
                <c:pt idx="4894">
                  <c:v>1538.8251608700223</c:v>
                </c:pt>
                <c:pt idx="4895">
                  <c:v>1538.4873917314742</c:v>
                </c:pt>
                <c:pt idx="4896">
                  <c:v>1537.6683727893358</c:v>
                </c:pt>
                <c:pt idx="4897">
                  <c:v>1537.4763777643773</c:v>
                </c:pt>
                <c:pt idx="4898">
                  <c:v>1537.406937690311</c:v>
                </c:pt>
                <c:pt idx="4899">
                  <c:v>1537.17256976472</c:v>
                </c:pt>
                <c:pt idx="4900">
                  <c:v>1536.4365769679284</c:v>
                </c:pt>
                <c:pt idx="4901">
                  <c:v>1536.0284987984762</c:v>
                </c:pt>
                <c:pt idx="4902">
                  <c:v>1535.9568908155627</c:v>
                </c:pt>
                <c:pt idx="4903">
                  <c:v>1535.1545816103617</c:v>
                </c:pt>
                <c:pt idx="4904">
                  <c:v>1535.0124267972838</c:v>
                </c:pt>
                <c:pt idx="4905">
                  <c:v>1534.7017208031812</c:v>
                </c:pt>
                <c:pt idx="4906">
                  <c:v>1534.6500107799202</c:v>
                </c:pt>
                <c:pt idx="4907">
                  <c:v>1534.48743529488</c:v>
                </c:pt>
                <c:pt idx="4908">
                  <c:v>1533.5499230445753</c:v>
                </c:pt>
                <c:pt idx="4909">
                  <c:v>1533.4730769125704</c:v>
                </c:pt>
                <c:pt idx="4910">
                  <c:v>1533.4554241375129</c:v>
                </c:pt>
                <c:pt idx="4911">
                  <c:v>1533.2461725098699</c:v>
                </c:pt>
                <c:pt idx="4912">
                  <c:v>1532.5990805596859</c:v>
                </c:pt>
                <c:pt idx="4913">
                  <c:v>1532.2441841724185</c:v>
                </c:pt>
                <c:pt idx="4914">
                  <c:v>1532.1732661641308</c:v>
                </c:pt>
                <c:pt idx="4915">
                  <c:v>1530.6257163384485</c:v>
                </c:pt>
                <c:pt idx="4916">
                  <c:v>1530.4943380273878</c:v>
                </c:pt>
                <c:pt idx="4917">
                  <c:v>1529.7025408109025</c:v>
                </c:pt>
                <c:pt idx="4918">
                  <c:v>1529.418417609533</c:v>
                </c:pt>
                <c:pt idx="4919">
                  <c:v>1525.7998208255237</c:v>
                </c:pt>
                <c:pt idx="4920">
                  <c:v>1525.6674485420519</c:v>
                </c:pt>
                <c:pt idx="4921">
                  <c:v>1525.6639872210883</c:v>
                </c:pt>
                <c:pt idx="4922">
                  <c:v>1525.440885695881</c:v>
                </c:pt>
                <c:pt idx="4923">
                  <c:v>1525.2653207058913</c:v>
                </c:pt>
                <c:pt idx="4924">
                  <c:v>1524.6529505417086</c:v>
                </c:pt>
                <c:pt idx="4925">
                  <c:v>1524.6248911410346</c:v>
                </c:pt>
                <c:pt idx="4926">
                  <c:v>1524.3934678806199</c:v>
                </c:pt>
                <c:pt idx="4927">
                  <c:v>1524.3427577140599</c:v>
                </c:pt>
                <c:pt idx="4928">
                  <c:v>1523.4007659390238</c:v>
                </c:pt>
                <c:pt idx="4929">
                  <c:v>1522.4201438444325</c:v>
                </c:pt>
                <c:pt idx="4930">
                  <c:v>1522.3544331452456</c:v>
                </c:pt>
                <c:pt idx="4931">
                  <c:v>1521.6897350466643</c:v>
                </c:pt>
                <c:pt idx="4932">
                  <c:v>1521.4098461200253</c:v>
                </c:pt>
                <c:pt idx="4933">
                  <c:v>1521.2850686307086</c:v>
                </c:pt>
                <c:pt idx="4934">
                  <c:v>1521.1114871112177</c:v>
                </c:pt>
                <c:pt idx="4935">
                  <c:v>1520.9717544168398</c:v>
                </c:pt>
                <c:pt idx="4936">
                  <c:v>1520.9275626670897</c:v>
                </c:pt>
                <c:pt idx="4937">
                  <c:v>1520.696722362836</c:v>
                </c:pt>
                <c:pt idx="4938">
                  <c:v>1520.6913152885209</c:v>
                </c:pt>
                <c:pt idx="4939">
                  <c:v>1520.2620032318102</c:v>
                </c:pt>
                <c:pt idx="4940">
                  <c:v>1519.3246037562692</c:v>
                </c:pt>
                <c:pt idx="4941">
                  <c:v>1519.0985836533973</c:v>
                </c:pt>
                <c:pt idx="4942">
                  <c:v>1519.008750837379</c:v>
                </c:pt>
                <c:pt idx="4943">
                  <c:v>1518.6268610408572</c:v>
                </c:pt>
                <c:pt idx="4944">
                  <c:v>1518.1860545894835</c:v>
                </c:pt>
                <c:pt idx="4945">
                  <c:v>1518.1157489281236</c:v>
                </c:pt>
                <c:pt idx="4946">
                  <c:v>1516.9163208444913</c:v>
                </c:pt>
                <c:pt idx="4947">
                  <c:v>1516.877023325761</c:v>
                </c:pt>
                <c:pt idx="4948">
                  <c:v>1516.8126487382256</c:v>
                </c:pt>
                <c:pt idx="4949">
                  <c:v>1516.6648822539883</c:v>
                </c:pt>
                <c:pt idx="4950">
                  <c:v>1516.5958359648782</c:v>
                </c:pt>
                <c:pt idx="4951">
                  <c:v>1516.525189566612</c:v>
                </c:pt>
                <c:pt idx="4952">
                  <c:v>1516.4854277597533</c:v>
                </c:pt>
                <c:pt idx="4953">
                  <c:v>1516.4357141839134</c:v>
                </c:pt>
                <c:pt idx="4954">
                  <c:v>1516.1283720686702</c:v>
                </c:pt>
                <c:pt idx="4955">
                  <c:v>1516.1262369251251</c:v>
                </c:pt>
                <c:pt idx="4956">
                  <c:v>1515.7694241020995</c:v>
                </c:pt>
                <c:pt idx="4957">
                  <c:v>1514.9813520288467</c:v>
                </c:pt>
                <c:pt idx="4958">
                  <c:v>1514.5982425745331</c:v>
                </c:pt>
                <c:pt idx="4959">
                  <c:v>1513.1974005530278</c:v>
                </c:pt>
                <c:pt idx="4960">
                  <c:v>1511.557105189959</c:v>
                </c:pt>
                <c:pt idx="4961">
                  <c:v>1511.4319742825296</c:v>
                </c:pt>
                <c:pt idx="4962">
                  <c:v>1510.1065425591996</c:v>
                </c:pt>
                <c:pt idx="4963">
                  <c:v>1509.6479983764225</c:v>
                </c:pt>
                <c:pt idx="4964">
                  <c:v>1509.4744533219105</c:v>
                </c:pt>
                <c:pt idx="4965">
                  <c:v>1508.830424399906</c:v>
                </c:pt>
                <c:pt idx="4966">
                  <c:v>1508.0764622756508</c:v>
                </c:pt>
                <c:pt idx="4967">
                  <c:v>1507.8210690250662</c:v>
                </c:pt>
                <c:pt idx="4968">
                  <c:v>1507.5163560801486</c:v>
                </c:pt>
                <c:pt idx="4969">
                  <c:v>1507.3930813272132</c:v>
                </c:pt>
                <c:pt idx="4970">
                  <c:v>1506.9257959247961</c:v>
                </c:pt>
                <c:pt idx="4971">
                  <c:v>1506.6366209485798</c:v>
                </c:pt>
                <c:pt idx="4972">
                  <c:v>1506.5395120884602</c:v>
                </c:pt>
                <c:pt idx="4973">
                  <c:v>1506.3375197459261</c:v>
                </c:pt>
                <c:pt idx="4974">
                  <c:v>1506.2460086233214</c:v>
                </c:pt>
                <c:pt idx="4975">
                  <c:v>1505.332137457033</c:v>
                </c:pt>
                <c:pt idx="4976">
                  <c:v>1505.3226715266453</c:v>
                </c:pt>
                <c:pt idx="4977">
                  <c:v>1504.8128062751559</c:v>
                </c:pt>
                <c:pt idx="4978">
                  <c:v>1504.4503035221499</c:v>
                </c:pt>
                <c:pt idx="4979">
                  <c:v>1504.238148574829</c:v>
                </c:pt>
                <c:pt idx="4980">
                  <c:v>1503.655006562074</c:v>
                </c:pt>
                <c:pt idx="4981">
                  <c:v>1502.800578514735</c:v>
                </c:pt>
                <c:pt idx="4982">
                  <c:v>1502.1672853608925</c:v>
                </c:pt>
                <c:pt idx="4983">
                  <c:v>1501.9143849817913</c:v>
                </c:pt>
                <c:pt idx="4984">
                  <c:v>1501.2645013130873</c:v>
                </c:pt>
                <c:pt idx="4985">
                  <c:v>1500.3935753091175</c:v>
                </c:pt>
                <c:pt idx="4986">
                  <c:v>1499.2442388094796</c:v>
                </c:pt>
                <c:pt idx="4987">
                  <c:v>1498.4218919396567</c:v>
                </c:pt>
                <c:pt idx="4988">
                  <c:v>1497.9579036788812</c:v>
                </c:pt>
                <c:pt idx="4989">
                  <c:v>1497.8165628014672</c:v>
                </c:pt>
                <c:pt idx="4990">
                  <c:v>1497.8120753689604</c:v>
                </c:pt>
                <c:pt idx="4991">
                  <c:v>1497.6351642546142</c:v>
                </c:pt>
                <c:pt idx="4992">
                  <c:v>1497.4916137525895</c:v>
                </c:pt>
                <c:pt idx="4993">
                  <c:v>1496.4853171655618</c:v>
                </c:pt>
                <c:pt idx="4994">
                  <c:v>1495.8197833674981</c:v>
                </c:pt>
                <c:pt idx="4995">
                  <c:v>1495.7140865415995</c:v>
                </c:pt>
                <c:pt idx="4996">
                  <c:v>1495.6357448671097</c:v>
                </c:pt>
                <c:pt idx="4997">
                  <c:v>1495.4086233766873</c:v>
                </c:pt>
                <c:pt idx="4998">
                  <c:v>1495.2850422175727</c:v>
                </c:pt>
                <c:pt idx="4999">
                  <c:v>1495.2743385897738</c:v>
                </c:pt>
                <c:pt idx="5000">
                  <c:v>1494.0080745119519</c:v>
                </c:pt>
                <c:pt idx="5001">
                  <c:v>1492.7524559760095</c:v>
                </c:pt>
                <c:pt idx="5002">
                  <c:v>1491.8553169733409</c:v>
                </c:pt>
                <c:pt idx="5003">
                  <c:v>1491.5244231806532</c:v>
                </c:pt>
                <c:pt idx="5004">
                  <c:v>1490.0912120729022</c:v>
                </c:pt>
                <c:pt idx="5005">
                  <c:v>1489.5233529380625</c:v>
                </c:pt>
                <c:pt idx="5006">
                  <c:v>1488.5462550298703</c:v>
                </c:pt>
                <c:pt idx="5007">
                  <c:v>1488.4667718664807</c:v>
                </c:pt>
                <c:pt idx="5008">
                  <c:v>1487.7975618380308</c:v>
                </c:pt>
                <c:pt idx="5009">
                  <c:v>1487.4951252614128</c:v>
                </c:pt>
                <c:pt idx="5010">
                  <c:v>1487.3397654035357</c:v>
                </c:pt>
                <c:pt idx="5011">
                  <c:v>1487.2886379476549</c:v>
                </c:pt>
                <c:pt idx="5012">
                  <c:v>1487.0090303010904</c:v>
                </c:pt>
                <c:pt idx="5013">
                  <c:v>1486.7573285490607</c:v>
                </c:pt>
                <c:pt idx="5014">
                  <c:v>1485.9831915691163</c:v>
                </c:pt>
                <c:pt idx="5015">
                  <c:v>1485.8211978244781</c:v>
                </c:pt>
                <c:pt idx="5016">
                  <c:v>1485.6281482164729</c:v>
                </c:pt>
                <c:pt idx="5017">
                  <c:v>1484.763760580586</c:v>
                </c:pt>
                <c:pt idx="5018">
                  <c:v>1482.767227614456</c:v>
                </c:pt>
                <c:pt idx="5019">
                  <c:v>1482.6968365205928</c:v>
                </c:pt>
                <c:pt idx="5020">
                  <c:v>1482.1203200816117</c:v>
                </c:pt>
                <c:pt idx="5021">
                  <c:v>1482.0952381700938</c:v>
                </c:pt>
                <c:pt idx="5022">
                  <c:v>1482.0466664556168</c:v>
                </c:pt>
                <c:pt idx="5023">
                  <c:v>1481.9718859206305</c:v>
                </c:pt>
                <c:pt idx="5024">
                  <c:v>1480.3034969209093</c:v>
                </c:pt>
                <c:pt idx="5025">
                  <c:v>1479.7895685503222</c:v>
                </c:pt>
                <c:pt idx="5026">
                  <c:v>1479.459196105533</c:v>
                </c:pt>
                <c:pt idx="5027">
                  <c:v>1475.7516544993859</c:v>
                </c:pt>
                <c:pt idx="5028">
                  <c:v>1475.5952199723984</c:v>
                </c:pt>
                <c:pt idx="5029">
                  <c:v>1475.5381479438474</c:v>
                </c:pt>
                <c:pt idx="5030">
                  <c:v>1475.0210619897316</c:v>
                </c:pt>
                <c:pt idx="5031">
                  <c:v>1474.0086504459382</c:v>
                </c:pt>
                <c:pt idx="5032">
                  <c:v>1473.9847691796224</c:v>
                </c:pt>
                <c:pt idx="5033">
                  <c:v>1472.7844051177467</c:v>
                </c:pt>
                <c:pt idx="5034">
                  <c:v>1472.2096315919691</c:v>
                </c:pt>
                <c:pt idx="5035">
                  <c:v>1471.701193376912</c:v>
                </c:pt>
                <c:pt idx="5036">
                  <c:v>1471.1904262431462</c:v>
                </c:pt>
                <c:pt idx="5037">
                  <c:v>1470.1715631601546</c:v>
                </c:pt>
                <c:pt idx="5038">
                  <c:v>1470.0359482117165</c:v>
                </c:pt>
                <c:pt idx="5039">
                  <c:v>1469.57718901462</c:v>
                </c:pt>
                <c:pt idx="5040">
                  <c:v>1469.3002114878759</c:v>
                </c:pt>
                <c:pt idx="5041">
                  <c:v>1469.0183019034064</c:v>
                </c:pt>
                <c:pt idx="5042">
                  <c:v>1468.7930705928802</c:v>
                </c:pt>
                <c:pt idx="5043">
                  <c:v>1468.6753204146194</c:v>
                </c:pt>
                <c:pt idx="5044">
                  <c:v>1467.8821830280622</c:v>
                </c:pt>
                <c:pt idx="5045">
                  <c:v>1467.650946235193</c:v>
                </c:pt>
                <c:pt idx="5046">
                  <c:v>1467.3825784860719</c:v>
                </c:pt>
                <c:pt idx="5047">
                  <c:v>1467.0598009053349</c:v>
                </c:pt>
                <c:pt idx="5048">
                  <c:v>1466.4101858675645</c:v>
                </c:pt>
                <c:pt idx="5049">
                  <c:v>1466.2269244904021</c:v>
                </c:pt>
                <c:pt idx="5050">
                  <c:v>1466.1147601493865</c:v>
                </c:pt>
                <c:pt idx="5051">
                  <c:v>1465.2746852286657</c:v>
                </c:pt>
                <c:pt idx="5052">
                  <c:v>1465.2227690241073</c:v>
                </c:pt>
                <c:pt idx="5053">
                  <c:v>1464.9387675304959</c:v>
                </c:pt>
                <c:pt idx="5054">
                  <c:v>1464.8896968301135</c:v>
                </c:pt>
                <c:pt idx="5055">
                  <c:v>1463.4061208493181</c:v>
                </c:pt>
                <c:pt idx="5056">
                  <c:v>1463.2856404147522</c:v>
                </c:pt>
                <c:pt idx="5057">
                  <c:v>1462.6617562998663</c:v>
                </c:pt>
                <c:pt idx="5058">
                  <c:v>1462.6055144760339</c:v>
                </c:pt>
                <c:pt idx="5059">
                  <c:v>1462.4716509383254</c:v>
                </c:pt>
                <c:pt idx="5060">
                  <c:v>1461.9639279818866</c:v>
                </c:pt>
                <c:pt idx="5061">
                  <c:v>1461.6820358361222</c:v>
                </c:pt>
                <c:pt idx="5062">
                  <c:v>1460.8490147260825</c:v>
                </c:pt>
                <c:pt idx="5063">
                  <c:v>1460.3398332015672</c:v>
                </c:pt>
                <c:pt idx="5064">
                  <c:v>1459.6759456780233</c:v>
                </c:pt>
                <c:pt idx="5065">
                  <c:v>1458.8682920772496</c:v>
                </c:pt>
                <c:pt idx="5066">
                  <c:v>1458.3926640159596</c:v>
                </c:pt>
                <c:pt idx="5067">
                  <c:v>1458.3543686020207</c:v>
                </c:pt>
                <c:pt idx="5068">
                  <c:v>1457.9718432543013</c:v>
                </c:pt>
                <c:pt idx="5069">
                  <c:v>1457.8058323576054</c:v>
                </c:pt>
                <c:pt idx="5070">
                  <c:v>1457.7743079639847</c:v>
                </c:pt>
                <c:pt idx="5071">
                  <c:v>1456.7485627924073</c:v>
                </c:pt>
                <c:pt idx="5072">
                  <c:v>1455.8738063217531</c:v>
                </c:pt>
                <c:pt idx="5073">
                  <c:v>1454.8436873539288</c:v>
                </c:pt>
                <c:pt idx="5074">
                  <c:v>1454.7908234384329</c:v>
                </c:pt>
                <c:pt idx="5075">
                  <c:v>1454.6203923759856</c:v>
                </c:pt>
                <c:pt idx="5076">
                  <c:v>1454.4475042184149</c:v>
                </c:pt>
                <c:pt idx="5077">
                  <c:v>1454.3516152125512</c:v>
                </c:pt>
                <c:pt idx="5078">
                  <c:v>1453.8097769872679</c:v>
                </c:pt>
                <c:pt idx="5079">
                  <c:v>1453.3902942952182</c:v>
                </c:pt>
                <c:pt idx="5080">
                  <c:v>1453.1621830034255</c:v>
                </c:pt>
                <c:pt idx="5081">
                  <c:v>1453.086177796705</c:v>
                </c:pt>
                <c:pt idx="5082">
                  <c:v>1452.3948723447072</c:v>
                </c:pt>
                <c:pt idx="5083">
                  <c:v>1452.2668133067091</c:v>
                </c:pt>
                <c:pt idx="5084">
                  <c:v>1451.0926579650245</c:v>
                </c:pt>
                <c:pt idx="5085">
                  <c:v>1450.3629071883552</c:v>
                </c:pt>
                <c:pt idx="5086">
                  <c:v>1450.3195591126348</c:v>
                </c:pt>
                <c:pt idx="5087">
                  <c:v>1449.5965180341611</c:v>
                </c:pt>
                <c:pt idx="5088">
                  <c:v>1449.0208865726495</c:v>
                </c:pt>
                <c:pt idx="5089">
                  <c:v>1448.5383012196669</c:v>
                </c:pt>
                <c:pt idx="5090">
                  <c:v>1447.4994027511689</c:v>
                </c:pt>
                <c:pt idx="5091">
                  <c:v>1446.9807579820686</c:v>
                </c:pt>
                <c:pt idx="5092">
                  <c:v>1445.9465439334842</c:v>
                </c:pt>
                <c:pt idx="5093">
                  <c:v>1445.5801141640873</c:v>
                </c:pt>
                <c:pt idx="5094">
                  <c:v>1445.5666357334624</c:v>
                </c:pt>
                <c:pt idx="5095">
                  <c:v>1445.5387856315242</c:v>
                </c:pt>
                <c:pt idx="5096">
                  <c:v>1445.3095526993811</c:v>
                </c:pt>
                <c:pt idx="5097">
                  <c:v>1445.0025425593967</c:v>
                </c:pt>
                <c:pt idx="5098">
                  <c:v>1444.1255468346014</c:v>
                </c:pt>
                <c:pt idx="5099">
                  <c:v>1443.3068051736882</c:v>
                </c:pt>
                <c:pt idx="5100">
                  <c:v>1442.7861455795498</c:v>
                </c:pt>
                <c:pt idx="5101">
                  <c:v>1441.9016944678708</c:v>
                </c:pt>
                <c:pt idx="5102">
                  <c:v>1441.1638362985188</c:v>
                </c:pt>
                <c:pt idx="5103">
                  <c:v>1440.5432015792526</c:v>
                </c:pt>
                <c:pt idx="5104">
                  <c:v>1440.3918415045739</c:v>
                </c:pt>
                <c:pt idx="5105">
                  <c:v>1440.3337313958507</c:v>
                </c:pt>
                <c:pt idx="5106">
                  <c:v>1440.2186368141904</c:v>
                </c:pt>
                <c:pt idx="5107">
                  <c:v>1440.1743675118687</c:v>
                </c:pt>
                <c:pt idx="5108">
                  <c:v>1439.1716965606474</c:v>
                </c:pt>
                <c:pt idx="5109">
                  <c:v>1435.8019543173746</c:v>
                </c:pt>
                <c:pt idx="5110">
                  <c:v>1435.3203233041365</c:v>
                </c:pt>
                <c:pt idx="5111">
                  <c:v>1435.0591386254628</c:v>
                </c:pt>
                <c:pt idx="5112">
                  <c:v>1434.9125190009011</c:v>
                </c:pt>
                <c:pt idx="5113">
                  <c:v>1434.6915618003741</c:v>
                </c:pt>
                <c:pt idx="5114">
                  <c:v>1434.38702603711</c:v>
                </c:pt>
                <c:pt idx="5115">
                  <c:v>1433.8001211937271</c:v>
                </c:pt>
                <c:pt idx="5116">
                  <c:v>1433.4741794974759</c:v>
                </c:pt>
                <c:pt idx="5117">
                  <c:v>1433.0296873367495</c:v>
                </c:pt>
                <c:pt idx="5118">
                  <c:v>1432.5543124590979</c:v>
                </c:pt>
                <c:pt idx="5119">
                  <c:v>1432.2494701947612</c:v>
                </c:pt>
                <c:pt idx="5120">
                  <c:v>1431.3543102490239</c:v>
                </c:pt>
                <c:pt idx="5121">
                  <c:v>1431.3509094693925</c:v>
                </c:pt>
                <c:pt idx="5122">
                  <c:v>1430.4413725937734</c:v>
                </c:pt>
                <c:pt idx="5123">
                  <c:v>1430.2014251255989</c:v>
                </c:pt>
                <c:pt idx="5124">
                  <c:v>1430.1670097427279</c:v>
                </c:pt>
                <c:pt idx="5125">
                  <c:v>1430.1635902486905</c:v>
                </c:pt>
                <c:pt idx="5126">
                  <c:v>1428.7757996768423</c:v>
                </c:pt>
                <c:pt idx="5127">
                  <c:v>1428.7573996419378</c:v>
                </c:pt>
                <c:pt idx="5128">
                  <c:v>1427.2291212601792</c:v>
                </c:pt>
                <c:pt idx="5129">
                  <c:v>1427.092132353253</c:v>
                </c:pt>
                <c:pt idx="5130">
                  <c:v>1426.6586991990937</c:v>
                </c:pt>
                <c:pt idx="5131">
                  <c:v>1425.982102210522</c:v>
                </c:pt>
                <c:pt idx="5132">
                  <c:v>1425.8575508070326</c:v>
                </c:pt>
                <c:pt idx="5133">
                  <c:v>1425.8222112258277</c:v>
                </c:pt>
                <c:pt idx="5134">
                  <c:v>1425.5296304506553</c:v>
                </c:pt>
                <c:pt idx="5135">
                  <c:v>1425.4367753116292</c:v>
                </c:pt>
                <c:pt idx="5136">
                  <c:v>1425.3613503147494</c:v>
                </c:pt>
                <c:pt idx="5137">
                  <c:v>1425.2953401919206</c:v>
                </c:pt>
                <c:pt idx="5138">
                  <c:v>1425.2278919378916</c:v>
                </c:pt>
                <c:pt idx="5139">
                  <c:v>1424.2452943485646</c:v>
                </c:pt>
                <c:pt idx="5140">
                  <c:v>1423.88248488605</c:v>
                </c:pt>
                <c:pt idx="5141">
                  <c:v>1422.8861938171628</c:v>
                </c:pt>
                <c:pt idx="5142">
                  <c:v>1422.8106077016726</c:v>
                </c:pt>
                <c:pt idx="5143">
                  <c:v>1422.442914241991</c:v>
                </c:pt>
                <c:pt idx="5144">
                  <c:v>1422.1386185736128</c:v>
                </c:pt>
                <c:pt idx="5145">
                  <c:v>1421.8159107981787</c:v>
                </c:pt>
                <c:pt idx="5146">
                  <c:v>1421.0387922842638</c:v>
                </c:pt>
                <c:pt idx="5147">
                  <c:v>1419.6836796098614</c:v>
                </c:pt>
                <c:pt idx="5148">
                  <c:v>1419.3324495297172</c:v>
                </c:pt>
                <c:pt idx="5149">
                  <c:v>1419.0832208928673</c:v>
                </c:pt>
                <c:pt idx="5150">
                  <c:v>1418.0724322373628</c:v>
                </c:pt>
                <c:pt idx="5151">
                  <c:v>1417.5562375459408</c:v>
                </c:pt>
                <c:pt idx="5152">
                  <c:v>1416.716435128583</c:v>
                </c:pt>
                <c:pt idx="5153">
                  <c:v>1416.3761393046382</c:v>
                </c:pt>
                <c:pt idx="5154">
                  <c:v>1415.9571832932368</c:v>
                </c:pt>
                <c:pt idx="5155">
                  <c:v>1415.9368661350343</c:v>
                </c:pt>
                <c:pt idx="5156">
                  <c:v>1415.8653063400589</c:v>
                </c:pt>
                <c:pt idx="5157">
                  <c:v>1415.7775757691595</c:v>
                </c:pt>
                <c:pt idx="5158">
                  <c:v>1415.757442042828</c:v>
                </c:pt>
                <c:pt idx="5159">
                  <c:v>1414.971249448065</c:v>
                </c:pt>
                <c:pt idx="5160">
                  <c:v>1414.5457697985075</c:v>
                </c:pt>
                <c:pt idx="5161">
                  <c:v>1414.1466135830135</c:v>
                </c:pt>
                <c:pt idx="5162">
                  <c:v>1414.1133413667151</c:v>
                </c:pt>
                <c:pt idx="5163">
                  <c:v>1413.8911602481203</c:v>
                </c:pt>
                <c:pt idx="5164">
                  <c:v>1413.2718675842548</c:v>
                </c:pt>
                <c:pt idx="5165">
                  <c:v>1413.1091402493582</c:v>
                </c:pt>
                <c:pt idx="5166">
                  <c:v>1412.8820335690511</c:v>
                </c:pt>
                <c:pt idx="5167">
                  <c:v>1412.5509056282044</c:v>
                </c:pt>
                <c:pt idx="5168">
                  <c:v>1412.307280068261</c:v>
                </c:pt>
                <c:pt idx="5169">
                  <c:v>1411.2140478502376</c:v>
                </c:pt>
                <c:pt idx="5170">
                  <c:v>1411.0825486345759</c:v>
                </c:pt>
                <c:pt idx="5171">
                  <c:v>1411.032109484838</c:v>
                </c:pt>
                <c:pt idx="5172">
                  <c:v>1410.9701110850108</c:v>
                </c:pt>
                <c:pt idx="5173">
                  <c:v>1410.5499179024828</c:v>
                </c:pt>
                <c:pt idx="5174">
                  <c:v>1410.5354411919914</c:v>
                </c:pt>
                <c:pt idx="5175">
                  <c:v>1410.4990328110589</c:v>
                </c:pt>
                <c:pt idx="5176">
                  <c:v>1408.6041438734323</c:v>
                </c:pt>
                <c:pt idx="5177">
                  <c:v>1406.9722364014551</c:v>
                </c:pt>
                <c:pt idx="5178">
                  <c:v>1406.9245929555761</c:v>
                </c:pt>
                <c:pt idx="5179">
                  <c:v>1406.3247979141609</c:v>
                </c:pt>
                <c:pt idx="5180">
                  <c:v>1406.0981625111235</c:v>
                </c:pt>
                <c:pt idx="5181">
                  <c:v>1405.8096239632869</c:v>
                </c:pt>
                <c:pt idx="5182">
                  <c:v>1405.5605045047071</c:v>
                </c:pt>
                <c:pt idx="5183">
                  <c:v>1405.4720582267976</c:v>
                </c:pt>
                <c:pt idx="5184">
                  <c:v>1404.0260297181871</c:v>
                </c:pt>
                <c:pt idx="5185">
                  <c:v>1403.6457100422019</c:v>
                </c:pt>
                <c:pt idx="5186">
                  <c:v>1402.8249694850506</c:v>
                </c:pt>
                <c:pt idx="5187">
                  <c:v>1401.9143920792474</c:v>
                </c:pt>
                <c:pt idx="5188">
                  <c:v>1401.2265099996991</c:v>
                </c:pt>
                <c:pt idx="5189">
                  <c:v>1400.7739356790648</c:v>
                </c:pt>
                <c:pt idx="5190">
                  <c:v>1400.4268563379846</c:v>
                </c:pt>
                <c:pt idx="5191">
                  <c:v>1400.3393526209722</c:v>
                </c:pt>
                <c:pt idx="5192">
                  <c:v>1400.3354598813421</c:v>
                </c:pt>
                <c:pt idx="5193">
                  <c:v>1399.5250434708801</c:v>
                </c:pt>
                <c:pt idx="5194">
                  <c:v>1399.4554791476992</c:v>
                </c:pt>
                <c:pt idx="5195">
                  <c:v>1398.4986927163307</c:v>
                </c:pt>
                <c:pt idx="5196">
                  <c:v>1398.4262084274656</c:v>
                </c:pt>
                <c:pt idx="5197">
                  <c:v>1397.4940316138996</c:v>
                </c:pt>
                <c:pt idx="5198">
                  <c:v>1397.0438592768544</c:v>
                </c:pt>
                <c:pt idx="5199">
                  <c:v>1396.4798966448839</c:v>
                </c:pt>
                <c:pt idx="5200">
                  <c:v>1396.0700621938458</c:v>
                </c:pt>
                <c:pt idx="5201">
                  <c:v>1395.8492670067151</c:v>
                </c:pt>
                <c:pt idx="5202">
                  <c:v>1395.7510641920073</c:v>
                </c:pt>
                <c:pt idx="5203">
                  <c:v>1395.7347683438329</c:v>
                </c:pt>
                <c:pt idx="5204">
                  <c:v>1395.1920563536219</c:v>
                </c:pt>
                <c:pt idx="5205">
                  <c:v>1394.9164366192288</c:v>
                </c:pt>
                <c:pt idx="5206">
                  <c:v>1394.8252458879017</c:v>
                </c:pt>
                <c:pt idx="5207">
                  <c:v>1393.9120385360716</c:v>
                </c:pt>
                <c:pt idx="5208">
                  <c:v>1393.6478902612791</c:v>
                </c:pt>
                <c:pt idx="5209">
                  <c:v>1393.6163849374982</c:v>
                </c:pt>
                <c:pt idx="5210">
                  <c:v>1393.383974965413</c:v>
                </c:pt>
                <c:pt idx="5211">
                  <c:v>1393.3003681491707</c:v>
                </c:pt>
                <c:pt idx="5212">
                  <c:v>1392.251876030763</c:v>
                </c:pt>
                <c:pt idx="5213">
                  <c:v>1392.0419714612381</c:v>
                </c:pt>
                <c:pt idx="5214">
                  <c:v>1391.6610976535351</c:v>
                </c:pt>
                <c:pt idx="5215">
                  <c:v>1391.4837995861305</c:v>
                </c:pt>
                <c:pt idx="5216">
                  <c:v>1391.0102005334859</c:v>
                </c:pt>
                <c:pt idx="5217">
                  <c:v>1390.1731358494774</c:v>
                </c:pt>
                <c:pt idx="5218">
                  <c:v>1389.9649481733641</c:v>
                </c:pt>
                <c:pt idx="5219">
                  <c:v>1389.8320060930341</c:v>
                </c:pt>
                <c:pt idx="5220">
                  <c:v>1389.140068039861</c:v>
                </c:pt>
                <c:pt idx="5221">
                  <c:v>1388.8021071675089</c:v>
                </c:pt>
                <c:pt idx="5222">
                  <c:v>1388.3692732784482</c:v>
                </c:pt>
                <c:pt idx="5223">
                  <c:v>1388.2316210585172</c:v>
                </c:pt>
                <c:pt idx="5224">
                  <c:v>1387.7367887169123</c:v>
                </c:pt>
                <c:pt idx="5225">
                  <c:v>1387.2669198914866</c:v>
                </c:pt>
                <c:pt idx="5226">
                  <c:v>1387.034778265953</c:v>
                </c:pt>
                <c:pt idx="5227">
                  <c:v>1386.0107917064511</c:v>
                </c:pt>
                <c:pt idx="5228">
                  <c:v>1385.6220580445397</c:v>
                </c:pt>
                <c:pt idx="5229">
                  <c:v>1385.5059602750673</c:v>
                </c:pt>
                <c:pt idx="5230">
                  <c:v>1385.2614726462218</c:v>
                </c:pt>
                <c:pt idx="5231">
                  <c:v>1384.9958445549012</c:v>
                </c:pt>
                <c:pt idx="5232">
                  <c:v>1384.8177958284402</c:v>
                </c:pt>
                <c:pt idx="5233">
                  <c:v>1382.8109045488306</c:v>
                </c:pt>
                <c:pt idx="5234">
                  <c:v>1382.0465913947423</c:v>
                </c:pt>
                <c:pt idx="5235">
                  <c:v>1380.7933262354197</c:v>
                </c:pt>
                <c:pt idx="5236">
                  <c:v>1379.8403618775308</c:v>
                </c:pt>
                <c:pt idx="5237">
                  <c:v>1379.6999812486438</c:v>
                </c:pt>
                <c:pt idx="5238">
                  <c:v>1378.8582851061885</c:v>
                </c:pt>
                <c:pt idx="5239">
                  <c:v>1378.7031299599405</c:v>
                </c:pt>
                <c:pt idx="5240">
                  <c:v>1378.4580043482779</c:v>
                </c:pt>
                <c:pt idx="5241">
                  <c:v>1378.4296950100527</c:v>
                </c:pt>
                <c:pt idx="5242">
                  <c:v>1378.0932327689068</c:v>
                </c:pt>
                <c:pt idx="5243">
                  <c:v>1377.7543803491362</c:v>
                </c:pt>
                <c:pt idx="5244">
                  <c:v>1377.4420572302738</c:v>
                </c:pt>
                <c:pt idx="5245">
                  <c:v>1377.0278644055791</c:v>
                </c:pt>
                <c:pt idx="5246">
                  <c:v>1376.367079769969</c:v>
                </c:pt>
                <c:pt idx="5247">
                  <c:v>1375.8163472520228</c:v>
                </c:pt>
                <c:pt idx="5248">
                  <c:v>1375.4391387054654</c:v>
                </c:pt>
                <c:pt idx="5249">
                  <c:v>1374.8578063095281</c:v>
                </c:pt>
                <c:pt idx="5250">
                  <c:v>1373.4145362727259</c:v>
                </c:pt>
                <c:pt idx="5251">
                  <c:v>1372.5461770740483</c:v>
                </c:pt>
                <c:pt idx="5252">
                  <c:v>1372.2704906227191</c:v>
                </c:pt>
                <c:pt idx="5253">
                  <c:v>1371.9194165572731</c:v>
                </c:pt>
                <c:pt idx="5254">
                  <c:v>1371.854162912754</c:v>
                </c:pt>
                <c:pt idx="5255">
                  <c:v>1371.1195494622657</c:v>
                </c:pt>
                <c:pt idx="5256">
                  <c:v>1369.5644246443112</c:v>
                </c:pt>
                <c:pt idx="5257">
                  <c:v>1369.3448970940378</c:v>
                </c:pt>
                <c:pt idx="5258">
                  <c:v>1369.1116315999834</c:v>
                </c:pt>
                <c:pt idx="5259">
                  <c:v>1369.0985343583759</c:v>
                </c:pt>
                <c:pt idx="5260">
                  <c:v>1368.3332599191535</c:v>
                </c:pt>
                <c:pt idx="5261">
                  <c:v>1367.0216539201615</c:v>
                </c:pt>
                <c:pt idx="5262">
                  <c:v>1366.0614048438601</c:v>
                </c:pt>
                <c:pt idx="5263">
                  <c:v>1365.953749622239</c:v>
                </c:pt>
                <c:pt idx="5264">
                  <c:v>1365.2084241106611</c:v>
                </c:pt>
                <c:pt idx="5265">
                  <c:v>1362.8161415478755</c:v>
                </c:pt>
                <c:pt idx="5266">
                  <c:v>1362.6110179119642</c:v>
                </c:pt>
                <c:pt idx="5267">
                  <c:v>1362.3713496428065</c:v>
                </c:pt>
                <c:pt idx="5268">
                  <c:v>1362.3200091177007</c:v>
                </c:pt>
                <c:pt idx="5269">
                  <c:v>1361.9946723344588</c:v>
                </c:pt>
                <c:pt idx="5270">
                  <c:v>1361.7739835767377</c:v>
                </c:pt>
                <c:pt idx="5271">
                  <c:v>1361.7456930441206</c:v>
                </c:pt>
                <c:pt idx="5272">
                  <c:v>1361.5212050571706</c:v>
                </c:pt>
                <c:pt idx="5273">
                  <c:v>1360.9689429925711</c:v>
                </c:pt>
                <c:pt idx="5274">
                  <c:v>1360.9630890269411</c:v>
                </c:pt>
                <c:pt idx="5275">
                  <c:v>1360.559034838428</c:v>
                </c:pt>
                <c:pt idx="5276">
                  <c:v>1359.7012653562758</c:v>
                </c:pt>
                <c:pt idx="5277">
                  <c:v>1359.5246695587371</c:v>
                </c:pt>
                <c:pt idx="5278">
                  <c:v>1359.2720419334041</c:v>
                </c:pt>
                <c:pt idx="5279">
                  <c:v>1359.2257905086217</c:v>
                </c:pt>
                <c:pt idx="5280">
                  <c:v>1359.0043728145292</c:v>
                </c:pt>
                <c:pt idx="5281">
                  <c:v>1358.3865365854897</c:v>
                </c:pt>
                <c:pt idx="5282">
                  <c:v>1358.3772728800773</c:v>
                </c:pt>
                <c:pt idx="5283">
                  <c:v>1358.276142868466</c:v>
                </c:pt>
                <c:pt idx="5284">
                  <c:v>1357.545693066915</c:v>
                </c:pt>
                <c:pt idx="5285">
                  <c:v>1357.4774653737909</c:v>
                </c:pt>
                <c:pt idx="5286">
                  <c:v>1357.2868825806511</c:v>
                </c:pt>
                <c:pt idx="5287">
                  <c:v>1356.6662725255223</c:v>
                </c:pt>
                <c:pt idx="5288">
                  <c:v>1356.1420642024127</c:v>
                </c:pt>
                <c:pt idx="5289">
                  <c:v>1355.1896147506766</c:v>
                </c:pt>
                <c:pt idx="5290">
                  <c:v>1354.4583001286699</c:v>
                </c:pt>
                <c:pt idx="5291">
                  <c:v>1354.1968267651564</c:v>
                </c:pt>
                <c:pt idx="5292">
                  <c:v>1353.325379531648</c:v>
                </c:pt>
                <c:pt idx="5293">
                  <c:v>1353.1665729372053</c:v>
                </c:pt>
                <c:pt idx="5294">
                  <c:v>1351.8724649687606</c:v>
                </c:pt>
                <c:pt idx="5295">
                  <c:v>1351.537297920386</c:v>
                </c:pt>
                <c:pt idx="5296">
                  <c:v>1350.9712834666175</c:v>
                </c:pt>
                <c:pt idx="5297">
                  <c:v>1349.6915760390791</c:v>
                </c:pt>
                <c:pt idx="5298">
                  <c:v>1349.6350083454449</c:v>
                </c:pt>
                <c:pt idx="5299">
                  <c:v>1348.7793069829293</c:v>
                </c:pt>
                <c:pt idx="5300">
                  <c:v>1348.0032747125292</c:v>
                </c:pt>
                <c:pt idx="5301">
                  <c:v>1347.1812646060519</c:v>
                </c:pt>
                <c:pt idx="5302">
                  <c:v>1347.0338638475209</c:v>
                </c:pt>
                <c:pt idx="5303">
                  <c:v>1344.8648269170346</c:v>
                </c:pt>
                <c:pt idx="5304">
                  <c:v>1344.4814198075401</c:v>
                </c:pt>
                <c:pt idx="5305">
                  <c:v>1343.7181488370898</c:v>
                </c:pt>
                <c:pt idx="5306">
                  <c:v>1343.436296177043</c:v>
                </c:pt>
                <c:pt idx="5307">
                  <c:v>1343.4013387426567</c:v>
                </c:pt>
                <c:pt idx="5308">
                  <c:v>1343.274734281169</c:v>
                </c:pt>
                <c:pt idx="5309">
                  <c:v>1342.6473831376702</c:v>
                </c:pt>
                <c:pt idx="5310">
                  <c:v>1342.5070233723852</c:v>
                </c:pt>
                <c:pt idx="5311">
                  <c:v>1341.6144147125879</c:v>
                </c:pt>
                <c:pt idx="5312">
                  <c:v>1341.2354682829643</c:v>
                </c:pt>
                <c:pt idx="5313">
                  <c:v>1340.9912331038049</c:v>
                </c:pt>
                <c:pt idx="5314">
                  <c:v>1340.7528918538821</c:v>
                </c:pt>
                <c:pt idx="5315">
                  <c:v>1339.8423030783399</c:v>
                </c:pt>
                <c:pt idx="5316">
                  <c:v>1339.4474376407427</c:v>
                </c:pt>
                <c:pt idx="5317">
                  <c:v>1338.9999180042744</c:v>
                </c:pt>
                <c:pt idx="5318">
                  <c:v>1338.956782852279</c:v>
                </c:pt>
                <c:pt idx="5319">
                  <c:v>1337.8865681765146</c:v>
                </c:pt>
                <c:pt idx="5320">
                  <c:v>1335.7197565409542</c:v>
                </c:pt>
                <c:pt idx="5321">
                  <c:v>1335.4848759579656</c:v>
                </c:pt>
                <c:pt idx="5322">
                  <c:v>1334.4286857408943</c:v>
                </c:pt>
                <c:pt idx="5323">
                  <c:v>1334.2560995224774</c:v>
                </c:pt>
                <c:pt idx="5324">
                  <c:v>1333.4908558157833</c:v>
                </c:pt>
                <c:pt idx="5325">
                  <c:v>1332.6653824697601</c:v>
                </c:pt>
                <c:pt idx="5326">
                  <c:v>1332.4193350230323</c:v>
                </c:pt>
                <c:pt idx="5327">
                  <c:v>1331.8472105968533</c:v>
                </c:pt>
                <c:pt idx="5328">
                  <c:v>1331.6989778046145</c:v>
                </c:pt>
                <c:pt idx="5329">
                  <c:v>1331.6518482753966</c:v>
                </c:pt>
                <c:pt idx="5330">
                  <c:v>1331.1157307405274</c:v>
                </c:pt>
                <c:pt idx="5331">
                  <c:v>1330.7644340545103</c:v>
                </c:pt>
                <c:pt idx="5332">
                  <c:v>1330.6922462849896</c:v>
                </c:pt>
                <c:pt idx="5333">
                  <c:v>1330.5300150675243</c:v>
                </c:pt>
                <c:pt idx="5334">
                  <c:v>1329.5982410232225</c:v>
                </c:pt>
                <c:pt idx="5335">
                  <c:v>1328.6295158598157</c:v>
                </c:pt>
                <c:pt idx="5336">
                  <c:v>1328.1157889628412</c:v>
                </c:pt>
                <c:pt idx="5337">
                  <c:v>1328.0687521875566</c:v>
                </c:pt>
                <c:pt idx="5338">
                  <c:v>1328.0467914937603</c:v>
                </c:pt>
                <c:pt idx="5339">
                  <c:v>1328.027161764966</c:v>
                </c:pt>
                <c:pt idx="5340">
                  <c:v>1326.1642017122149</c:v>
                </c:pt>
                <c:pt idx="5341">
                  <c:v>1326.0034159815311</c:v>
                </c:pt>
                <c:pt idx="5342">
                  <c:v>1325.6928047047722</c:v>
                </c:pt>
                <c:pt idx="5343">
                  <c:v>1325.6829741240904</c:v>
                </c:pt>
                <c:pt idx="5344">
                  <c:v>1324.9182882614928</c:v>
                </c:pt>
                <c:pt idx="5345">
                  <c:v>1324.5167395403651</c:v>
                </c:pt>
                <c:pt idx="5346">
                  <c:v>1322.9451533031047</c:v>
                </c:pt>
                <c:pt idx="5347">
                  <c:v>1321.9403106750383</c:v>
                </c:pt>
                <c:pt idx="5348">
                  <c:v>1320.8470904745659</c:v>
                </c:pt>
                <c:pt idx="5349">
                  <c:v>1320.3183363626565</c:v>
                </c:pt>
                <c:pt idx="5350">
                  <c:v>1319.6233017413151</c:v>
                </c:pt>
                <c:pt idx="5351">
                  <c:v>1319.1036850109901</c:v>
                </c:pt>
                <c:pt idx="5352">
                  <c:v>1318.0276213076711</c:v>
                </c:pt>
                <c:pt idx="5353">
                  <c:v>1317.7887032681704</c:v>
                </c:pt>
                <c:pt idx="5354">
                  <c:v>1316.7611367301183</c:v>
                </c:pt>
                <c:pt idx="5355">
                  <c:v>1316.2528046224747</c:v>
                </c:pt>
                <c:pt idx="5356">
                  <c:v>1314.4315416693689</c:v>
                </c:pt>
                <c:pt idx="5357">
                  <c:v>1313.8444280739625</c:v>
                </c:pt>
                <c:pt idx="5358">
                  <c:v>1313.4402960406412</c:v>
                </c:pt>
                <c:pt idx="5359">
                  <c:v>1312.8397872172461</c:v>
                </c:pt>
                <c:pt idx="5360">
                  <c:v>1312.7470564079283</c:v>
                </c:pt>
                <c:pt idx="5361">
                  <c:v>1312.6114091946022</c:v>
                </c:pt>
                <c:pt idx="5362">
                  <c:v>1312.246756424134</c:v>
                </c:pt>
                <c:pt idx="5363">
                  <c:v>1311.0279257486266</c:v>
                </c:pt>
                <c:pt idx="5364">
                  <c:v>1310.7857105018616</c:v>
                </c:pt>
                <c:pt idx="5365">
                  <c:v>1310.4091876037123</c:v>
                </c:pt>
                <c:pt idx="5366">
                  <c:v>1310.1356296688318</c:v>
                </c:pt>
                <c:pt idx="5367">
                  <c:v>1309.8787009256996</c:v>
                </c:pt>
                <c:pt idx="5368">
                  <c:v>1309.8506639259392</c:v>
                </c:pt>
                <c:pt idx="5369">
                  <c:v>1309.8263817789823</c:v>
                </c:pt>
                <c:pt idx="5370">
                  <c:v>1309.4232328182788</c:v>
                </c:pt>
                <c:pt idx="5371">
                  <c:v>1308.4838520412975</c:v>
                </c:pt>
                <c:pt idx="5372">
                  <c:v>1307.7890443884003</c:v>
                </c:pt>
                <c:pt idx="5373">
                  <c:v>1307.7239298921536</c:v>
                </c:pt>
                <c:pt idx="5374">
                  <c:v>1307.4456584069464</c:v>
                </c:pt>
                <c:pt idx="5375">
                  <c:v>1307.0663736708627</c:v>
                </c:pt>
                <c:pt idx="5376">
                  <c:v>1305.390043564737</c:v>
                </c:pt>
                <c:pt idx="5377">
                  <c:v>1305.2412271706994</c:v>
                </c:pt>
                <c:pt idx="5378">
                  <c:v>1304.7229200561844</c:v>
                </c:pt>
                <c:pt idx="5379">
                  <c:v>1304.2335832015735</c:v>
                </c:pt>
                <c:pt idx="5380">
                  <c:v>1302.8265153848422</c:v>
                </c:pt>
                <c:pt idx="5381">
                  <c:v>1302.4551900652386</c:v>
                </c:pt>
                <c:pt idx="5382">
                  <c:v>1301.5430792189304</c:v>
                </c:pt>
                <c:pt idx="5383">
                  <c:v>1301.2952420916647</c:v>
                </c:pt>
                <c:pt idx="5384">
                  <c:v>1300.5350881686475</c:v>
                </c:pt>
                <c:pt idx="5385">
                  <c:v>1300.2848485146344</c:v>
                </c:pt>
                <c:pt idx="5386">
                  <c:v>1299.9344661035141</c:v>
                </c:pt>
                <c:pt idx="5387">
                  <c:v>1299.7739737492427</c:v>
                </c:pt>
                <c:pt idx="5388">
                  <c:v>1298.6894632947115</c:v>
                </c:pt>
                <c:pt idx="5389">
                  <c:v>1298.0573753550318</c:v>
                </c:pt>
                <c:pt idx="5390">
                  <c:v>1297.9740754893094</c:v>
                </c:pt>
                <c:pt idx="5391">
                  <c:v>1297.747294052215</c:v>
                </c:pt>
                <c:pt idx="5392">
                  <c:v>1296.1230187237263</c:v>
                </c:pt>
                <c:pt idx="5393">
                  <c:v>1295.8065958171733</c:v>
                </c:pt>
                <c:pt idx="5394">
                  <c:v>1295.574450891316</c:v>
                </c:pt>
                <c:pt idx="5395">
                  <c:v>1295.1944087190759</c:v>
                </c:pt>
                <c:pt idx="5396">
                  <c:v>1294.4337732219708</c:v>
                </c:pt>
                <c:pt idx="5397">
                  <c:v>1294.4045002119233</c:v>
                </c:pt>
                <c:pt idx="5398">
                  <c:v>1292.8396965872246</c:v>
                </c:pt>
                <c:pt idx="5399">
                  <c:v>1292.658739656632</c:v>
                </c:pt>
                <c:pt idx="5400">
                  <c:v>1292.3613192470871</c:v>
                </c:pt>
                <c:pt idx="5401">
                  <c:v>1291.7916854265004</c:v>
                </c:pt>
                <c:pt idx="5402">
                  <c:v>1291.5175332164104</c:v>
                </c:pt>
                <c:pt idx="5403">
                  <c:v>1290.8295540470547</c:v>
                </c:pt>
                <c:pt idx="5404">
                  <c:v>1290.6294027012916</c:v>
                </c:pt>
                <c:pt idx="5405">
                  <c:v>1289.6215739753509</c:v>
                </c:pt>
                <c:pt idx="5406">
                  <c:v>1289.4275629757508</c:v>
                </c:pt>
                <c:pt idx="5407">
                  <c:v>1289.2526996252268</c:v>
                </c:pt>
                <c:pt idx="5408">
                  <c:v>1289.0380942349964</c:v>
                </c:pt>
                <c:pt idx="5409">
                  <c:v>1288.9265990665224</c:v>
                </c:pt>
                <c:pt idx="5410">
                  <c:v>1288.6604355041309</c:v>
                </c:pt>
                <c:pt idx="5411">
                  <c:v>1288.2126835095885</c:v>
                </c:pt>
                <c:pt idx="5412">
                  <c:v>1287.8125941613648</c:v>
                </c:pt>
                <c:pt idx="5413">
                  <c:v>1287.3376459942922</c:v>
                </c:pt>
                <c:pt idx="5414">
                  <c:v>1286.2621031672716</c:v>
                </c:pt>
                <c:pt idx="5415">
                  <c:v>1286.1826947793036</c:v>
                </c:pt>
                <c:pt idx="5416">
                  <c:v>1286.1783591055871</c:v>
                </c:pt>
                <c:pt idx="5417">
                  <c:v>1284.7226592153311</c:v>
                </c:pt>
                <c:pt idx="5418">
                  <c:v>1284.3026649906901</c:v>
                </c:pt>
                <c:pt idx="5419">
                  <c:v>1284.0874771531423</c:v>
                </c:pt>
                <c:pt idx="5420">
                  <c:v>1283.7460439678</c:v>
                </c:pt>
                <c:pt idx="5421">
                  <c:v>1283.745272942384</c:v>
                </c:pt>
                <c:pt idx="5422">
                  <c:v>1283.6062862853787</c:v>
                </c:pt>
                <c:pt idx="5423">
                  <c:v>1283.1900334535537</c:v>
                </c:pt>
                <c:pt idx="5424">
                  <c:v>1282.9788861191605</c:v>
                </c:pt>
                <c:pt idx="5425">
                  <c:v>1282.4008374308216</c:v>
                </c:pt>
                <c:pt idx="5426">
                  <c:v>1281.9998622945861</c:v>
                </c:pt>
                <c:pt idx="5427">
                  <c:v>1281.7026485959573</c:v>
                </c:pt>
                <c:pt idx="5428">
                  <c:v>1281.4745590992104</c:v>
                </c:pt>
                <c:pt idx="5429">
                  <c:v>1281.2801392000249</c:v>
                </c:pt>
                <c:pt idx="5430">
                  <c:v>1281.2747582714881</c:v>
                </c:pt>
                <c:pt idx="5431">
                  <c:v>1281.222805846797</c:v>
                </c:pt>
                <c:pt idx="5432">
                  <c:v>1280.3648543234883</c:v>
                </c:pt>
                <c:pt idx="5433">
                  <c:v>1280.1013649077049</c:v>
                </c:pt>
                <c:pt idx="5434">
                  <c:v>1279.9649977178044</c:v>
                </c:pt>
                <c:pt idx="5435">
                  <c:v>1278.9247434255146</c:v>
                </c:pt>
                <c:pt idx="5436">
                  <c:v>1278.3024238346648</c:v>
                </c:pt>
                <c:pt idx="5437">
                  <c:v>1277.6057533752921</c:v>
                </c:pt>
                <c:pt idx="5438">
                  <c:v>1276.7872855121559</c:v>
                </c:pt>
                <c:pt idx="5439">
                  <c:v>1276.7031859663628</c:v>
                </c:pt>
                <c:pt idx="5440">
                  <c:v>1276.2926892010951</c:v>
                </c:pt>
                <c:pt idx="5441">
                  <c:v>1275.6189900247257</c:v>
                </c:pt>
                <c:pt idx="5442">
                  <c:v>1275.4888474019369</c:v>
                </c:pt>
                <c:pt idx="5443">
                  <c:v>1275.0573588022817</c:v>
                </c:pt>
                <c:pt idx="5444">
                  <c:v>1273.1840864345759</c:v>
                </c:pt>
                <c:pt idx="5445">
                  <c:v>1273.031371141579</c:v>
                </c:pt>
                <c:pt idx="5446">
                  <c:v>1272.8398971113893</c:v>
                </c:pt>
                <c:pt idx="5447">
                  <c:v>1272.3754062645469</c:v>
                </c:pt>
                <c:pt idx="5448">
                  <c:v>1271.4193215286937</c:v>
                </c:pt>
                <c:pt idx="5449">
                  <c:v>1270.7447929904858</c:v>
                </c:pt>
                <c:pt idx="5450">
                  <c:v>1269.9197939963283</c:v>
                </c:pt>
                <c:pt idx="5451">
                  <c:v>1269.4519516546529</c:v>
                </c:pt>
                <c:pt idx="5452">
                  <c:v>1267.4639420912249</c:v>
                </c:pt>
                <c:pt idx="5453">
                  <c:v>1266.4643586858112</c:v>
                </c:pt>
                <c:pt idx="5454">
                  <c:v>1266.2141739931371</c:v>
                </c:pt>
                <c:pt idx="5455">
                  <c:v>1266.1838128817742</c:v>
                </c:pt>
                <c:pt idx="5456">
                  <c:v>1266.0775538412731</c:v>
                </c:pt>
                <c:pt idx="5457">
                  <c:v>1265.2740204412412</c:v>
                </c:pt>
                <c:pt idx="5458">
                  <c:v>1264.4625002485448</c:v>
                </c:pt>
                <c:pt idx="5459">
                  <c:v>1263.4023127558496</c:v>
                </c:pt>
                <c:pt idx="5460">
                  <c:v>1263.1237329325909</c:v>
                </c:pt>
                <c:pt idx="5461">
                  <c:v>1261.9564299609926</c:v>
                </c:pt>
                <c:pt idx="5462">
                  <c:v>1261.7433671416177</c:v>
                </c:pt>
                <c:pt idx="5463">
                  <c:v>1261.0597140926786</c:v>
                </c:pt>
                <c:pt idx="5464">
                  <c:v>1260.1269872703158</c:v>
                </c:pt>
                <c:pt idx="5465">
                  <c:v>1259.2320678716235</c:v>
                </c:pt>
                <c:pt idx="5466">
                  <c:v>1258.9174300719135</c:v>
                </c:pt>
                <c:pt idx="5467">
                  <c:v>1258.262901223716</c:v>
                </c:pt>
                <c:pt idx="5468">
                  <c:v>1258.2374869596504</c:v>
                </c:pt>
                <c:pt idx="5469">
                  <c:v>1257.9429388950928</c:v>
                </c:pt>
                <c:pt idx="5470">
                  <c:v>1257.2651367643643</c:v>
                </c:pt>
                <c:pt idx="5471">
                  <c:v>1257.0454355690733</c:v>
                </c:pt>
                <c:pt idx="5472">
                  <c:v>1257.0141811923186</c:v>
                </c:pt>
                <c:pt idx="5473">
                  <c:v>1256.8871195842078</c:v>
                </c:pt>
                <c:pt idx="5474">
                  <c:v>1255.5711773341893</c:v>
                </c:pt>
                <c:pt idx="5475">
                  <c:v>1255.4321260833735</c:v>
                </c:pt>
                <c:pt idx="5476">
                  <c:v>1254.6751042322321</c:v>
                </c:pt>
                <c:pt idx="5477">
                  <c:v>1253.2380647787782</c:v>
                </c:pt>
                <c:pt idx="5478">
                  <c:v>1253.1118736855187</c:v>
                </c:pt>
                <c:pt idx="5479">
                  <c:v>1252.4758606294295</c:v>
                </c:pt>
                <c:pt idx="5480">
                  <c:v>1252.2103169525994</c:v>
                </c:pt>
                <c:pt idx="5481">
                  <c:v>1251.9025450784259</c:v>
                </c:pt>
                <c:pt idx="5482">
                  <c:v>1251.7356104342805</c:v>
                </c:pt>
                <c:pt idx="5483">
                  <c:v>1251.271498051352</c:v>
                </c:pt>
                <c:pt idx="5484">
                  <c:v>1251.2512374032867</c:v>
                </c:pt>
                <c:pt idx="5485">
                  <c:v>1250.950230794748</c:v>
                </c:pt>
                <c:pt idx="5486">
                  <c:v>1250.6431244785626</c:v>
                </c:pt>
                <c:pt idx="5487">
                  <c:v>1250.076395840347</c:v>
                </c:pt>
                <c:pt idx="5488">
                  <c:v>1249.8087334224842</c:v>
                </c:pt>
                <c:pt idx="5489">
                  <c:v>1249.4895732389557</c:v>
                </c:pt>
                <c:pt idx="5490">
                  <c:v>1248.2577267126821</c:v>
                </c:pt>
                <c:pt idx="5491">
                  <c:v>1247.9194269392226</c:v>
                </c:pt>
                <c:pt idx="5492">
                  <c:v>1247.918844175405</c:v>
                </c:pt>
                <c:pt idx="5493">
                  <c:v>1247.672573206275</c:v>
                </c:pt>
                <c:pt idx="5494">
                  <c:v>1247.5400542615521</c:v>
                </c:pt>
                <c:pt idx="5495">
                  <c:v>1247.3834916172091</c:v>
                </c:pt>
                <c:pt idx="5496">
                  <c:v>1246.8466108356665</c:v>
                </c:pt>
                <c:pt idx="5497">
                  <c:v>1246.4118096590043</c:v>
                </c:pt>
                <c:pt idx="5498">
                  <c:v>1246.240376294719</c:v>
                </c:pt>
                <c:pt idx="5499">
                  <c:v>1245.8366388557631</c:v>
                </c:pt>
                <c:pt idx="5500">
                  <c:v>1245.6111418390276</c:v>
                </c:pt>
                <c:pt idx="5501">
                  <c:v>1245.5518748732575</c:v>
                </c:pt>
                <c:pt idx="5502">
                  <c:v>1244.4827066699913</c:v>
                </c:pt>
                <c:pt idx="5503">
                  <c:v>1244.0485754299991</c:v>
                </c:pt>
                <c:pt idx="5504">
                  <c:v>1243.433582189075</c:v>
                </c:pt>
                <c:pt idx="5505">
                  <c:v>1240.2030823281079</c:v>
                </c:pt>
                <c:pt idx="5506">
                  <c:v>1240.1795937717002</c:v>
                </c:pt>
                <c:pt idx="5507">
                  <c:v>1239.4748611470641</c:v>
                </c:pt>
                <c:pt idx="5508">
                  <c:v>1238.4113175882235</c:v>
                </c:pt>
                <c:pt idx="5509">
                  <c:v>1237.898051991775</c:v>
                </c:pt>
                <c:pt idx="5510">
                  <c:v>1236.8146689580713</c:v>
                </c:pt>
                <c:pt idx="5511">
                  <c:v>1236.7997058765093</c:v>
                </c:pt>
                <c:pt idx="5512">
                  <c:v>1236.4224632548915</c:v>
                </c:pt>
                <c:pt idx="5513">
                  <c:v>1236.238320371674</c:v>
                </c:pt>
                <c:pt idx="5514">
                  <c:v>1236.0535452858605</c:v>
                </c:pt>
                <c:pt idx="5515">
                  <c:v>1236.0512844567829</c:v>
                </c:pt>
                <c:pt idx="5516">
                  <c:v>1235.0283846652178</c:v>
                </c:pt>
                <c:pt idx="5517">
                  <c:v>1234.4848663730088</c:v>
                </c:pt>
                <c:pt idx="5518">
                  <c:v>1234.445979753468</c:v>
                </c:pt>
                <c:pt idx="5519">
                  <c:v>1234.3323672474094</c:v>
                </c:pt>
                <c:pt idx="5520">
                  <c:v>1233.822067879571</c:v>
                </c:pt>
                <c:pt idx="5521">
                  <c:v>1233.7025955264974</c:v>
                </c:pt>
                <c:pt idx="5522">
                  <c:v>1233.6210506387347</c:v>
                </c:pt>
                <c:pt idx="5523">
                  <c:v>1233.5731225946215</c:v>
                </c:pt>
                <c:pt idx="5524">
                  <c:v>1233.4513023003542</c:v>
                </c:pt>
                <c:pt idx="5525">
                  <c:v>1233.4379378530052</c:v>
                </c:pt>
                <c:pt idx="5526">
                  <c:v>1232.9881522104806</c:v>
                </c:pt>
                <c:pt idx="5527">
                  <c:v>1232.4215783325169</c:v>
                </c:pt>
                <c:pt idx="5528">
                  <c:v>1232.134787149231</c:v>
                </c:pt>
                <c:pt idx="5529">
                  <c:v>1231.2812223968076</c:v>
                </c:pt>
                <c:pt idx="5530">
                  <c:v>1231.2021063699324</c:v>
                </c:pt>
                <c:pt idx="5531">
                  <c:v>1231.1037082704572</c:v>
                </c:pt>
                <c:pt idx="5532">
                  <c:v>1230.061392280923</c:v>
                </c:pt>
                <c:pt idx="5533">
                  <c:v>1229.419134696722</c:v>
                </c:pt>
                <c:pt idx="5534">
                  <c:v>1229.3685236731803</c:v>
                </c:pt>
                <c:pt idx="5535">
                  <c:v>1228.8699005714723</c:v>
                </c:pt>
                <c:pt idx="5536">
                  <c:v>1228.8041504971184</c:v>
                </c:pt>
                <c:pt idx="5537">
                  <c:v>1228.4734820120864</c:v>
                </c:pt>
                <c:pt idx="5538">
                  <c:v>1228.0719183083006</c:v>
                </c:pt>
                <c:pt idx="5539">
                  <c:v>1227.9159579047227</c:v>
                </c:pt>
                <c:pt idx="5540">
                  <c:v>1227.4715198434662</c:v>
                </c:pt>
                <c:pt idx="5541">
                  <c:v>1226.9542193221102</c:v>
                </c:pt>
                <c:pt idx="5542">
                  <c:v>1226.8459992405856</c:v>
                </c:pt>
                <c:pt idx="5543">
                  <c:v>1226.6377551886274</c:v>
                </c:pt>
                <c:pt idx="5544">
                  <c:v>1225.9780789685251</c:v>
                </c:pt>
                <c:pt idx="5545">
                  <c:v>1225.9499336053268</c:v>
                </c:pt>
                <c:pt idx="5546">
                  <c:v>1225.1129577399627</c:v>
                </c:pt>
                <c:pt idx="5547">
                  <c:v>1224.7463183994055</c:v>
                </c:pt>
                <c:pt idx="5548">
                  <c:v>1223.8771861108144</c:v>
                </c:pt>
                <c:pt idx="5549">
                  <c:v>1223.8577223929428</c:v>
                </c:pt>
                <c:pt idx="5550">
                  <c:v>1223.4204343060569</c:v>
                </c:pt>
                <c:pt idx="5551">
                  <c:v>1223.074174627993</c:v>
                </c:pt>
                <c:pt idx="5552">
                  <c:v>1222.6304272517739</c:v>
                </c:pt>
                <c:pt idx="5553">
                  <c:v>1221.2620850513047</c:v>
                </c:pt>
                <c:pt idx="5554">
                  <c:v>1220.5047544207839</c:v>
                </c:pt>
                <c:pt idx="5555">
                  <c:v>1220.3032609630955</c:v>
                </c:pt>
                <c:pt idx="5556">
                  <c:v>1220.2540515447326</c:v>
                </c:pt>
                <c:pt idx="5557">
                  <c:v>1220.1094598302575</c:v>
                </c:pt>
                <c:pt idx="5558">
                  <c:v>1219.5972927749156</c:v>
                </c:pt>
                <c:pt idx="5559">
                  <c:v>1219.2535661457639</c:v>
                </c:pt>
                <c:pt idx="5560">
                  <c:v>1219.1930592676667</c:v>
                </c:pt>
                <c:pt idx="5561">
                  <c:v>1217.7960459966132</c:v>
                </c:pt>
                <c:pt idx="5562">
                  <c:v>1217.4180213706361</c:v>
                </c:pt>
                <c:pt idx="5563">
                  <c:v>1217.2934689169463</c:v>
                </c:pt>
                <c:pt idx="5564">
                  <c:v>1216.4421995933187</c:v>
                </c:pt>
                <c:pt idx="5565">
                  <c:v>1215.3236118865013</c:v>
                </c:pt>
                <c:pt idx="5566">
                  <c:v>1215.1046079061043</c:v>
                </c:pt>
                <c:pt idx="5567">
                  <c:v>1213.1387560709006</c:v>
                </c:pt>
                <c:pt idx="5568">
                  <c:v>1212.6346581506727</c:v>
                </c:pt>
                <c:pt idx="5569">
                  <c:v>1212.2752805326061</c:v>
                </c:pt>
                <c:pt idx="5570">
                  <c:v>1212.0827227049404</c:v>
                </c:pt>
                <c:pt idx="5571">
                  <c:v>1210.6840228027768</c:v>
                </c:pt>
                <c:pt idx="5572">
                  <c:v>1210.4302855257897</c:v>
                </c:pt>
                <c:pt idx="5573">
                  <c:v>1209.6299396492582</c:v>
                </c:pt>
                <c:pt idx="5574">
                  <c:v>1209.550951515304</c:v>
                </c:pt>
                <c:pt idx="5575">
                  <c:v>1209.2566714866957</c:v>
                </c:pt>
                <c:pt idx="5576">
                  <c:v>1209.1371856304177</c:v>
                </c:pt>
                <c:pt idx="5577">
                  <c:v>1209.0672961078421</c:v>
                </c:pt>
                <c:pt idx="5578">
                  <c:v>1208.4290776102412</c:v>
                </c:pt>
                <c:pt idx="5579">
                  <c:v>1207.0403440000407</c:v>
                </c:pt>
                <c:pt idx="5580">
                  <c:v>1206.2077765677757</c:v>
                </c:pt>
                <c:pt idx="5581">
                  <c:v>1206.1209886821109</c:v>
                </c:pt>
                <c:pt idx="5582">
                  <c:v>1205.4674493530724</c:v>
                </c:pt>
                <c:pt idx="5583">
                  <c:v>1204.7982388850382</c:v>
                </c:pt>
                <c:pt idx="5584">
                  <c:v>1204.7148908292584</c:v>
                </c:pt>
                <c:pt idx="5585">
                  <c:v>1204.6590914163985</c:v>
                </c:pt>
                <c:pt idx="5586">
                  <c:v>1204.4662578222692</c:v>
                </c:pt>
                <c:pt idx="5587">
                  <c:v>1203.7985242736672</c:v>
                </c:pt>
                <c:pt idx="5588">
                  <c:v>1203.7751303287357</c:v>
                </c:pt>
                <c:pt idx="5589">
                  <c:v>1202.3085067341062</c:v>
                </c:pt>
                <c:pt idx="5590">
                  <c:v>1202.0838321104316</c:v>
                </c:pt>
                <c:pt idx="5591">
                  <c:v>1201.1146833211847</c:v>
                </c:pt>
                <c:pt idx="5592">
                  <c:v>1200.8925880727502</c:v>
                </c:pt>
                <c:pt idx="5593">
                  <c:v>1200.8852700010937</c:v>
                </c:pt>
                <c:pt idx="5594">
                  <c:v>1199.8870254667411</c:v>
                </c:pt>
                <c:pt idx="5595">
                  <c:v>1199.6333158576986</c:v>
                </c:pt>
                <c:pt idx="5596">
                  <c:v>1199.2297094713308</c:v>
                </c:pt>
                <c:pt idx="5597">
                  <c:v>1198.9710851167306</c:v>
                </c:pt>
                <c:pt idx="5598">
                  <c:v>1198.5332899250752</c:v>
                </c:pt>
                <c:pt idx="5599">
                  <c:v>1198.3232888152863</c:v>
                </c:pt>
                <c:pt idx="5600">
                  <c:v>1197.4188448289701</c:v>
                </c:pt>
                <c:pt idx="5601">
                  <c:v>1197.3276188273562</c:v>
                </c:pt>
                <c:pt idx="5602">
                  <c:v>1196.5613419540725</c:v>
                </c:pt>
                <c:pt idx="5603">
                  <c:v>1196.5531579326425</c:v>
                </c:pt>
                <c:pt idx="5604">
                  <c:v>1196.4983324471104</c:v>
                </c:pt>
                <c:pt idx="5605">
                  <c:v>1196.2410440443621</c:v>
                </c:pt>
                <c:pt idx="5606">
                  <c:v>1195.5863992649688</c:v>
                </c:pt>
                <c:pt idx="5607">
                  <c:v>1194.9086705644927</c:v>
                </c:pt>
                <c:pt idx="5608">
                  <c:v>1194.8066589329101</c:v>
                </c:pt>
                <c:pt idx="5609">
                  <c:v>1194.7001543274191</c:v>
                </c:pt>
                <c:pt idx="5610">
                  <c:v>1193.496621397866</c:v>
                </c:pt>
                <c:pt idx="5611">
                  <c:v>1192.9200089596379</c:v>
                </c:pt>
                <c:pt idx="5612">
                  <c:v>1191.3622801176043</c:v>
                </c:pt>
                <c:pt idx="5613">
                  <c:v>1190.856098853747</c:v>
                </c:pt>
                <c:pt idx="5614">
                  <c:v>1190.1458444590039</c:v>
                </c:pt>
                <c:pt idx="5615">
                  <c:v>1190.0649294587918</c:v>
                </c:pt>
                <c:pt idx="5616">
                  <c:v>1189.9064407531584</c:v>
                </c:pt>
                <c:pt idx="5617">
                  <c:v>1189.7813841288134</c:v>
                </c:pt>
                <c:pt idx="5618">
                  <c:v>1189.4639926387536</c:v>
                </c:pt>
                <c:pt idx="5619">
                  <c:v>1189.3811457577824</c:v>
                </c:pt>
                <c:pt idx="5620">
                  <c:v>1189.3375493587055</c:v>
                </c:pt>
                <c:pt idx="5621">
                  <c:v>1189.1048406829448</c:v>
                </c:pt>
                <c:pt idx="5622">
                  <c:v>1189.0679637379858</c:v>
                </c:pt>
                <c:pt idx="5623">
                  <c:v>1188.7757756161106</c:v>
                </c:pt>
                <c:pt idx="5624">
                  <c:v>1188.0873676674876</c:v>
                </c:pt>
                <c:pt idx="5625">
                  <c:v>1187.4737851758964</c:v>
                </c:pt>
                <c:pt idx="5626">
                  <c:v>1187.3696179108651</c:v>
                </c:pt>
                <c:pt idx="5627">
                  <c:v>1187.360355872876</c:v>
                </c:pt>
                <c:pt idx="5628">
                  <c:v>1187.0937368853886</c:v>
                </c:pt>
                <c:pt idx="5629">
                  <c:v>1186.8303429766063</c:v>
                </c:pt>
                <c:pt idx="5630">
                  <c:v>1185.7122544813155</c:v>
                </c:pt>
                <c:pt idx="5631">
                  <c:v>1184.9697899017399</c:v>
                </c:pt>
                <c:pt idx="5632">
                  <c:v>1184.3750188362908</c:v>
                </c:pt>
                <c:pt idx="5633">
                  <c:v>1184.1224997239642</c:v>
                </c:pt>
                <c:pt idx="5634">
                  <c:v>1182.8973396209212</c:v>
                </c:pt>
                <c:pt idx="5635">
                  <c:v>1182.8866668456169</c:v>
                </c:pt>
                <c:pt idx="5636">
                  <c:v>1182.4520223648021</c:v>
                </c:pt>
                <c:pt idx="5637">
                  <c:v>1182.2592310542448</c:v>
                </c:pt>
                <c:pt idx="5638">
                  <c:v>1181.7551336402332</c:v>
                </c:pt>
                <c:pt idx="5639">
                  <c:v>1181.613977695722</c:v>
                </c:pt>
                <c:pt idx="5640">
                  <c:v>1181.4680428414872</c:v>
                </c:pt>
                <c:pt idx="5641">
                  <c:v>1180.9089298300196</c:v>
                </c:pt>
                <c:pt idx="5642">
                  <c:v>1180.7840653010376</c:v>
                </c:pt>
                <c:pt idx="5643">
                  <c:v>1180.6284343774203</c:v>
                </c:pt>
                <c:pt idx="5644">
                  <c:v>1180.1433155068999</c:v>
                </c:pt>
                <c:pt idx="5645">
                  <c:v>1179.2508141469955</c:v>
                </c:pt>
                <c:pt idx="5646">
                  <c:v>1178.9056623178058</c:v>
                </c:pt>
                <c:pt idx="5647">
                  <c:v>1178.0669142182667</c:v>
                </c:pt>
                <c:pt idx="5648">
                  <c:v>1177.0213450579843</c:v>
                </c:pt>
                <c:pt idx="5649">
                  <c:v>1176.9854691037285</c:v>
                </c:pt>
                <c:pt idx="5650">
                  <c:v>1176.7108354516163</c:v>
                </c:pt>
                <c:pt idx="5651">
                  <c:v>1176.1506049768423</c:v>
                </c:pt>
                <c:pt idx="5652">
                  <c:v>1175.9440041168373</c:v>
                </c:pt>
                <c:pt idx="5653">
                  <c:v>1175.7660056827178</c:v>
                </c:pt>
                <c:pt idx="5654">
                  <c:v>1175.1211011740731</c:v>
                </c:pt>
                <c:pt idx="5655">
                  <c:v>1174.9020618542572</c:v>
                </c:pt>
                <c:pt idx="5656">
                  <c:v>1174.7757235026111</c:v>
                </c:pt>
                <c:pt idx="5657">
                  <c:v>1173.7415203382573</c:v>
                </c:pt>
                <c:pt idx="5658">
                  <c:v>1173.1172700025097</c:v>
                </c:pt>
                <c:pt idx="5659">
                  <c:v>1172.8103512458672</c:v>
                </c:pt>
                <c:pt idx="5660">
                  <c:v>1172.3701874948956</c:v>
                </c:pt>
                <c:pt idx="5661">
                  <c:v>1172.090161933899</c:v>
                </c:pt>
                <c:pt idx="5662">
                  <c:v>1171.5605933668878</c:v>
                </c:pt>
                <c:pt idx="5663">
                  <c:v>1171.2547952258585</c:v>
                </c:pt>
                <c:pt idx="5664">
                  <c:v>1171.2124422082968</c:v>
                </c:pt>
                <c:pt idx="5665">
                  <c:v>1170.709888023734</c:v>
                </c:pt>
                <c:pt idx="5666">
                  <c:v>1169.8769491871237</c:v>
                </c:pt>
                <c:pt idx="5667">
                  <c:v>1169.7476804600531</c:v>
                </c:pt>
                <c:pt idx="5668">
                  <c:v>1169.621658109264</c:v>
                </c:pt>
                <c:pt idx="5669">
                  <c:v>1169.4447990210849</c:v>
                </c:pt>
                <c:pt idx="5670">
                  <c:v>1169.1737128791876</c:v>
                </c:pt>
                <c:pt idx="5671">
                  <c:v>1168.7543805306489</c:v>
                </c:pt>
                <c:pt idx="5672">
                  <c:v>1168.6973511004451</c:v>
                </c:pt>
                <c:pt idx="5673">
                  <c:v>1166.6935834146541</c:v>
                </c:pt>
                <c:pt idx="5674">
                  <c:v>1165.2992442274424</c:v>
                </c:pt>
                <c:pt idx="5675">
                  <c:v>1163.8202872101333</c:v>
                </c:pt>
                <c:pt idx="5676">
                  <c:v>1162.7334424168532</c:v>
                </c:pt>
                <c:pt idx="5677">
                  <c:v>1162.1520500381091</c:v>
                </c:pt>
                <c:pt idx="5678">
                  <c:v>1162.1312202923827</c:v>
                </c:pt>
                <c:pt idx="5679">
                  <c:v>1161.8921491046744</c:v>
                </c:pt>
                <c:pt idx="5680">
                  <c:v>1161.4720763157475</c:v>
                </c:pt>
                <c:pt idx="5681">
                  <c:v>1161.3047652653188</c:v>
                </c:pt>
                <c:pt idx="5682">
                  <c:v>1161.2872915596436</c:v>
                </c:pt>
                <c:pt idx="5683">
                  <c:v>1160.5101420329013</c:v>
                </c:pt>
                <c:pt idx="5684">
                  <c:v>1159.6694998735854</c:v>
                </c:pt>
                <c:pt idx="5685">
                  <c:v>1159.4399490077215</c:v>
                </c:pt>
                <c:pt idx="5686">
                  <c:v>1159.1562122276923</c:v>
                </c:pt>
                <c:pt idx="5687">
                  <c:v>1158.6852567007816</c:v>
                </c:pt>
                <c:pt idx="5688">
                  <c:v>1158.6742065014112</c:v>
                </c:pt>
                <c:pt idx="5689">
                  <c:v>1158.364657070257</c:v>
                </c:pt>
                <c:pt idx="5690">
                  <c:v>1157.9956214749152</c:v>
                </c:pt>
                <c:pt idx="5691">
                  <c:v>1157.7959420487614</c:v>
                </c:pt>
                <c:pt idx="5692">
                  <c:v>1156.9194191109343</c:v>
                </c:pt>
                <c:pt idx="5693">
                  <c:v>1156.8782176537975</c:v>
                </c:pt>
                <c:pt idx="5694">
                  <c:v>1156.7878065546352</c:v>
                </c:pt>
                <c:pt idx="5695">
                  <c:v>1156.0419237765666</c:v>
                </c:pt>
                <c:pt idx="5696">
                  <c:v>1155.7397346009147</c:v>
                </c:pt>
                <c:pt idx="5697">
                  <c:v>1155.1701268174913</c:v>
                </c:pt>
                <c:pt idx="5698">
                  <c:v>1154.2264271013603</c:v>
                </c:pt>
                <c:pt idx="5699">
                  <c:v>1153.8794011049799</c:v>
                </c:pt>
                <c:pt idx="5700">
                  <c:v>1153.1854883333876</c:v>
                </c:pt>
                <c:pt idx="5701">
                  <c:v>1152.776079821454</c:v>
                </c:pt>
                <c:pt idx="5702">
                  <c:v>1152.1416198925263</c:v>
                </c:pt>
                <c:pt idx="5703">
                  <c:v>1151.8486927417543</c:v>
                </c:pt>
                <c:pt idx="5704">
                  <c:v>1151.776913836037</c:v>
                </c:pt>
                <c:pt idx="5705">
                  <c:v>1151.3398051680463</c:v>
                </c:pt>
                <c:pt idx="5706">
                  <c:v>1151.1820032906201</c:v>
                </c:pt>
                <c:pt idx="5707">
                  <c:v>1150.6985700016594</c:v>
                </c:pt>
                <c:pt idx="5708">
                  <c:v>1150.6404467827745</c:v>
                </c:pt>
                <c:pt idx="5709">
                  <c:v>1150.5847453407609</c:v>
                </c:pt>
                <c:pt idx="5710">
                  <c:v>1149.9150292595061</c:v>
                </c:pt>
                <c:pt idx="5711">
                  <c:v>1149.4361860632896</c:v>
                </c:pt>
                <c:pt idx="5712">
                  <c:v>1149.106625982854</c:v>
                </c:pt>
                <c:pt idx="5713">
                  <c:v>1148.9737774706798</c:v>
                </c:pt>
                <c:pt idx="5714">
                  <c:v>1148.8441001168715</c:v>
                </c:pt>
                <c:pt idx="5715">
                  <c:v>1148.6181348864322</c:v>
                </c:pt>
                <c:pt idx="5716">
                  <c:v>1146.8160437797712</c:v>
                </c:pt>
                <c:pt idx="5717">
                  <c:v>1145.2980215450461</c:v>
                </c:pt>
                <c:pt idx="5718">
                  <c:v>1144.6903655945632</c:v>
                </c:pt>
                <c:pt idx="5719">
                  <c:v>1144.4441408751304</c:v>
                </c:pt>
                <c:pt idx="5720">
                  <c:v>1143.4472423791883</c:v>
                </c:pt>
                <c:pt idx="5721">
                  <c:v>1143.0657381054677</c:v>
                </c:pt>
                <c:pt idx="5722">
                  <c:v>1142.0951178162029</c:v>
                </c:pt>
                <c:pt idx="5723">
                  <c:v>1141.0114412721007</c:v>
                </c:pt>
                <c:pt idx="5724">
                  <c:v>1140.9847329735755</c:v>
                </c:pt>
                <c:pt idx="5725">
                  <c:v>1140.7387122354958</c:v>
                </c:pt>
                <c:pt idx="5726">
                  <c:v>1140.7215312360638</c:v>
                </c:pt>
                <c:pt idx="5727">
                  <c:v>1140.3562926839456</c:v>
                </c:pt>
                <c:pt idx="5728">
                  <c:v>1140.202319657405</c:v>
                </c:pt>
                <c:pt idx="5729">
                  <c:v>1140.1499242164525</c:v>
                </c:pt>
                <c:pt idx="5730">
                  <c:v>1139.9658768276377</c:v>
                </c:pt>
                <c:pt idx="5731">
                  <c:v>1139.8178241417143</c:v>
                </c:pt>
                <c:pt idx="5732">
                  <c:v>1138.3469788400164</c:v>
                </c:pt>
                <c:pt idx="5733">
                  <c:v>1137.7279044291708</c:v>
                </c:pt>
                <c:pt idx="5734">
                  <c:v>1137.7198806589383</c:v>
                </c:pt>
                <c:pt idx="5735">
                  <c:v>1137.6986147335338</c:v>
                </c:pt>
                <c:pt idx="5736">
                  <c:v>1137.5713065610994</c:v>
                </c:pt>
                <c:pt idx="5737">
                  <c:v>1137.2764086763066</c:v>
                </c:pt>
                <c:pt idx="5738">
                  <c:v>1136.9752514437664</c:v>
                </c:pt>
                <c:pt idx="5739">
                  <c:v>1136.5742444426483</c:v>
                </c:pt>
                <c:pt idx="5740">
                  <c:v>1135.4210335490438</c:v>
                </c:pt>
                <c:pt idx="5741">
                  <c:v>1135.3258259201052</c:v>
                </c:pt>
                <c:pt idx="5742">
                  <c:v>1134.1081062981655</c:v>
                </c:pt>
                <c:pt idx="5743">
                  <c:v>1133.2424300088112</c:v>
                </c:pt>
                <c:pt idx="5744">
                  <c:v>1132.5447715163232</c:v>
                </c:pt>
                <c:pt idx="5745">
                  <c:v>1132.4985137545398</c:v>
                </c:pt>
                <c:pt idx="5746">
                  <c:v>1130.340995716585</c:v>
                </c:pt>
                <c:pt idx="5747">
                  <c:v>1129.5737891336944</c:v>
                </c:pt>
                <c:pt idx="5748">
                  <c:v>1129.4662773317266</c:v>
                </c:pt>
                <c:pt idx="5749">
                  <c:v>1128.8810819731818</c:v>
                </c:pt>
                <c:pt idx="5750">
                  <c:v>1128.237153327995</c:v>
                </c:pt>
                <c:pt idx="5751">
                  <c:v>1128.0190824842455</c:v>
                </c:pt>
                <c:pt idx="5752">
                  <c:v>1127.9611133070125</c:v>
                </c:pt>
                <c:pt idx="5753">
                  <c:v>1127.2484298449094</c:v>
                </c:pt>
                <c:pt idx="5754">
                  <c:v>1126.7573802885911</c:v>
                </c:pt>
                <c:pt idx="5755">
                  <c:v>1126.7086497240598</c:v>
                </c:pt>
                <c:pt idx="5756">
                  <c:v>1126.6017647008184</c:v>
                </c:pt>
                <c:pt idx="5757">
                  <c:v>1125.3669997533163</c:v>
                </c:pt>
                <c:pt idx="5758">
                  <c:v>1123.0600163696872</c:v>
                </c:pt>
                <c:pt idx="5759">
                  <c:v>1122.8731082089785</c:v>
                </c:pt>
                <c:pt idx="5760">
                  <c:v>1122.4416427052188</c:v>
                </c:pt>
                <c:pt idx="5761">
                  <c:v>1121.7632540317127</c:v>
                </c:pt>
                <c:pt idx="5762">
                  <c:v>1121.2880285445672</c:v>
                </c:pt>
                <c:pt idx="5763">
                  <c:v>1120.0439204608069</c:v>
                </c:pt>
                <c:pt idx="5764">
                  <c:v>1119.7352678681868</c:v>
                </c:pt>
                <c:pt idx="5765">
                  <c:v>1118.8715542808218</c:v>
                </c:pt>
                <c:pt idx="5766">
                  <c:v>1118.696021274626</c:v>
                </c:pt>
                <c:pt idx="5767">
                  <c:v>1118.6836767993725</c:v>
                </c:pt>
                <c:pt idx="5768">
                  <c:v>1117.6002594757083</c:v>
                </c:pt>
                <c:pt idx="5769">
                  <c:v>1117.3571660485534</c:v>
                </c:pt>
                <c:pt idx="5770">
                  <c:v>1117.271015345123</c:v>
                </c:pt>
                <c:pt idx="5771">
                  <c:v>1117.1196308858528</c:v>
                </c:pt>
                <c:pt idx="5772">
                  <c:v>1117.0224180213611</c:v>
                </c:pt>
                <c:pt idx="5773">
                  <c:v>1116.5865384271929</c:v>
                </c:pt>
                <c:pt idx="5774">
                  <c:v>1116.1944744840096</c:v>
                </c:pt>
                <c:pt idx="5775">
                  <c:v>1116.1288680284722</c:v>
                </c:pt>
                <c:pt idx="5776">
                  <c:v>1115.3565543115135</c:v>
                </c:pt>
                <c:pt idx="5777">
                  <c:v>1114.9739389257961</c:v>
                </c:pt>
                <c:pt idx="5778">
                  <c:v>1114.8852985310707</c:v>
                </c:pt>
                <c:pt idx="5779">
                  <c:v>1114.4807921630145</c:v>
                </c:pt>
                <c:pt idx="5780">
                  <c:v>1113.9678000547508</c:v>
                </c:pt>
                <c:pt idx="5781">
                  <c:v>1113.233534074227</c:v>
                </c:pt>
                <c:pt idx="5782">
                  <c:v>1112.8964963345725</c:v>
                </c:pt>
                <c:pt idx="5783">
                  <c:v>1112.5910171196858</c:v>
                </c:pt>
                <c:pt idx="5784">
                  <c:v>1112.55388555838</c:v>
                </c:pt>
                <c:pt idx="5785">
                  <c:v>1111.8733939889089</c:v>
                </c:pt>
                <c:pt idx="5786">
                  <c:v>1111.4595272599324</c:v>
                </c:pt>
                <c:pt idx="5787">
                  <c:v>1111.3176850078112</c:v>
                </c:pt>
                <c:pt idx="5788">
                  <c:v>1110.1846571376052</c:v>
                </c:pt>
                <c:pt idx="5789">
                  <c:v>1109.6979791418712</c:v>
                </c:pt>
                <c:pt idx="5790">
                  <c:v>1109.6317470545243</c:v>
                </c:pt>
                <c:pt idx="5791">
                  <c:v>1109.3533424103259</c:v>
                </c:pt>
                <c:pt idx="5792">
                  <c:v>1109.0394200208452</c:v>
                </c:pt>
                <c:pt idx="5793">
                  <c:v>1107.6282285091613</c:v>
                </c:pt>
                <c:pt idx="5794">
                  <c:v>1106.6218735172022</c:v>
                </c:pt>
                <c:pt idx="5795">
                  <c:v>1106.2817164562146</c:v>
                </c:pt>
                <c:pt idx="5796">
                  <c:v>1105.7581865915306</c:v>
                </c:pt>
                <c:pt idx="5797">
                  <c:v>1105.6603112565147</c:v>
                </c:pt>
                <c:pt idx="5798">
                  <c:v>1105.0704235641574</c:v>
                </c:pt>
                <c:pt idx="5799">
                  <c:v>1103.7035956698574</c:v>
                </c:pt>
                <c:pt idx="5800">
                  <c:v>1103.6520272232426</c:v>
                </c:pt>
                <c:pt idx="5801">
                  <c:v>1103.1671492359721</c:v>
                </c:pt>
                <c:pt idx="5802">
                  <c:v>1102.1151040751329</c:v>
                </c:pt>
                <c:pt idx="5803">
                  <c:v>1102.0521734388999</c:v>
                </c:pt>
                <c:pt idx="5804">
                  <c:v>1100.8072673353552</c:v>
                </c:pt>
                <c:pt idx="5805">
                  <c:v>1100.6975661319784</c:v>
                </c:pt>
                <c:pt idx="5806">
                  <c:v>1100.1333664126537</c:v>
                </c:pt>
                <c:pt idx="5807">
                  <c:v>1099.1181350164943</c:v>
                </c:pt>
                <c:pt idx="5808">
                  <c:v>1096.8715356420396</c:v>
                </c:pt>
                <c:pt idx="5809">
                  <c:v>1096.2679678587781</c:v>
                </c:pt>
                <c:pt idx="5810">
                  <c:v>1096.1299554548523</c:v>
                </c:pt>
                <c:pt idx="5811">
                  <c:v>1095.3596635872789</c:v>
                </c:pt>
                <c:pt idx="5812">
                  <c:v>1094.7575263384977</c:v>
                </c:pt>
                <c:pt idx="5813">
                  <c:v>1094.2806408084764</c:v>
                </c:pt>
                <c:pt idx="5814">
                  <c:v>1092.6172530841825</c:v>
                </c:pt>
                <c:pt idx="5815">
                  <c:v>1091.9601766605799</c:v>
                </c:pt>
                <c:pt idx="5816">
                  <c:v>1091.3247823381423</c:v>
                </c:pt>
                <c:pt idx="5817">
                  <c:v>1091.2249824654475</c:v>
                </c:pt>
                <c:pt idx="5818">
                  <c:v>1090.9134250720708</c:v>
                </c:pt>
                <c:pt idx="5819">
                  <c:v>1089.9287078746161</c:v>
                </c:pt>
                <c:pt idx="5820">
                  <c:v>1089.5465389027654</c:v>
                </c:pt>
                <c:pt idx="5821">
                  <c:v>1088.9722883012562</c:v>
                </c:pt>
                <c:pt idx="5822">
                  <c:v>1088.6403482551045</c:v>
                </c:pt>
                <c:pt idx="5823">
                  <c:v>1087.8701193356512</c:v>
                </c:pt>
                <c:pt idx="5824">
                  <c:v>1087.8183672855048</c:v>
                </c:pt>
                <c:pt idx="5825">
                  <c:v>1087.2499505310589</c:v>
                </c:pt>
                <c:pt idx="5826">
                  <c:v>1087.1846450114249</c:v>
                </c:pt>
                <c:pt idx="5827">
                  <c:v>1086.929481974443</c:v>
                </c:pt>
                <c:pt idx="5828">
                  <c:v>1086.6329255797798</c:v>
                </c:pt>
                <c:pt idx="5829">
                  <c:v>1086.582812645182</c:v>
                </c:pt>
                <c:pt idx="5830">
                  <c:v>1085.7653998417322</c:v>
                </c:pt>
                <c:pt idx="5831">
                  <c:v>1085.3987690382535</c:v>
                </c:pt>
                <c:pt idx="5832">
                  <c:v>1085.3267356751362</c:v>
                </c:pt>
                <c:pt idx="5833">
                  <c:v>1083.8408369996812</c:v>
                </c:pt>
                <c:pt idx="5834">
                  <c:v>1083.715243581401</c:v>
                </c:pt>
                <c:pt idx="5835">
                  <c:v>1082.6942138159275</c:v>
                </c:pt>
                <c:pt idx="5836">
                  <c:v>1082.5912892293932</c:v>
                </c:pt>
                <c:pt idx="5837">
                  <c:v>1081.9900325574706</c:v>
                </c:pt>
                <c:pt idx="5838">
                  <c:v>1081.3980615454252</c:v>
                </c:pt>
                <c:pt idx="5839">
                  <c:v>1080.528006358363</c:v>
                </c:pt>
                <c:pt idx="5840">
                  <c:v>1079.8608986331153</c:v>
                </c:pt>
                <c:pt idx="5841">
                  <c:v>1079.8599701476098</c:v>
                </c:pt>
                <c:pt idx="5842">
                  <c:v>1079.445117448792</c:v>
                </c:pt>
                <c:pt idx="5843">
                  <c:v>1078.884998782275</c:v>
                </c:pt>
                <c:pt idx="5844">
                  <c:v>1078.4795795136688</c:v>
                </c:pt>
                <c:pt idx="5845">
                  <c:v>1078.471992949115</c:v>
                </c:pt>
                <c:pt idx="5846">
                  <c:v>1077.8793290002975</c:v>
                </c:pt>
                <c:pt idx="5847">
                  <c:v>1076.9789249715859</c:v>
                </c:pt>
                <c:pt idx="5848">
                  <c:v>1076.7963656507595</c:v>
                </c:pt>
                <c:pt idx="5849">
                  <c:v>1076.624773610414</c:v>
                </c:pt>
                <c:pt idx="5850">
                  <c:v>1075.7731075934767</c:v>
                </c:pt>
                <c:pt idx="5851">
                  <c:v>1075.5784009114568</c:v>
                </c:pt>
                <c:pt idx="5852">
                  <c:v>1075.2281850351228</c:v>
                </c:pt>
                <c:pt idx="5853">
                  <c:v>1075.2063950504103</c:v>
                </c:pt>
                <c:pt idx="5854">
                  <c:v>1074.9006735610965</c:v>
                </c:pt>
                <c:pt idx="5855">
                  <c:v>1074.4463917521634</c:v>
                </c:pt>
                <c:pt idx="5856">
                  <c:v>1073.4274758121703</c:v>
                </c:pt>
                <c:pt idx="5857">
                  <c:v>1073.1286790022587</c:v>
                </c:pt>
                <c:pt idx="5858">
                  <c:v>1073.0031601418389</c:v>
                </c:pt>
                <c:pt idx="5859">
                  <c:v>1072.538896567027</c:v>
                </c:pt>
                <c:pt idx="5860">
                  <c:v>1072.3509988379417</c:v>
                </c:pt>
                <c:pt idx="5861">
                  <c:v>1072.2538380999035</c:v>
                </c:pt>
                <c:pt idx="5862">
                  <c:v>1071.9598880511214</c:v>
                </c:pt>
                <c:pt idx="5863">
                  <c:v>1071.5470277723912</c:v>
                </c:pt>
                <c:pt idx="5864">
                  <c:v>1071.0564906183879</c:v>
                </c:pt>
                <c:pt idx="5865">
                  <c:v>1070.9644572510817</c:v>
                </c:pt>
                <c:pt idx="5866">
                  <c:v>1070.3791669388611</c:v>
                </c:pt>
                <c:pt idx="5867">
                  <c:v>1070.1001815860138</c:v>
                </c:pt>
                <c:pt idx="5868">
                  <c:v>1069.4125991653734</c:v>
                </c:pt>
                <c:pt idx="5869">
                  <c:v>1068.8284368871318</c:v>
                </c:pt>
                <c:pt idx="5870">
                  <c:v>1068.6106072529158</c:v>
                </c:pt>
                <c:pt idx="5871">
                  <c:v>1067.8305383300783</c:v>
                </c:pt>
                <c:pt idx="5872">
                  <c:v>1066.1922678950059</c:v>
                </c:pt>
                <c:pt idx="5873">
                  <c:v>1066.1394060084597</c:v>
                </c:pt>
                <c:pt idx="5874">
                  <c:v>1065.7099088878599</c:v>
                </c:pt>
                <c:pt idx="5875">
                  <c:v>1065.697808549075</c:v>
                </c:pt>
                <c:pt idx="5876">
                  <c:v>1065.4153840422466</c:v>
                </c:pt>
                <c:pt idx="5877">
                  <c:v>1064.2737890279125</c:v>
                </c:pt>
                <c:pt idx="5878">
                  <c:v>1064.0329505455495</c:v>
                </c:pt>
                <c:pt idx="5879">
                  <c:v>1063.7343834399692</c:v>
                </c:pt>
                <c:pt idx="5880">
                  <c:v>1063.1462038017644</c:v>
                </c:pt>
                <c:pt idx="5881">
                  <c:v>1063.1341124900846</c:v>
                </c:pt>
                <c:pt idx="5882">
                  <c:v>1062.9939218566153</c:v>
                </c:pt>
                <c:pt idx="5883">
                  <c:v>1062.4525078432473</c:v>
                </c:pt>
                <c:pt idx="5884">
                  <c:v>1060.5866276889378</c:v>
                </c:pt>
                <c:pt idx="5885">
                  <c:v>1060.2465167038683</c:v>
                </c:pt>
                <c:pt idx="5886">
                  <c:v>1059.4099683827151</c:v>
                </c:pt>
                <c:pt idx="5887">
                  <c:v>1059.1081187617779</c:v>
                </c:pt>
                <c:pt idx="5888">
                  <c:v>1058.6492110901906</c:v>
                </c:pt>
                <c:pt idx="5889">
                  <c:v>1058.2314355251524</c:v>
                </c:pt>
                <c:pt idx="5890">
                  <c:v>1057.3773268634661</c:v>
                </c:pt>
                <c:pt idx="5891">
                  <c:v>1056.6254765322474</c:v>
                </c:pt>
                <c:pt idx="5892">
                  <c:v>1056.5108058629435</c:v>
                </c:pt>
                <c:pt idx="5893">
                  <c:v>1055.5646452284852</c:v>
                </c:pt>
                <c:pt idx="5894">
                  <c:v>1055.1990201598405</c:v>
                </c:pt>
                <c:pt idx="5895">
                  <c:v>1052.876478555037</c:v>
                </c:pt>
                <c:pt idx="5896">
                  <c:v>1051.6919022132611</c:v>
                </c:pt>
                <c:pt idx="5897">
                  <c:v>1051.4987019927848</c:v>
                </c:pt>
                <c:pt idx="5898">
                  <c:v>1051.4181788596843</c:v>
                </c:pt>
                <c:pt idx="5899">
                  <c:v>1051.0554602792531</c:v>
                </c:pt>
                <c:pt idx="5900">
                  <c:v>1050.8175955091342</c:v>
                </c:pt>
                <c:pt idx="5901">
                  <c:v>1049.8281592235301</c:v>
                </c:pt>
                <c:pt idx="5902">
                  <c:v>1049.5141822409598</c:v>
                </c:pt>
                <c:pt idx="5903">
                  <c:v>1049.3328270086492</c:v>
                </c:pt>
                <c:pt idx="5904">
                  <c:v>1049.1712918450105</c:v>
                </c:pt>
                <c:pt idx="5905">
                  <c:v>1049.0829970988052</c:v>
                </c:pt>
                <c:pt idx="5906">
                  <c:v>1049.0130987543528</c:v>
                </c:pt>
                <c:pt idx="5907">
                  <c:v>1048.3373750992989</c:v>
                </c:pt>
                <c:pt idx="5908">
                  <c:v>1047.9836454184849</c:v>
                </c:pt>
                <c:pt idx="5909">
                  <c:v>1047.2124820159042</c:v>
                </c:pt>
                <c:pt idx="5910">
                  <c:v>1046.6761612059772</c:v>
                </c:pt>
                <c:pt idx="5911">
                  <c:v>1045.9505079143578</c:v>
                </c:pt>
                <c:pt idx="5912">
                  <c:v>1045.4508376608953</c:v>
                </c:pt>
                <c:pt idx="5913">
                  <c:v>1045.0747024497557</c:v>
                </c:pt>
                <c:pt idx="5914">
                  <c:v>1044.9798509698071</c:v>
                </c:pt>
                <c:pt idx="5915">
                  <c:v>1044.513273033831</c:v>
                </c:pt>
                <c:pt idx="5916">
                  <c:v>1043.8250142695499</c:v>
                </c:pt>
                <c:pt idx="5917">
                  <c:v>1043.7682710388137</c:v>
                </c:pt>
                <c:pt idx="5918">
                  <c:v>1043.3749367408745</c:v>
                </c:pt>
                <c:pt idx="5919">
                  <c:v>1043.2849927099669</c:v>
                </c:pt>
                <c:pt idx="5920">
                  <c:v>1043.1953071324028</c:v>
                </c:pt>
                <c:pt idx="5921">
                  <c:v>1043.1940216236935</c:v>
                </c:pt>
                <c:pt idx="5922">
                  <c:v>1043.0300596671179</c:v>
                </c:pt>
                <c:pt idx="5923">
                  <c:v>1042.28089642283</c:v>
                </c:pt>
                <c:pt idx="5924">
                  <c:v>1041.3984951877592</c:v>
                </c:pt>
                <c:pt idx="5925">
                  <c:v>1040.6193886743652</c:v>
                </c:pt>
                <c:pt idx="5926">
                  <c:v>1039.9267851092604</c:v>
                </c:pt>
                <c:pt idx="5927">
                  <c:v>1039.3082659664419</c:v>
                </c:pt>
                <c:pt idx="5928">
                  <c:v>1038.3513376817614</c:v>
                </c:pt>
                <c:pt idx="5929">
                  <c:v>1037.8751612986457</c:v>
                </c:pt>
                <c:pt idx="5930">
                  <c:v>1036.5656593872275</c:v>
                </c:pt>
                <c:pt idx="5931">
                  <c:v>1036.4930885059305</c:v>
                </c:pt>
                <c:pt idx="5932">
                  <c:v>1035.2676833158403</c:v>
                </c:pt>
                <c:pt idx="5933">
                  <c:v>1034.8583441632695</c:v>
                </c:pt>
                <c:pt idx="5934">
                  <c:v>1034.4833519702363</c:v>
                </c:pt>
                <c:pt idx="5935">
                  <c:v>1033.6692344326443</c:v>
                </c:pt>
                <c:pt idx="5936">
                  <c:v>1033.5131363317703</c:v>
                </c:pt>
                <c:pt idx="5937">
                  <c:v>1033.410051043998</c:v>
                </c:pt>
                <c:pt idx="5938">
                  <c:v>1033.3170633047489</c:v>
                </c:pt>
                <c:pt idx="5939">
                  <c:v>1033.0736142633359</c:v>
                </c:pt>
                <c:pt idx="5940">
                  <c:v>1032.9092465541098</c:v>
                </c:pt>
                <c:pt idx="5941">
                  <c:v>1032.7020548296421</c:v>
                </c:pt>
                <c:pt idx="5942">
                  <c:v>1031.6656401913447</c:v>
                </c:pt>
                <c:pt idx="5943">
                  <c:v>1031.5099381358057</c:v>
                </c:pt>
                <c:pt idx="5944">
                  <c:v>1031.2926626822393</c:v>
                </c:pt>
                <c:pt idx="5945">
                  <c:v>1030.8113146067753</c:v>
                </c:pt>
                <c:pt idx="5946">
                  <c:v>1030.7161848835317</c:v>
                </c:pt>
                <c:pt idx="5947">
                  <c:v>1030.4680803358096</c:v>
                </c:pt>
                <c:pt idx="5948">
                  <c:v>1030.4520168647171</c:v>
                </c:pt>
                <c:pt idx="5949">
                  <c:v>1030.1623095944235</c:v>
                </c:pt>
                <c:pt idx="5950">
                  <c:v>1029.5971986879242</c:v>
                </c:pt>
                <c:pt idx="5951">
                  <c:v>1029.3360450111907</c:v>
                </c:pt>
                <c:pt idx="5952">
                  <c:v>1028.4433593347339</c:v>
                </c:pt>
                <c:pt idx="5953">
                  <c:v>1028.3976861442293</c:v>
                </c:pt>
                <c:pt idx="5954">
                  <c:v>1027.0549598716366</c:v>
                </c:pt>
                <c:pt idx="5955">
                  <c:v>1026.5317225949632</c:v>
                </c:pt>
                <c:pt idx="5956">
                  <c:v>1026.3695889118646</c:v>
                </c:pt>
                <c:pt idx="5957">
                  <c:v>1026.1111486225675</c:v>
                </c:pt>
                <c:pt idx="5958">
                  <c:v>1026.1010605606766</c:v>
                </c:pt>
                <c:pt idx="5959">
                  <c:v>1024.0962473056713</c:v>
                </c:pt>
                <c:pt idx="5960">
                  <c:v>1023.2534551075564</c:v>
                </c:pt>
                <c:pt idx="5961">
                  <c:v>1023.2093830519623</c:v>
                </c:pt>
                <c:pt idx="5962">
                  <c:v>1022.7115249439411</c:v>
                </c:pt>
                <c:pt idx="5963">
                  <c:v>1022.3416906474697</c:v>
                </c:pt>
                <c:pt idx="5964">
                  <c:v>1021.2357711702307</c:v>
                </c:pt>
                <c:pt idx="5965">
                  <c:v>1020.2148360478163</c:v>
                </c:pt>
                <c:pt idx="5966">
                  <c:v>1020.2100557147961</c:v>
                </c:pt>
                <c:pt idx="5967">
                  <c:v>1019.4064902500643</c:v>
                </c:pt>
                <c:pt idx="5968">
                  <c:v>1018.4494059590498</c:v>
                </c:pt>
                <c:pt idx="5969">
                  <c:v>1018.3434544775282</c:v>
                </c:pt>
                <c:pt idx="5970">
                  <c:v>1018.1743362847394</c:v>
                </c:pt>
                <c:pt idx="5971">
                  <c:v>1018.1679788394108</c:v>
                </c:pt>
                <c:pt idx="5972">
                  <c:v>1017.9387768659991</c:v>
                </c:pt>
                <c:pt idx="5973">
                  <c:v>1017.2057223134575</c:v>
                </c:pt>
                <c:pt idx="5974">
                  <c:v>1016.1629120832723</c:v>
                </c:pt>
                <c:pt idx="5975">
                  <c:v>1015.2353247929944</c:v>
                </c:pt>
                <c:pt idx="5976">
                  <c:v>1013.438913697958</c:v>
                </c:pt>
                <c:pt idx="5977">
                  <c:v>1013.3936205667382</c:v>
                </c:pt>
                <c:pt idx="5978">
                  <c:v>1013.3880583576844</c:v>
                </c:pt>
                <c:pt idx="5979">
                  <c:v>1012.9257964213689</c:v>
                </c:pt>
                <c:pt idx="5980">
                  <c:v>1012.6285940136072</c:v>
                </c:pt>
                <c:pt idx="5981">
                  <c:v>1012.6064233392077</c:v>
                </c:pt>
                <c:pt idx="5982">
                  <c:v>1011.3328670039928</c:v>
                </c:pt>
                <c:pt idx="5983">
                  <c:v>1011.0790810304643</c:v>
                </c:pt>
                <c:pt idx="5984">
                  <c:v>1010.8022573237948</c:v>
                </c:pt>
                <c:pt idx="5985">
                  <c:v>1010.2963213388128</c:v>
                </c:pt>
                <c:pt idx="5986">
                  <c:v>1010.017220827192</c:v>
                </c:pt>
                <c:pt idx="5987">
                  <c:v>1009.8547548394141</c:v>
                </c:pt>
                <c:pt idx="5988">
                  <c:v>1009.6425319683717</c:v>
                </c:pt>
                <c:pt idx="5989">
                  <c:v>1009.4918323070143</c:v>
                </c:pt>
                <c:pt idx="5990">
                  <c:v>1009.190894041856</c:v>
                </c:pt>
                <c:pt idx="5991">
                  <c:v>1008.6437425957787</c:v>
                </c:pt>
                <c:pt idx="5992">
                  <c:v>1008.5947367711864</c:v>
                </c:pt>
                <c:pt idx="5993">
                  <c:v>1008.565724547787</c:v>
                </c:pt>
                <c:pt idx="5994">
                  <c:v>1008.3185473432299</c:v>
                </c:pt>
                <c:pt idx="5995">
                  <c:v>1008.1409272906515</c:v>
                </c:pt>
                <c:pt idx="5996">
                  <c:v>1008.0749251794815</c:v>
                </c:pt>
                <c:pt idx="5997">
                  <c:v>1007.8727044144397</c:v>
                </c:pt>
                <c:pt idx="5998">
                  <c:v>1006.6494005889363</c:v>
                </c:pt>
                <c:pt idx="5999">
                  <c:v>1006.4853891536263</c:v>
                </c:pt>
                <c:pt idx="6000">
                  <c:v>1006.1695084467199</c:v>
                </c:pt>
                <c:pt idx="6001">
                  <c:v>1005.80730380853</c:v>
                </c:pt>
                <c:pt idx="6002">
                  <c:v>1005.7978343635053</c:v>
                </c:pt>
                <c:pt idx="6003">
                  <c:v>1005.4563024417561</c:v>
                </c:pt>
                <c:pt idx="6004">
                  <c:v>1005.408883103571</c:v>
                </c:pt>
                <c:pt idx="6005">
                  <c:v>1005.2562603662742</c:v>
                </c:pt>
                <c:pt idx="6006">
                  <c:v>1005.0067643935638</c:v>
                </c:pt>
                <c:pt idx="6007">
                  <c:v>1003.4643278818082</c:v>
                </c:pt>
                <c:pt idx="6008">
                  <c:v>1002.8231760576036</c:v>
                </c:pt>
                <c:pt idx="6009">
                  <c:v>1002.5756740432479</c:v>
                </c:pt>
                <c:pt idx="6010">
                  <c:v>1002.3380110714832</c:v>
                </c:pt>
                <c:pt idx="6011">
                  <c:v>1000.4940444580134</c:v>
                </c:pt>
                <c:pt idx="6012">
                  <c:v>1000.0809429408442</c:v>
                </c:pt>
                <c:pt idx="6013">
                  <c:v>999.5867443920506</c:v>
                </c:pt>
                <c:pt idx="6014">
                  <c:v>999.25487918853753</c:v>
                </c:pt>
                <c:pt idx="6015">
                  <c:v>998.70569461968194</c:v>
                </c:pt>
                <c:pt idx="6016">
                  <c:v>996.65624032742448</c:v>
                </c:pt>
                <c:pt idx="6017">
                  <c:v>996.42666512413871</c:v>
                </c:pt>
                <c:pt idx="6018">
                  <c:v>995.99071668853685</c:v>
                </c:pt>
                <c:pt idx="6019">
                  <c:v>995.92096853372118</c:v>
                </c:pt>
                <c:pt idx="6020">
                  <c:v>994.41973209341359</c:v>
                </c:pt>
                <c:pt idx="6021">
                  <c:v>993.9806080570969</c:v>
                </c:pt>
                <c:pt idx="6022">
                  <c:v>993.68111268080133</c:v>
                </c:pt>
                <c:pt idx="6023">
                  <c:v>993.54153773984979</c:v>
                </c:pt>
                <c:pt idx="6024">
                  <c:v>993.34975813190533</c:v>
                </c:pt>
                <c:pt idx="6025">
                  <c:v>993.06921041824751</c:v>
                </c:pt>
                <c:pt idx="6026">
                  <c:v>992.91941891218232</c:v>
                </c:pt>
                <c:pt idx="6027">
                  <c:v>992.88133999029776</c:v>
                </c:pt>
                <c:pt idx="6028">
                  <c:v>991.58559787915817</c:v>
                </c:pt>
                <c:pt idx="6029">
                  <c:v>991.1656690699856</c:v>
                </c:pt>
                <c:pt idx="6030">
                  <c:v>991.13317496341131</c:v>
                </c:pt>
                <c:pt idx="6031">
                  <c:v>991.10255028088886</c:v>
                </c:pt>
                <c:pt idx="6032">
                  <c:v>990.78797966923969</c:v>
                </c:pt>
                <c:pt idx="6033">
                  <c:v>990.54805354479288</c:v>
                </c:pt>
                <c:pt idx="6034">
                  <c:v>989.49565194103457</c:v>
                </c:pt>
                <c:pt idx="6035">
                  <c:v>989.02771355810887</c:v>
                </c:pt>
                <c:pt idx="6036">
                  <c:v>988.85941053850786</c:v>
                </c:pt>
                <c:pt idx="6037">
                  <c:v>988.78928603324641</c:v>
                </c:pt>
                <c:pt idx="6038">
                  <c:v>988.51982126752523</c:v>
                </c:pt>
                <c:pt idx="6039">
                  <c:v>987.77031425211158</c:v>
                </c:pt>
                <c:pt idx="6040">
                  <c:v>986.00486919818854</c:v>
                </c:pt>
                <c:pt idx="6041">
                  <c:v>985.82780998344765</c:v>
                </c:pt>
                <c:pt idx="6042">
                  <c:v>984.6007068724349</c:v>
                </c:pt>
                <c:pt idx="6043">
                  <c:v>984.52353984574324</c:v>
                </c:pt>
                <c:pt idx="6044">
                  <c:v>983.3265134784416</c:v>
                </c:pt>
                <c:pt idx="6045">
                  <c:v>983.10702678213499</c:v>
                </c:pt>
                <c:pt idx="6046">
                  <c:v>982.54550393369448</c:v>
                </c:pt>
                <c:pt idx="6047">
                  <c:v>981.94716886209119</c:v>
                </c:pt>
                <c:pt idx="6048">
                  <c:v>981.59934687111115</c:v>
                </c:pt>
                <c:pt idx="6049">
                  <c:v>981.40177055575055</c:v>
                </c:pt>
                <c:pt idx="6050">
                  <c:v>981.06507131576541</c:v>
                </c:pt>
                <c:pt idx="6051">
                  <c:v>981.06235102847222</c:v>
                </c:pt>
                <c:pt idx="6052">
                  <c:v>980.32543869005303</c:v>
                </c:pt>
                <c:pt idx="6053">
                  <c:v>979.73509149442418</c:v>
                </c:pt>
                <c:pt idx="6054">
                  <c:v>979.72153432435459</c:v>
                </c:pt>
                <c:pt idx="6055">
                  <c:v>979.41383755769994</c:v>
                </c:pt>
                <c:pt idx="6056">
                  <c:v>978.3705273751915</c:v>
                </c:pt>
                <c:pt idx="6057">
                  <c:v>978.27222990367147</c:v>
                </c:pt>
                <c:pt idx="6058">
                  <c:v>978.22755682537968</c:v>
                </c:pt>
                <c:pt idx="6059">
                  <c:v>977.73856693550306</c:v>
                </c:pt>
                <c:pt idx="6060">
                  <c:v>977.28897279229841</c:v>
                </c:pt>
                <c:pt idx="6061">
                  <c:v>977.15622360158318</c:v>
                </c:pt>
                <c:pt idx="6062">
                  <c:v>977.031876628134</c:v>
                </c:pt>
                <c:pt idx="6063">
                  <c:v>976.77484689193682</c:v>
                </c:pt>
                <c:pt idx="6064">
                  <c:v>976.72665868787294</c:v>
                </c:pt>
                <c:pt idx="6065">
                  <c:v>976.55157221999434</c:v>
                </c:pt>
                <c:pt idx="6066">
                  <c:v>975.51453933955906</c:v>
                </c:pt>
                <c:pt idx="6067">
                  <c:v>975.30786083398391</c:v>
                </c:pt>
                <c:pt idx="6068">
                  <c:v>975.20825533866878</c:v>
                </c:pt>
                <c:pt idx="6069">
                  <c:v>975.08152131506529</c:v>
                </c:pt>
                <c:pt idx="6070">
                  <c:v>974.56495114319011</c:v>
                </c:pt>
                <c:pt idx="6071">
                  <c:v>974.53926570653914</c:v>
                </c:pt>
                <c:pt idx="6072">
                  <c:v>974.34596653706512</c:v>
                </c:pt>
                <c:pt idx="6073">
                  <c:v>974.01491971457995</c:v>
                </c:pt>
                <c:pt idx="6074">
                  <c:v>973.84280890279342</c:v>
                </c:pt>
                <c:pt idx="6075">
                  <c:v>973.02672111100617</c:v>
                </c:pt>
                <c:pt idx="6076">
                  <c:v>972.81872470565702</c:v>
                </c:pt>
                <c:pt idx="6077">
                  <c:v>972.32764071612723</c:v>
                </c:pt>
                <c:pt idx="6078">
                  <c:v>972.32694600793241</c:v>
                </c:pt>
                <c:pt idx="6079">
                  <c:v>972.05777941309736</c:v>
                </c:pt>
                <c:pt idx="6080">
                  <c:v>971.58385574075919</c:v>
                </c:pt>
                <c:pt idx="6081">
                  <c:v>971.36450664612983</c:v>
                </c:pt>
                <c:pt idx="6082">
                  <c:v>970.56243709517855</c:v>
                </c:pt>
                <c:pt idx="6083">
                  <c:v>969.99449908031374</c:v>
                </c:pt>
                <c:pt idx="6084">
                  <c:v>969.7203797890927</c:v>
                </c:pt>
                <c:pt idx="6085">
                  <c:v>969.39777753113492</c:v>
                </c:pt>
                <c:pt idx="6086">
                  <c:v>969.32983245359333</c:v>
                </c:pt>
                <c:pt idx="6087">
                  <c:v>969.07347087707774</c:v>
                </c:pt>
                <c:pt idx="6088">
                  <c:v>968.69137134353332</c:v>
                </c:pt>
                <c:pt idx="6089">
                  <c:v>968.11548594978115</c:v>
                </c:pt>
                <c:pt idx="6090">
                  <c:v>967.82040268739058</c:v>
                </c:pt>
                <c:pt idx="6091">
                  <c:v>967.70177671346403</c:v>
                </c:pt>
                <c:pt idx="6092">
                  <c:v>967.61250100815505</c:v>
                </c:pt>
                <c:pt idx="6093">
                  <c:v>966.88337586913678</c:v>
                </c:pt>
                <c:pt idx="6094">
                  <c:v>966.60053691400435</c:v>
                </c:pt>
                <c:pt idx="6095">
                  <c:v>966.58968511866192</c:v>
                </c:pt>
                <c:pt idx="6096">
                  <c:v>966.38234399601811</c:v>
                </c:pt>
                <c:pt idx="6097">
                  <c:v>966.31846422953538</c:v>
                </c:pt>
                <c:pt idx="6098">
                  <c:v>965.80315493875105</c:v>
                </c:pt>
                <c:pt idx="6099">
                  <c:v>965.48907107353216</c:v>
                </c:pt>
                <c:pt idx="6100">
                  <c:v>965.4290418762464</c:v>
                </c:pt>
                <c:pt idx="6101">
                  <c:v>965.05037634465657</c:v>
                </c:pt>
                <c:pt idx="6102">
                  <c:v>964.90197973079148</c:v>
                </c:pt>
                <c:pt idx="6103">
                  <c:v>964.82216792733709</c:v>
                </c:pt>
                <c:pt idx="6104">
                  <c:v>964.81147699316352</c:v>
                </c:pt>
                <c:pt idx="6105">
                  <c:v>964.69379707376152</c:v>
                </c:pt>
                <c:pt idx="6106">
                  <c:v>964.68523472533116</c:v>
                </c:pt>
                <c:pt idx="6107">
                  <c:v>963.30817530406841</c:v>
                </c:pt>
                <c:pt idx="6108">
                  <c:v>963.14010123471007</c:v>
                </c:pt>
                <c:pt idx="6109">
                  <c:v>963.09782388134113</c:v>
                </c:pt>
                <c:pt idx="6110">
                  <c:v>962.34921522930267</c:v>
                </c:pt>
                <c:pt idx="6111">
                  <c:v>962.33632366816209</c:v>
                </c:pt>
                <c:pt idx="6112">
                  <c:v>962.31027571826542</c:v>
                </c:pt>
                <c:pt idx="6113">
                  <c:v>961.78704281912894</c:v>
                </c:pt>
                <c:pt idx="6114">
                  <c:v>961.75224587957064</c:v>
                </c:pt>
                <c:pt idx="6115">
                  <c:v>961.46559291892584</c:v>
                </c:pt>
                <c:pt idx="6116">
                  <c:v>961.24314817561549</c:v>
                </c:pt>
                <c:pt idx="6117">
                  <c:v>961.08726316995762</c:v>
                </c:pt>
                <c:pt idx="6118">
                  <c:v>960.22468495023736</c:v>
                </c:pt>
                <c:pt idx="6119">
                  <c:v>960.00467161311042</c:v>
                </c:pt>
                <c:pt idx="6120">
                  <c:v>959.55977679080422</c:v>
                </c:pt>
                <c:pt idx="6121">
                  <c:v>959.41233676923639</c:v>
                </c:pt>
                <c:pt idx="6122">
                  <c:v>959.35287171712548</c:v>
                </c:pt>
                <c:pt idx="6123">
                  <c:v>959.00270269407167</c:v>
                </c:pt>
                <c:pt idx="6124">
                  <c:v>958.76278020220502</c:v>
                </c:pt>
                <c:pt idx="6125">
                  <c:v>958.73470703836131</c:v>
                </c:pt>
                <c:pt idx="6126">
                  <c:v>957.55822502420506</c:v>
                </c:pt>
                <c:pt idx="6127">
                  <c:v>956.94812307714801</c:v>
                </c:pt>
                <c:pt idx="6128">
                  <c:v>956.90504048682521</c:v>
                </c:pt>
                <c:pt idx="6129">
                  <c:v>956.52988875495055</c:v>
                </c:pt>
                <c:pt idx="6130">
                  <c:v>955.99393445113992</c:v>
                </c:pt>
                <c:pt idx="6131">
                  <c:v>955.80035495907316</c:v>
                </c:pt>
                <c:pt idx="6132">
                  <c:v>954.67771323296608</c:v>
                </c:pt>
                <c:pt idx="6133">
                  <c:v>953.58304512420045</c:v>
                </c:pt>
                <c:pt idx="6134">
                  <c:v>953.14103439160499</c:v>
                </c:pt>
                <c:pt idx="6135">
                  <c:v>952.36026478621693</c:v>
                </c:pt>
                <c:pt idx="6136">
                  <c:v>952.1073684539233</c:v>
                </c:pt>
                <c:pt idx="6137">
                  <c:v>951.95333306622888</c:v>
                </c:pt>
                <c:pt idx="6138">
                  <c:v>951.86910591430114</c:v>
                </c:pt>
                <c:pt idx="6139">
                  <c:v>951.81941991461633</c:v>
                </c:pt>
                <c:pt idx="6140">
                  <c:v>951.31830842958573</c:v>
                </c:pt>
                <c:pt idx="6141">
                  <c:v>950.91533961988148</c:v>
                </c:pt>
                <c:pt idx="6142">
                  <c:v>950.891964167639</c:v>
                </c:pt>
                <c:pt idx="6143">
                  <c:v>950.77151449375685</c:v>
                </c:pt>
                <c:pt idx="6144">
                  <c:v>950.40597392823963</c:v>
                </c:pt>
                <c:pt idx="6145">
                  <c:v>949.94102795296237</c:v>
                </c:pt>
                <c:pt idx="6146">
                  <c:v>949.34361226061151</c:v>
                </c:pt>
                <c:pt idx="6147">
                  <c:v>949.27140821065018</c:v>
                </c:pt>
                <c:pt idx="6148">
                  <c:v>948.84641841557277</c:v>
                </c:pt>
                <c:pt idx="6149">
                  <c:v>948.51637722293538</c:v>
                </c:pt>
                <c:pt idx="6150">
                  <c:v>948.50771437583649</c:v>
                </c:pt>
                <c:pt idx="6151">
                  <c:v>948.43065937381641</c:v>
                </c:pt>
                <c:pt idx="6152">
                  <c:v>947.98188880019723</c:v>
                </c:pt>
                <c:pt idx="6153">
                  <c:v>947.5112944824167</c:v>
                </c:pt>
                <c:pt idx="6154">
                  <c:v>946.74191589548366</c:v>
                </c:pt>
                <c:pt idx="6155">
                  <c:v>946.34888371864963</c:v>
                </c:pt>
                <c:pt idx="6156">
                  <c:v>946.13024330827113</c:v>
                </c:pt>
                <c:pt idx="6157">
                  <c:v>943.42496474497864</c:v>
                </c:pt>
                <c:pt idx="6158">
                  <c:v>943.38411831017993</c:v>
                </c:pt>
                <c:pt idx="6159">
                  <c:v>943.24743536747155</c:v>
                </c:pt>
                <c:pt idx="6160">
                  <c:v>942.86783932718959</c:v>
                </c:pt>
                <c:pt idx="6161">
                  <c:v>942.70741961866293</c:v>
                </c:pt>
                <c:pt idx="6162">
                  <c:v>942.07193796541947</c:v>
                </c:pt>
                <c:pt idx="6163">
                  <c:v>942.05812852429437</c:v>
                </c:pt>
                <c:pt idx="6164">
                  <c:v>941.89258620725718</c:v>
                </c:pt>
                <c:pt idx="6165">
                  <c:v>941.89251107401333</c:v>
                </c:pt>
                <c:pt idx="6166">
                  <c:v>940.35105128195551</c:v>
                </c:pt>
                <c:pt idx="6167">
                  <c:v>939.6423683775464</c:v>
                </c:pt>
                <c:pt idx="6168">
                  <c:v>939.54442172610095</c:v>
                </c:pt>
                <c:pt idx="6169">
                  <c:v>939.36255263467626</c:v>
                </c:pt>
                <c:pt idx="6170">
                  <c:v>937.2230858322315</c:v>
                </c:pt>
                <c:pt idx="6171">
                  <c:v>937.04032734950374</c:v>
                </c:pt>
                <c:pt idx="6172">
                  <c:v>936.90310498873384</c:v>
                </c:pt>
                <c:pt idx="6173">
                  <c:v>936.38900933129935</c:v>
                </c:pt>
                <c:pt idx="6174">
                  <c:v>936.3360644153754</c:v>
                </c:pt>
                <c:pt idx="6175">
                  <c:v>935.68374805106055</c:v>
                </c:pt>
                <c:pt idx="6176">
                  <c:v>935.17336979632103</c:v>
                </c:pt>
                <c:pt idx="6177">
                  <c:v>934.52951832650444</c:v>
                </c:pt>
                <c:pt idx="6178">
                  <c:v>934.27655359592711</c:v>
                </c:pt>
                <c:pt idx="6179">
                  <c:v>933.75285503782322</c:v>
                </c:pt>
                <c:pt idx="6180">
                  <c:v>933.49821789970406</c:v>
                </c:pt>
                <c:pt idx="6181">
                  <c:v>933.13999208394887</c:v>
                </c:pt>
                <c:pt idx="6182">
                  <c:v>933.11147812952186</c:v>
                </c:pt>
                <c:pt idx="6183">
                  <c:v>932.62570168521688</c:v>
                </c:pt>
                <c:pt idx="6184">
                  <c:v>932.45301012333061</c:v>
                </c:pt>
                <c:pt idx="6185">
                  <c:v>931.97512771017011</c:v>
                </c:pt>
                <c:pt idx="6186">
                  <c:v>931.48486122277063</c:v>
                </c:pt>
                <c:pt idx="6187">
                  <c:v>931.0518404957694</c:v>
                </c:pt>
                <c:pt idx="6188">
                  <c:v>930.98491941160626</c:v>
                </c:pt>
                <c:pt idx="6189">
                  <c:v>930.42329230030691</c:v>
                </c:pt>
                <c:pt idx="6190">
                  <c:v>930.11099905542812</c:v>
                </c:pt>
                <c:pt idx="6191">
                  <c:v>929.8923660161762</c:v>
                </c:pt>
                <c:pt idx="6192">
                  <c:v>929.51220905733567</c:v>
                </c:pt>
                <c:pt idx="6193">
                  <c:v>928.17337934950979</c:v>
                </c:pt>
                <c:pt idx="6194">
                  <c:v>928.15599568354151</c:v>
                </c:pt>
                <c:pt idx="6195">
                  <c:v>927.55687482471478</c:v>
                </c:pt>
                <c:pt idx="6196">
                  <c:v>927.46873124043657</c:v>
                </c:pt>
                <c:pt idx="6197">
                  <c:v>927.32413919104476</c:v>
                </c:pt>
                <c:pt idx="6198">
                  <c:v>927.15027828323343</c:v>
                </c:pt>
                <c:pt idx="6199">
                  <c:v>926.37264644357879</c:v>
                </c:pt>
                <c:pt idx="6200">
                  <c:v>926.3025281808774</c:v>
                </c:pt>
                <c:pt idx="6201">
                  <c:v>925.92605142825596</c:v>
                </c:pt>
                <c:pt idx="6202">
                  <c:v>925.8280859683249</c:v>
                </c:pt>
                <c:pt idx="6203">
                  <c:v>925.72113869089196</c:v>
                </c:pt>
                <c:pt idx="6204">
                  <c:v>924.90960039308482</c:v>
                </c:pt>
                <c:pt idx="6205">
                  <c:v>924.80002546015612</c:v>
                </c:pt>
                <c:pt idx="6206">
                  <c:v>924.7575193786621</c:v>
                </c:pt>
                <c:pt idx="6207">
                  <c:v>924.35680797097905</c:v>
                </c:pt>
                <c:pt idx="6208">
                  <c:v>924.14947884533365</c:v>
                </c:pt>
                <c:pt idx="6209">
                  <c:v>924.13081099245278</c:v>
                </c:pt>
                <c:pt idx="6210">
                  <c:v>923.77359402025536</c:v>
                </c:pt>
                <c:pt idx="6211">
                  <c:v>923.15459640938798</c:v>
                </c:pt>
                <c:pt idx="6212">
                  <c:v>922.81462467193592</c:v>
                </c:pt>
                <c:pt idx="6213">
                  <c:v>922.59692767302204</c:v>
                </c:pt>
                <c:pt idx="6214">
                  <c:v>922.55492717583979</c:v>
                </c:pt>
                <c:pt idx="6215">
                  <c:v>922.39438254674894</c:v>
                </c:pt>
                <c:pt idx="6216">
                  <c:v>922.34494131552674</c:v>
                </c:pt>
                <c:pt idx="6217">
                  <c:v>922.03754164662621</c:v>
                </c:pt>
                <c:pt idx="6218">
                  <c:v>922.01613782829713</c:v>
                </c:pt>
                <c:pt idx="6219">
                  <c:v>920.88155647852352</c:v>
                </c:pt>
                <c:pt idx="6220">
                  <c:v>920.60521967397779</c:v>
                </c:pt>
                <c:pt idx="6221">
                  <c:v>920.42177887141713</c:v>
                </c:pt>
                <c:pt idx="6222">
                  <c:v>919.43302016213329</c:v>
                </c:pt>
                <c:pt idx="6223">
                  <c:v>919.14918620816513</c:v>
                </c:pt>
                <c:pt idx="6224">
                  <c:v>919.08490057653864</c:v>
                </c:pt>
                <c:pt idx="6225">
                  <c:v>918.96472459794131</c:v>
                </c:pt>
                <c:pt idx="6226">
                  <c:v>918.12074247462044</c:v>
                </c:pt>
                <c:pt idx="6227">
                  <c:v>917.41878800728261</c:v>
                </c:pt>
                <c:pt idx="6228">
                  <c:v>916.85497138871926</c:v>
                </c:pt>
                <c:pt idx="6229">
                  <c:v>916.30008074018667</c:v>
                </c:pt>
                <c:pt idx="6230">
                  <c:v>915.77173758082915</c:v>
                </c:pt>
                <c:pt idx="6231">
                  <c:v>915.36629635350982</c:v>
                </c:pt>
                <c:pt idx="6232">
                  <c:v>915.34258865671882</c:v>
                </c:pt>
                <c:pt idx="6233">
                  <c:v>914.87734965980871</c:v>
                </c:pt>
                <c:pt idx="6234">
                  <c:v>914.7686989411028</c:v>
                </c:pt>
                <c:pt idx="6235">
                  <c:v>914.48139432483265</c:v>
                </c:pt>
                <c:pt idx="6236">
                  <c:v>914.37554769363567</c:v>
                </c:pt>
                <c:pt idx="6237">
                  <c:v>914.34583488755743</c:v>
                </c:pt>
                <c:pt idx="6238">
                  <c:v>913.88379218843806</c:v>
                </c:pt>
                <c:pt idx="6239">
                  <c:v>913.53881189237416</c:v>
                </c:pt>
                <c:pt idx="6240">
                  <c:v>913.09859811856745</c:v>
                </c:pt>
                <c:pt idx="6241">
                  <c:v>912.98480038351499</c:v>
                </c:pt>
                <c:pt idx="6242">
                  <c:v>912.62118786480698</c:v>
                </c:pt>
                <c:pt idx="6243">
                  <c:v>912.41016004668347</c:v>
                </c:pt>
                <c:pt idx="6244">
                  <c:v>911.18822441045654</c:v>
                </c:pt>
                <c:pt idx="6245">
                  <c:v>911.03979290111204</c:v>
                </c:pt>
                <c:pt idx="6246">
                  <c:v>910.94778576443593</c:v>
                </c:pt>
                <c:pt idx="6247">
                  <c:v>910.84041422136636</c:v>
                </c:pt>
                <c:pt idx="6248">
                  <c:v>910.79053581688129</c:v>
                </c:pt>
                <c:pt idx="6249">
                  <c:v>910.37148023525879</c:v>
                </c:pt>
                <c:pt idx="6250">
                  <c:v>909.44148372848838</c:v>
                </c:pt>
                <c:pt idx="6251">
                  <c:v>908.28693538195557</c:v>
                </c:pt>
                <c:pt idx="6252">
                  <c:v>908.06293723053398</c:v>
                </c:pt>
                <c:pt idx="6253">
                  <c:v>907.67072757167955</c:v>
                </c:pt>
                <c:pt idx="6254">
                  <c:v>907.39269983681129</c:v>
                </c:pt>
                <c:pt idx="6255">
                  <c:v>906.66985950726314</c:v>
                </c:pt>
                <c:pt idx="6256">
                  <c:v>906.58366533866445</c:v>
                </c:pt>
                <c:pt idx="6257">
                  <c:v>906.4007161230594</c:v>
                </c:pt>
                <c:pt idx="6258">
                  <c:v>906.24469673198973</c:v>
                </c:pt>
                <c:pt idx="6259">
                  <c:v>906.1807412539091</c:v>
                </c:pt>
                <c:pt idx="6260">
                  <c:v>905.1377139915362</c:v>
                </c:pt>
                <c:pt idx="6261">
                  <c:v>904.9242584297391</c:v>
                </c:pt>
                <c:pt idx="6262">
                  <c:v>904.56916889336378</c:v>
                </c:pt>
                <c:pt idx="6263">
                  <c:v>904.49733431319794</c:v>
                </c:pt>
                <c:pt idx="6264">
                  <c:v>903.81575755651636</c:v>
                </c:pt>
                <c:pt idx="6265">
                  <c:v>903.71089289757947</c:v>
                </c:pt>
                <c:pt idx="6266">
                  <c:v>903.38824153620351</c:v>
                </c:pt>
                <c:pt idx="6267">
                  <c:v>902.7396192907155</c:v>
                </c:pt>
                <c:pt idx="6268">
                  <c:v>901.90599468562345</c:v>
                </c:pt>
                <c:pt idx="6269">
                  <c:v>901.7094794273047</c:v>
                </c:pt>
                <c:pt idx="6270">
                  <c:v>901.3578975336244</c:v>
                </c:pt>
                <c:pt idx="6271">
                  <c:v>901.23316378029688</c:v>
                </c:pt>
                <c:pt idx="6272">
                  <c:v>900.97016116917894</c:v>
                </c:pt>
                <c:pt idx="6273">
                  <c:v>900.92320431008511</c:v>
                </c:pt>
                <c:pt idx="6274">
                  <c:v>900.84485167801381</c:v>
                </c:pt>
                <c:pt idx="6275">
                  <c:v>900.620392423471</c:v>
                </c:pt>
                <c:pt idx="6276">
                  <c:v>900.37680876480192</c:v>
                </c:pt>
                <c:pt idx="6277">
                  <c:v>900.17175502990665</c:v>
                </c:pt>
                <c:pt idx="6278">
                  <c:v>899.96645213587533</c:v>
                </c:pt>
                <c:pt idx="6279">
                  <c:v>899.93132992770495</c:v>
                </c:pt>
                <c:pt idx="6280">
                  <c:v>898.29848723875159</c:v>
                </c:pt>
                <c:pt idx="6281">
                  <c:v>897.74712134057438</c:v>
                </c:pt>
                <c:pt idx="6282">
                  <c:v>895.48948001830115</c:v>
                </c:pt>
                <c:pt idx="6283">
                  <c:v>895.3528442559309</c:v>
                </c:pt>
                <c:pt idx="6284">
                  <c:v>895.22271728462658</c:v>
                </c:pt>
                <c:pt idx="6285">
                  <c:v>895.13638538623854</c:v>
                </c:pt>
                <c:pt idx="6286">
                  <c:v>894.192813043466</c:v>
                </c:pt>
                <c:pt idx="6287">
                  <c:v>893.54255188365789</c:v>
                </c:pt>
                <c:pt idx="6288">
                  <c:v>893.44505982906446</c:v>
                </c:pt>
                <c:pt idx="6289">
                  <c:v>892.10222533364572</c:v>
                </c:pt>
                <c:pt idx="6290">
                  <c:v>891.48097115392068</c:v>
                </c:pt>
                <c:pt idx="6291">
                  <c:v>891.23260509676402</c:v>
                </c:pt>
                <c:pt idx="6292">
                  <c:v>890.09708448840513</c:v>
                </c:pt>
                <c:pt idx="6293">
                  <c:v>889.87416909306626</c:v>
                </c:pt>
                <c:pt idx="6294">
                  <c:v>889.35986810104521</c:v>
                </c:pt>
                <c:pt idx="6295">
                  <c:v>888.97986682520991</c:v>
                </c:pt>
                <c:pt idx="6296">
                  <c:v>888.50403765838075</c:v>
                </c:pt>
                <c:pt idx="6297">
                  <c:v>885.61742818657706</c:v>
                </c:pt>
                <c:pt idx="6298">
                  <c:v>885.39161599577938</c:v>
                </c:pt>
                <c:pt idx="6299">
                  <c:v>883.76736361908411</c:v>
                </c:pt>
                <c:pt idx="6300">
                  <c:v>883.16981714255269</c:v>
                </c:pt>
                <c:pt idx="6301">
                  <c:v>882.59824626564989</c:v>
                </c:pt>
                <c:pt idx="6302">
                  <c:v>882.22593857068159</c:v>
                </c:pt>
                <c:pt idx="6303">
                  <c:v>881.32040775833855</c:v>
                </c:pt>
                <c:pt idx="6304">
                  <c:v>880.98717650707374</c:v>
                </c:pt>
                <c:pt idx="6305">
                  <c:v>879.24712965273204</c:v>
                </c:pt>
                <c:pt idx="6306">
                  <c:v>879.1782568496983</c:v>
                </c:pt>
                <c:pt idx="6307">
                  <c:v>877.45663629781473</c:v>
                </c:pt>
                <c:pt idx="6308">
                  <c:v>876.73727813303469</c:v>
                </c:pt>
                <c:pt idx="6309">
                  <c:v>876.71427218735687</c:v>
                </c:pt>
                <c:pt idx="6310">
                  <c:v>876.44333174510132</c:v>
                </c:pt>
                <c:pt idx="6311">
                  <c:v>876.40291868360612</c:v>
                </c:pt>
                <c:pt idx="6312">
                  <c:v>876.3174820350315</c:v>
                </c:pt>
                <c:pt idx="6313">
                  <c:v>875.52177989143263</c:v>
                </c:pt>
                <c:pt idx="6314">
                  <c:v>875.28712047141448</c:v>
                </c:pt>
                <c:pt idx="6315">
                  <c:v>875.27206353275733</c:v>
                </c:pt>
                <c:pt idx="6316">
                  <c:v>875.25057199955097</c:v>
                </c:pt>
                <c:pt idx="6317">
                  <c:v>874.68352614762784</c:v>
                </c:pt>
                <c:pt idx="6318">
                  <c:v>873.26812931719337</c:v>
                </c:pt>
                <c:pt idx="6319">
                  <c:v>872.50931609471661</c:v>
                </c:pt>
                <c:pt idx="6320">
                  <c:v>871.91112545190708</c:v>
                </c:pt>
                <c:pt idx="6321">
                  <c:v>871.77469708243996</c:v>
                </c:pt>
                <c:pt idx="6322">
                  <c:v>871.05497253696126</c:v>
                </c:pt>
                <c:pt idx="6323">
                  <c:v>871.01041471168321</c:v>
                </c:pt>
                <c:pt idx="6324">
                  <c:v>870.79744695639101</c:v>
                </c:pt>
                <c:pt idx="6325">
                  <c:v>870.50645365768003</c:v>
                </c:pt>
                <c:pt idx="6326">
                  <c:v>870.34321338627069</c:v>
                </c:pt>
                <c:pt idx="6327">
                  <c:v>870.16276021553506</c:v>
                </c:pt>
                <c:pt idx="6328">
                  <c:v>870.13491183280939</c:v>
                </c:pt>
                <c:pt idx="6329">
                  <c:v>869.98786677575345</c:v>
                </c:pt>
                <c:pt idx="6330">
                  <c:v>869.89234086920089</c:v>
                </c:pt>
                <c:pt idx="6331">
                  <c:v>869.84743395209318</c:v>
                </c:pt>
                <c:pt idx="6332">
                  <c:v>869.62523415526994</c:v>
                </c:pt>
                <c:pt idx="6333">
                  <c:v>869.54338559695839</c:v>
                </c:pt>
                <c:pt idx="6334">
                  <c:v>869.53394896585519</c:v>
                </c:pt>
                <c:pt idx="6335">
                  <c:v>869.37284817807699</c:v>
                </c:pt>
                <c:pt idx="6336">
                  <c:v>869.35362817194721</c:v>
                </c:pt>
                <c:pt idx="6337">
                  <c:v>869.16887236040486</c:v>
                </c:pt>
                <c:pt idx="6338">
                  <c:v>868.99715096850377</c:v>
                </c:pt>
                <c:pt idx="6339">
                  <c:v>868.8670320933436</c:v>
                </c:pt>
                <c:pt idx="6340">
                  <c:v>866.84900209534487</c:v>
                </c:pt>
                <c:pt idx="6341">
                  <c:v>865.69502191136678</c:v>
                </c:pt>
                <c:pt idx="6342">
                  <c:v>865.47851570184025</c:v>
                </c:pt>
                <c:pt idx="6343">
                  <c:v>865.38992410113417</c:v>
                </c:pt>
                <c:pt idx="6344">
                  <c:v>864.85416646109684</c:v>
                </c:pt>
                <c:pt idx="6345">
                  <c:v>864.24380143125848</c:v>
                </c:pt>
                <c:pt idx="6346">
                  <c:v>864.02137556874106</c:v>
                </c:pt>
                <c:pt idx="6347">
                  <c:v>863.84718372629732</c:v>
                </c:pt>
                <c:pt idx="6348">
                  <c:v>863.19339188979745</c:v>
                </c:pt>
                <c:pt idx="6349">
                  <c:v>863.00976387848459</c:v>
                </c:pt>
                <c:pt idx="6350">
                  <c:v>862.52354234890799</c:v>
                </c:pt>
                <c:pt idx="6351">
                  <c:v>862.40115915513718</c:v>
                </c:pt>
                <c:pt idx="6352">
                  <c:v>862.28722817805078</c:v>
                </c:pt>
                <c:pt idx="6353">
                  <c:v>862.17545452669265</c:v>
                </c:pt>
                <c:pt idx="6354">
                  <c:v>862.04262357304492</c:v>
                </c:pt>
                <c:pt idx="6355">
                  <c:v>861.55448424925385</c:v>
                </c:pt>
                <c:pt idx="6356">
                  <c:v>860.81662359346785</c:v>
                </c:pt>
                <c:pt idx="6357">
                  <c:v>860.55582677916084</c:v>
                </c:pt>
                <c:pt idx="6358">
                  <c:v>860.46082698669682</c:v>
                </c:pt>
                <c:pt idx="6359">
                  <c:v>859.89790553675755</c:v>
                </c:pt>
                <c:pt idx="6360">
                  <c:v>859.88177594138506</c:v>
                </c:pt>
                <c:pt idx="6361">
                  <c:v>859.50096277645889</c:v>
                </c:pt>
                <c:pt idx="6362">
                  <c:v>859.40652183132443</c:v>
                </c:pt>
                <c:pt idx="6363">
                  <c:v>858.93907925658755</c:v>
                </c:pt>
                <c:pt idx="6364">
                  <c:v>858.93078056615286</c:v>
                </c:pt>
                <c:pt idx="6365">
                  <c:v>858.73055873189116</c:v>
                </c:pt>
                <c:pt idx="6366">
                  <c:v>858.15764241377519</c:v>
                </c:pt>
                <c:pt idx="6367">
                  <c:v>858.0686831983885</c:v>
                </c:pt>
                <c:pt idx="6368">
                  <c:v>857.49206221554027</c:v>
                </c:pt>
                <c:pt idx="6369">
                  <c:v>856.96054971854005</c:v>
                </c:pt>
                <c:pt idx="6370">
                  <c:v>856.45037869743169</c:v>
                </c:pt>
                <c:pt idx="6371">
                  <c:v>856.1039831100984</c:v>
                </c:pt>
                <c:pt idx="6372">
                  <c:v>855.27798834470821</c:v>
                </c:pt>
                <c:pt idx="6373">
                  <c:v>854.21267567349798</c:v>
                </c:pt>
                <c:pt idx="6374">
                  <c:v>853.97603858859497</c:v>
                </c:pt>
                <c:pt idx="6375">
                  <c:v>853.07784181497993</c:v>
                </c:pt>
                <c:pt idx="6376">
                  <c:v>853.05737703872535</c:v>
                </c:pt>
                <c:pt idx="6377">
                  <c:v>852.92347001136591</c:v>
                </c:pt>
                <c:pt idx="6378">
                  <c:v>852.9075600826036</c:v>
                </c:pt>
                <c:pt idx="6379">
                  <c:v>852.11406815355008</c:v>
                </c:pt>
                <c:pt idx="6380">
                  <c:v>851.53190089656255</c:v>
                </c:pt>
                <c:pt idx="6381">
                  <c:v>851.52475016535982</c:v>
                </c:pt>
                <c:pt idx="6382">
                  <c:v>851.12783686189709</c:v>
                </c:pt>
                <c:pt idx="6383">
                  <c:v>850.76827332683308</c:v>
                </c:pt>
                <c:pt idx="6384">
                  <c:v>850.56393975737933</c:v>
                </c:pt>
                <c:pt idx="6385">
                  <c:v>849.45658681907798</c:v>
                </c:pt>
                <c:pt idx="6386">
                  <c:v>849.28054631794271</c:v>
                </c:pt>
                <c:pt idx="6387">
                  <c:v>848.18373831617328</c:v>
                </c:pt>
                <c:pt idx="6388">
                  <c:v>848.07901703173866</c:v>
                </c:pt>
                <c:pt idx="6389">
                  <c:v>847.89660056079435</c:v>
                </c:pt>
                <c:pt idx="6390">
                  <c:v>846.35077595260407</c:v>
                </c:pt>
                <c:pt idx="6391">
                  <c:v>846.19535057223106</c:v>
                </c:pt>
                <c:pt idx="6392">
                  <c:v>845.73657447624555</c:v>
                </c:pt>
                <c:pt idx="6393">
                  <c:v>845.12057192341319</c:v>
                </c:pt>
                <c:pt idx="6394">
                  <c:v>844.36980074776545</c:v>
                </c:pt>
                <c:pt idx="6395">
                  <c:v>843.4313419733528</c:v>
                </c:pt>
                <c:pt idx="6396">
                  <c:v>843.14460567097262</c:v>
                </c:pt>
                <c:pt idx="6397">
                  <c:v>842.26739031987074</c:v>
                </c:pt>
                <c:pt idx="6398">
                  <c:v>841.85086767594009</c:v>
                </c:pt>
                <c:pt idx="6399">
                  <c:v>841.63278902862851</c:v>
                </c:pt>
                <c:pt idx="6400">
                  <c:v>841.5647503391034</c:v>
                </c:pt>
                <c:pt idx="6401">
                  <c:v>840.44962693386617</c:v>
                </c:pt>
                <c:pt idx="6402">
                  <c:v>840.37674727267688</c:v>
                </c:pt>
                <c:pt idx="6403">
                  <c:v>839.14838657485109</c:v>
                </c:pt>
                <c:pt idx="6404">
                  <c:v>839.00940069691387</c:v>
                </c:pt>
                <c:pt idx="6405">
                  <c:v>837.53715651379707</c:v>
                </c:pt>
                <c:pt idx="6406">
                  <c:v>837.44300174740874</c:v>
                </c:pt>
                <c:pt idx="6407">
                  <c:v>836.80761160786005</c:v>
                </c:pt>
                <c:pt idx="6408">
                  <c:v>836.45399855408402</c:v>
                </c:pt>
                <c:pt idx="6409">
                  <c:v>834.38649934911064</c:v>
                </c:pt>
                <c:pt idx="6410">
                  <c:v>833.89391719857861</c:v>
                </c:pt>
                <c:pt idx="6411">
                  <c:v>833.52530855244254</c:v>
                </c:pt>
                <c:pt idx="6412">
                  <c:v>833.51743971661551</c:v>
                </c:pt>
                <c:pt idx="6413">
                  <c:v>832.36472131510573</c:v>
                </c:pt>
                <c:pt idx="6414">
                  <c:v>832.11288319981577</c:v>
                </c:pt>
                <c:pt idx="6415">
                  <c:v>831.55861738218209</c:v>
                </c:pt>
                <c:pt idx="6416">
                  <c:v>831.10041885781209</c:v>
                </c:pt>
                <c:pt idx="6417">
                  <c:v>830.7508746709799</c:v>
                </c:pt>
                <c:pt idx="6418">
                  <c:v>830.36754507222122</c:v>
                </c:pt>
                <c:pt idx="6419">
                  <c:v>829.56792179796435</c:v>
                </c:pt>
                <c:pt idx="6420">
                  <c:v>829.26405007404571</c:v>
                </c:pt>
                <c:pt idx="6421">
                  <c:v>828.72614256121199</c:v>
                </c:pt>
                <c:pt idx="6422">
                  <c:v>828.60309166414856</c:v>
                </c:pt>
                <c:pt idx="6423">
                  <c:v>828.25584422833379</c:v>
                </c:pt>
                <c:pt idx="6424">
                  <c:v>828.19677771630552</c:v>
                </c:pt>
                <c:pt idx="6425">
                  <c:v>828.18329644017763</c:v>
                </c:pt>
                <c:pt idx="6426">
                  <c:v>828.14155194818545</c:v>
                </c:pt>
                <c:pt idx="6427">
                  <c:v>826.82547225415715</c:v>
                </c:pt>
                <c:pt idx="6428">
                  <c:v>826.03047964579525</c:v>
                </c:pt>
                <c:pt idx="6429">
                  <c:v>825.66123436907299</c:v>
                </c:pt>
                <c:pt idx="6430">
                  <c:v>824.75708384092889</c:v>
                </c:pt>
                <c:pt idx="6431">
                  <c:v>824.68416005452457</c:v>
                </c:pt>
                <c:pt idx="6432">
                  <c:v>824.63785778913427</c:v>
                </c:pt>
                <c:pt idx="6433">
                  <c:v>824.54777866863549</c:v>
                </c:pt>
                <c:pt idx="6434">
                  <c:v>824.54280651473334</c:v>
                </c:pt>
                <c:pt idx="6435">
                  <c:v>824.41148407175308</c:v>
                </c:pt>
                <c:pt idx="6436">
                  <c:v>823.95730821496102</c:v>
                </c:pt>
                <c:pt idx="6437">
                  <c:v>823.8570912788972</c:v>
                </c:pt>
                <c:pt idx="6438">
                  <c:v>823.6630002307229</c:v>
                </c:pt>
                <c:pt idx="6439">
                  <c:v>823.14535377740856</c:v>
                </c:pt>
                <c:pt idx="6440">
                  <c:v>822.65978500338906</c:v>
                </c:pt>
                <c:pt idx="6441">
                  <c:v>822.53593759391038</c:v>
                </c:pt>
                <c:pt idx="6442">
                  <c:v>822.03022718434443</c:v>
                </c:pt>
                <c:pt idx="6443">
                  <c:v>820.74128685885023</c:v>
                </c:pt>
                <c:pt idx="6444">
                  <c:v>820.65873578310027</c:v>
                </c:pt>
                <c:pt idx="6445">
                  <c:v>820.5917966023253</c:v>
                </c:pt>
                <c:pt idx="6446">
                  <c:v>820.02965364236286</c:v>
                </c:pt>
                <c:pt idx="6447">
                  <c:v>819.90277488827701</c:v>
                </c:pt>
                <c:pt idx="6448">
                  <c:v>819.78358318377718</c:v>
                </c:pt>
                <c:pt idx="6449">
                  <c:v>819.64992813011838</c:v>
                </c:pt>
                <c:pt idx="6450">
                  <c:v>819.63865555706116</c:v>
                </c:pt>
                <c:pt idx="6451">
                  <c:v>819.44968109846991</c:v>
                </c:pt>
                <c:pt idx="6452">
                  <c:v>818.83271187497508</c:v>
                </c:pt>
                <c:pt idx="6453">
                  <c:v>818.6744982203943</c:v>
                </c:pt>
                <c:pt idx="6454">
                  <c:v>818.3222707943487</c:v>
                </c:pt>
                <c:pt idx="6455">
                  <c:v>817.16589535005289</c:v>
                </c:pt>
                <c:pt idx="6456">
                  <c:v>816.9520672366757</c:v>
                </c:pt>
                <c:pt idx="6457">
                  <c:v>816.18811525568981</c:v>
                </c:pt>
                <c:pt idx="6458">
                  <c:v>816.03778779177185</c:v>
                </c:pt>
                <c:pt idx="6459">
                  <c:v>815.53707903055158</c:v>
                </c:pt>
                <c:pt idx="6460">
                  <c:v>814.80638760879174</c:v>
                </c:pt>
                <c:pt idx="6461">
                  <c:v>813.65657162150978</c:v>
                </c:pt>
                <c:pt idx="6462">
                  <c:v>813.14966580354508</c:v>
                </c:pt>
                <c:pt idx="6463">
                  <c:v>812.3537939621317</c:v>
                </c:pt>
                <c:pt idx="6464">
                  <c:v>812.30032690183577</c:v>
                </c:pt>
                <c:pt idx="6465">
                  <c:v>812.28579727801923</c:v>
                </c:pt>
                <c:pt idx="6466">
                  <c:v>811.91967806279649</c:v>
                </c:pt>
                <c:pt idx="6467">
                  <c:v>811.63306799612292</c:v>
                </c:pt>
                <c:pt idx="6468">
                  <c:v>811.60730889201182</c:v>
                </c:pt>
                <c:pt idx="6469">
                  <c:v>811.53140605101976</c:v>
                </c:pt>
                <c:pt idx="6470">
                  <c:v>811.18049230679094</c:v>
                </c:pt>
                <c:pt idx="6471">
                  <c:v>810.79429777471557</c:v>
                </c:pt>
                <c:pt idx="6472">
                  <c:v>809.35122776657749</c:v>
                </c:pt>
                <c:pt idx="6473">
                  <c:v>809.33976632961378</c:v>
                </c:pt>
                <c:pt idx="6474">
                  <c:v>809.33284607065639</c:v>
                </c:pt>
                <c:pt idx="6475">
                  <c:v>809.02991191838612</c:v>
                </c:pt>
                <c:pt idx="6476">
                  <c:v>808.86916535634441</c:v>
                </c:pt>
                <c:pt idx="6477">
                  <c:v>808.52688372201396</c:v>
                </c:pt>
                <c:pt idx="6478">
                  <c:v>808.49264073168638</c:v>
                </c:pt>
                <c:pt idx="6479">
                  <c:v>807.56634240288702</c:v>
                </c:pt>
                <c:pt idx="6480">
                  <c:v>806.99039153708361</c:v>
                </c:pt>
                <c:pt idx="6481">
                  <c:v>805.12471030048198</c:v>
                </c:pt>
                <c:pt idx="6482">
                  <c:v>804.28218538019394</c:v>
                </c:pt>
                <c:pt idx="6483">
                  <c:v>804.05092766991913</c:v>
                </c:pt>
                <c:pt idx="6484">
                  <c:v>803.40915969477771</c:v>
                </c:pt>
                <c:pt idx="6485">
                  <c:v>803.12570502013273</c:v>
                </c:pt>
                <c:pt idx="6486">
                  <c:v>803.08647475320447</c:v>
                </c:pt>
                <c:pt idx="6487">
                  <c:v>803.02656451695498</c:v>
                </c:pt>
                <c:pt idx="6488">
                  <c:v>802.406682123873</c:v>
                </c:pt>
                <c:pt idx="6489">
                  <c:v>801.71780557067029</c:v>
                </c:pt>
                <c:pt idx="6490">
                  <c:v>801.24106070374648</c:v>
                </c:pt>
                <c:pt idx="6491">
                  <c:v>800.9752416301767</c:v>
                </c:pt>
                <c:pt idx="6492">
                  <c:v>800.48259833276734</c:v>
                </c:pt>
                <c:pt idx="6493">
                  <c:v>799.60511028613189</c:v>
                </c:pt>
                <c:pt idx="6494">
                  <c:v>798.5895025016315</c:v>
                </c:pt>
                <c:pt idx="6495">
                  <c:v>798.13731937732348</c:v>
                </c:pt>
                <c:pt idx="6496">
                  <c:v>797.97389457808595</c:v>
                </c:pt>
                <c:pt idx="6497">
                  <c:v>797.12208765500134</c:v>
                </c:pt>
                <c:pt idx="6498">
                  <c:v>796.92791005213655</c:v>
                </c:pt>
                <c:pt idx="6499">
                  <c:v>796.40543626468536</c:v>
                </c:pt>
                <c:pt idx="6500">
                  <c:v>796.38096342478366</c:v>
                </c:pt>
                <c:pt idx="6501">
                  <c:v>795.2482936006993</c:v>
                </c:pt>
                <c:pt idx="6502">
                  <c:v>795.11781466446087</c:v>
                </c:pt>
                <c:pt idx="6503">
                  <c:v>795.03826065428132</c:v>
                </c:pt>
                <c:pt idx="6504">
                  <c:v>794.86144320511164</c:v>
                </c:pt>
                <c:pt idx="6505">
                  <c:v>793.72548522596753</c:v>
                </c:pt>
                <c:pt idx="6506">
                  <c:v>793.44587953573921</c:v>
                </c:pt>
                <c:pt idx="6507">
                  <c:v>793.41957925026429</c:v>
                </c:pt>
                <c:pt idx="6508">
                  <c:v>793.19961050811935</c:v>
                </c:pt>
                <c:pt idx="6509">
                  <c:v>793.05601219574589</c:v>
                </c:pt>
                <c:pt idx="6510">
                  <c:v>790.97268396854417</c:v>
                </c:pt>
                <c:pt idx="6511">
                  <c:v>790.40485233386357</c:v>
                </c:pt>
                <c:pt idx="6512">
                  <c:v>789.7043257767624</c:v>
                </c:pt>
                <c:pt idx="6513">
                  <c:v>789.56661115411748</c:v>
                </c:pt>
                <c:pt idx="6514">
                  <c:v>789.23801050927909</c:v>
                </c:pt>
                <c:pt idx="6515">
                  <c:v>789.06042246357424</c:v>
                </c:pt>
                <c:pt idx="6516">
                  <c:v>789.01467003017649</c:v>
                </c:pt>
                <c:pt idx="6517">
                  <c:v>788.94152568166965</c:v>
                </c:pt>
                <c:pt idx="6518">
                  <c:v>788.79743246268902</c:v>
                </c:pt>
                <c:pt idx="6519">
                  <c:v>787.9865794733031</c:v>
                </c:pt>
                <c:pt idx="6520">
                  <c:v>787.53181568960349</c:v>
                </c:pt>
                <c:pt idx="6521">
                  <c:v>787.39604883354571</c:v>
                </c:pt>
                <c:pt idx="6522">
                  <c:v>785.99335102054806</c:v>
                </c:pt>
                <c:pt idx="6523">
                  <c:v>784.83301589097221</c:v>
                </c:pt>
                <c:pt idx="6524">
                  <c:v>784.62515604310568</c:v>
                </c:pt>
                <c:pt idx="6525">
                  <c:v>782.68719412471273</c:v>
                </c:pt>
                <c:pt idx="6526">
                  <c:v>782.60224517303618</c:v>
                </c:pt>
                <c:pt idx="6527">
                  <c:v>782.5811860913866</c:v>
                </c:pt>
                <c:pt idx="6528">
                  <c:v>782.46596385055125</c:v>
                </c:pt>
                <c:pt idx="6529">
                  <c:v>781.15060451816487</c:v>
                </c:pt>
                <c:pt idx="6530">
                  <c:v>780.05081861876158</c:v>
                </c:pt>
                <c:pt idx="6531">
                  <c:v>779.57623519339711</c:v>
                </c:pt>
                <c:pt idx="6532">
                  <c:v>779.30977145095108</c:v>
                </c:pt>
                <c:pt idx="6533">
                  <c:v>779.19762622982114</c:v>
                </c:pt>
                <c:pt idx="6534">
                  <c:v>779.02014536533079</c:v>
                </c:pt>
                <c:pt idx="6535">
                  <c:v>777.7956761679427</c:v>
                </c:pt>
                <c:pt idx="6536">
                  <c:v>777.34368291232329</c:v>
                </c:pt>
                <c:pt idx="6537">
                  <c:v>777.1184344200376</c:v>
                </c:pt>
                <c:pt idx="6538">
                  <c:v>777.03900732091745</c:v>
                </c:pt>
                <c:pt idx="6539">
                  <c:v>776.89281783474826</c:v>
                </c:pt>
                <c:pt idx="6540">
                  <c:v>776.57802112778018</c:v>
                </c:pt>
                <c:pt idx="6541">
                  <c:v>776.46543051163349</c:v>
                </c:pt>
                <c:pt idx="6542">
                  <c:v>775.42378108165258</c:v>
                </c:pt>
                <c:pt idx="6543">
                  <c:v>774.94747227610685</c:v>
                </c:pt>
                <c:pt idx="6544">
                  <c:v>774.88161893171139</c:v>
                </c:pt>
                <c:pt idx="6545">
                  <c:v>774.79163731998869</c:v>
                </c:pt>
                <c:pt idx="6546">
                  <c:v>774.54159024212095</c:v>
                </c:pt>
                <c:pt idx="6547">
                  <c:v>774.38276976201269</c:v>
                </c:pt>
                <c:pt idx="6548">
                  <c:v>774.14631328000792</c:v>
                </c:pt>
                <c:pt idx="6549">
                  <c:v>773.90111248027529</c:v>
                </c:pt>
                <c:pt idx="6550">
                  <c:v>773.30131411605407</c:v>
                </c:pt>
                <c:pt idx="6551">
                  <c:v>773.14883669084145</c:v>
                </c:pt>
                <c:pt idx="6552">
                  <c:v>773.09366451268386</c:v>
                </c:pt>
                <c:pt idx="6553">
                  <c:v>773.02294839243086</c:v>
                </c:pt>
                <c:pt idx="6554">
                  <c:v>772.71706653781132</c:v>
                </c:pt>
                <c:pt idx="6555">
                  <c:v>772.61068355356656</c:v>
                </c:pt>
                <c:pt idx="6556">
                  <c:v>772.26219118105018</c:v>
                </c:pt>
                <c:pt idx="6557">
                  <c:v>772.04178100115178</c:v>
                </c:pt>
                <c:pt idx="6558">
                  <c:v>771.97624773409643</c:v>
                </c:pt>
                <c:pt idx="6559">
                  <c:v>771.82962366178833</c:v>
                </c:pt>
                <c:pt idx="6560">
                  <c:v>771.73589190602297</c:v>
                </c:pt>
                <c:pt idx="6561">
                  <c:v>771.25322376612166</c:v>
                </c:pt>
                <c:pt idx="6562">
                  <c:v>770.98412491114505</c:v>
                </c:pt>
                <c:pt idx="6563">
                  <c:v>770.59987980221706</c:v>
                </c:pt>
                <c:pt idx="6564">
                  <c:v>770.57914173063318</c:v>
                </c:pt>
                <c:pt idx="6565">
                  <c:v>770.31625421855199</c:v>
                </c:pt>
                <c:pt idx="6566">
                  <c:v>769.0762537431857</c:v>
                </c:pt>
                <c:pt idx="6567">
                  <c:v>768.46505524697909</c:v>
                </c:pt>
                <c:pt idx="6568">
                  <c:v>768.34497325678672</c:v>
                </c:pt>
                <c:pt idx="6569">
                  <c:v>768.28615106133429</c:v>
                </c:pt>
                <c:pt idx="6570">
                  <c:v>768.28036585450184</c:v>
                </c:pt>
                <c:pt idx="6571">
                  <c:v>768.17255198543353</c:v>
                </c:pt>
                <c:pt idx="6572">
                  <c:v>768.15879883990533</c:v>
                </c:pt>
                <c:pt idx="6573">
                  <c:v>767.8933063011367</c:v>
                </c:pt>
                <c:pt idx="6574">
                  <c:v>767.42469556942274</c:v>
                </c:pt>
                <c:pt idx="6575">
                  <c:v>767.40118014961467</c:v>
                </c:pt>
                <c:pt idx="6576">
                  <c:v>767.09451609101973</c:v>
                </c:pt>
                <c:pt idx="6577">
                  <c:v>766.80343987930996</c:v>
                </c:pt>
                <c:pt idx="6578">
                  <c:v>764.69349054353108</c:v>
                </c:pt>
                <c:pt idx="6579">
                  <c:v>764.68268019230629</c:v>
                </c:pt>
                <c:pt idx="6580">
                  <c:v>764.66780633815472</c:v>
                </c:pt>
                <c:pt idx="6581">
                  <c:v>763.86178304248381</c:v>
                </c:pt>
                <c:pt idx="6582">
                  <c:v>763.78051612708316</c:v>
                </c:pt>
                <c:pt idx="6583">
                  <c:v>763.45172306199868</c:v>
                </c:pt>
                <c:pt idx="6584">
                  <c:v>762.99127819435466</c:v>
                </c:pt>
                <c:pt idx="6585">
                  <c:v>762.94107089472732</c:v>
                </c:pt>
                <c:pt idx="6586">
                  <c:v>762.84023941155533</c:v>
                </c:pt>
                <c:pt idx="6587">
                  <c:v>761.71554415393246</c:v>
                </c:pt>
                <c:pt idx="6588">
                  <c:v>761.5386195488212</c:v>
                </c:pt>
                <c:pt idx="6589">
                  <c:v>760.8129367043822</c:v>
                </c:pt>
                <c:pt idx="6590">
                  <c:v>760.79499049544347</c:v>
                </c:pt>
                <c:pt idx="6591">
                  <c:v>760.68191866172685</c:v>
                </c:pt>
                <c:pt idx="6592">
                  <c:v>760.12854657332116</c:v>
                </c:pt>
                <c:pt idx="6593">
                  <c:v>759.50298799646964</c:v>
                </c:pt>
                <c:pt idx="6594">
                  <c:v>759.22156805624763</c:v>
                </c:pt>
                <c:pt idx="6595">
                  <c:v>759.04432536363606</c:v>
                </c:pt>
                <c:pt idx="6596">
                  <c:v>757.68323561903492</c:v>
                </c:pt>
                <c:pt idx="6597">
                  <c:v>756.90169193822487</c:v>
                </c:pt>
                <c:pt idx="6598">
                  <c:v>755.76107858240596</c:v>
                </c:pt>
                <c:pt idx="6599">
                  <c:v>755.55627913884814</c:v>
                </c:pt>
                <c:pt idx="6600">
                  <c:v>755.31048643797624</c:v>
                </c:pt>
                <c:pt idx="6601">
                  <c:v>754.93250725899304</c:v>
                </c:pt>
                <c:pt idx="6602">
                  <c:v>754.45748202715913</c:v>
                </c:pt>
                <c:pt idx="6603">
                  <c:v>753.82348270277316</c:v>
                </c:pt>
                <c:pt idx="6604">
                  <c:v>753.62751438344128</c:v>
                </c:pt>
                <c:pt idx="6605">
                  <c:v>753.61035776906544</c:v>
                </c:pt>
                <c:pt idx="6606">
                  <c:v>753.38405397890745</c:v>
                </c:pt>
                <c:pt idx="6607">
                  <c:v>753.30453799099109</c:v>
                </c:pt>
                <c:pt idx="6608">
                  <c:v>753.21415590885908</c:v>
                </c:pt>
                <c:pt idx="6609">
                  <c:v>752.44971654860922</c:v>
                </c:pt>
                <c:pt idx="6610">
                  <c:v>752.35447375083129</c:v>
                </c:pt>
                <c:pt idx="6611">
                  <c:v>751.49737237572663</c:v>
                </c:pt>
                <c:pt idx="6612">
                  <c:v>751.06708041117827</c:v>
                </c:pt>
                <c:pt idx="6613">
                  <c:v>750.28427552143717</c:v>
                </c:pt>
                <c:pt idx="6614">
                  <c:v>749.47279099605976</c:v>
                </c:pt>
                <c:pt idx="6615">
                  <c:v>748.80501559781112</c:v>
                </c:pt>
                <c:pt idx="6616">
                  <c:v>747.15838468869538</c:v>
                </c:pt>
                <c:pt idx="6617">
                  <c:v>746.69947687321235</c:v>
                </c:pt>
                <c:pt idx="6618">
                  <c:v>746.05597233802473</c:v>
                </c:pt>
                <c:pt idx="6619">
                  <c:v>745.48356739217729</c:v>
                </c:pt>
                <c:pt idx="6620">
                  <c:v>745.42476033841774</c:v>
                </c:pt>
                <c:pt idx="6621">
                  <c:v>745.33811126306546</c:v>
                </c:pt>
                <c:pt idx="6622">
                  <c:v>745.26579530320453</c:v>
                </c:pt>
                <c:pt idx="6623">
                  <c:v>745.0688665037685</c:v>
                </c:pt>
                <c:pt idx="6624">
                  <c:v>745.06855134446801</c:v>
                </c:pt>
                <c:pt idx="6625">
                  <c:v>745.00854815571574</c:v>
                </c:pt>
                <c:pt idx="6626">
                  <c:v>744.84723142097391</c:v>
                </c:pt>
                <c:pt idx="6627">
                  <c:v>744.81433780055079</c:v>
                </c:pt>
                <c:pt idx="6628">
                  <c:v>743.61802736156517</c:v>
                </c:pt>
                <c:pt idx="6629">
                  <c:v>743.29731879190854</c:v>
                </c:pt>
                <c:pt idx="6630">
                  <c:v>743.23221148409766</c:v>
                </c:pt>
                <c:pt idx="6631">
                  <c:v>742.90978811184561</c:v>
                </c:pt>
                <c:pt idx="6632">
                  <c:v>742.86723806295163</c:v>
                </c:pt>
                <c:pt idx="6633">
                  <c:v>742.04104177883505</c:v>
                </c:pt>
                <c:pt idx="6634">
                  <c:v>741.78190376333725</c:v>
                </c:pt>
                <c:pt idx="6635">
                  <c:v>741.7380947850437</c:v>
                </c:pt>
                <c:pt idx="6636">
                  <c:v>741.49387460728474</c:v>
                </c:pt>
                <c:pt idx="6637">
                  <c:v>740.87281707497073</c:v>
                </c:pt>
                <c:pt idx="6638">
                  <c:v>740.09923874257333</c:v>
                </c:pt>
                <c:pt idx="6639">
                  <c:v>740.08364989881795</c:v>
                </c:pt>
                <c:pt idx="6640">
                  <c:v>738.57742437539832</c:v>
                </c:pt>
                <c:pt idx="6641">
                  <c:v>738.55072787629217</c:v>
                </c:pt>
                <c:pt idx="6642">
                  <c:v>738.41285463557472</c:v>
                </c:pt>
                <c:pt idx="6643">
                  <c:v>737.40219425404655</c:v>
                </c:pt>
                <c:pt idx="6644">
                  <c:v>737.29111790703428</c:v>
                </c:pt>
                <c:pt idx="6645">
                  <c:v>737.08786820487137</c:v>
                </c:pt>
                <c:pt idx="6646">
                  <c:v>735.50855148871324</c:v>
                </c:pt>
                <c:pt idx="6647">
                  <c:v>734.94944958667793</c:v>
                </c:pt>
                <c:pt idx="6648">
                  <c:v>734.42618577493567</c:v>
                </c:pt>
                <c:pt idx="6649">
                  <c:v>734.33644999259968</c:v>
                </c:pt>
                <c:pt idx="6650">
                  <c:v>733.46357083620092</c:v>
                </c:pt>
                <c:pt idx="6651">
                  <c:v>733.10527278290863</c:v>
                </c:pt>
                <c:pt idx="6652">
                  <c:v>732.41517916892963</c:v>
                </c:pt>
                <c:pt idx="6653">
                  <c:v>731.84875952078232</c:v>
                </c:pt>
                <c:pt idx="6654">
                  <c:v>730.79902313359912</c:v>
                </c:pt>
                <c:pt idx="6655">
                  <c:v>729.68598782863887</c:v>
                </c:pt>
                <c:pt idx="6656">
                  <c:v>729.2076245222986</c:v>
                </c:pt>
                <c:pt idx="6657">
                  <c:v>727.08828909675287</c:v>
                </c:pt>
                <c:pt idx="6658">
                  <c:v>726.87906444732107</c:v>
                </c:pt>
                <c:pt idx="6659">
                  <c:v>726.8620199883685</c:v>
                </c:pt>
                <c:pt idx="6660">
                  <c:v>726.67029761559434</c:v>
                </c:pt>
                <c:pt idx="6661">
                  <c:v>726.28913653425047</c:v>
                </c:pt>
                <c:pt idx="6662">
                  <c:v>726.24060741617859</c:v>
                </c:pt>
                <c:pt idx="6663">
                  <c:v>726.09171589619598</c:v>
                </c:pt>
                <c:pt idx="6664">
                  <c:v>725.16529080640942</c:v>
                </c:pt>
                <c:pt idx="6665">
                  <c:v>725.09522867310773</c:v>
                </c:pt>
                <c:pt idx="6666">
                  <c:v>724.77729540257815</c:v>
                </c:pt>
                <c:pt idx="6667">
                  <c:v>724.68598858962446</c:v>
                </c:pt>
                <c:pt idx="6668">
                  <c:v>723.762037464782</c:v>
                </c:pt>
                <c:pt idx="6669">
                  <c:v>723.72494885749302</c:v>
                </c:pt>
                <c:pt idx="6670">
                  <c:v>723.13194134545574</c:v>
                </c:pt>
                <c:pt idx="6671">
                  <c:v>722.91522628482858</c:v>
                </c:pt>
                <c:pt idx="6672">
                  <c:v>722.91068993568445</c:v>
                </c:pt>
                <c:pt idx="6673">
                  <c:v>722.44858581443646</c:v>
                </c:pt>
                <c:pt idx="6674">
                  <c:v>722.24837633854816</c:v>
                </c:pt>
                <c:pt idx="6675">
                  <c:v>722.1919076792401</c:v>
                </c:pt>
                <c:pt idx="6676">
                  <c:v>721.61660607240265</c:v>
                </c:pt>
                <c:pt idx="6677">
                  <c:v>721.45593589756243</c:v>
                </c:pt>
                <c:pt idx="6678">
                  <c:v>720.96551315799354</c:v>
                </c:pt>
                <c:pt idx="6679">
                  <c:v>720.4345768152341</c:v>
                </c:pt>
                <c:pt idx="6680">
                  <c:v>719.39540059655917</c:v>
                </c:pt>
                <c:pt idx="6681">
                  <c:v>718.93701076717844</c:v>
                </c:pt>
                <c:pt idx="6682">
                  <c:v>718.73676800222813</c:v>
                </c:pt>
                <c:pt idx="6683">
                  <c:v>717.80981909001753</c:v>
                </c:pt>
                <c:pt idx="6684">
                  <c:v>717.2254415857592</c:v>
                </c:pt>
                <c:pt idx="6685">
                  <c:v>717.10329383749104</c:v>
                </c:pt>
                <c:pt idx="6686">
                  <c:v>716.47782056370124</c:v>
                </c:pt>
                <c:pt idx="6687">
                  <c:v>716.38486987833119</c:v>
                </c:pt>
                <c:pt idx="6688">
                  <c:v>716.30061737613846</c:v>
                </c:pt>
                <c:pt idx="6689">
                  <c:v>716.02645817021528</c:v>
                </c:pt>
                <c:pt idx="6690">
                  <c:v>715.84688281879664</c:v>
                </c:pt>
                <c:pt idx="6691">
                  <c:v>715.82909801960409</c:v>
                </c:pt>
                <c:pt idx="6692">
                  <c:v>715.28145065546028</c:v>
                </c:pt>
                <c:pt idx="6693">
                  <c:v>715.15061942368743</c:v>
                </c:pt>
                <c:pt idx="6694">
                  <c:v>714.46409694386853</c:v>
                </c:pt>
                <c:pt idx="6695">
                  <c:v>713.40127130322992</c:v>
                </c:pt>
                <c:pt idx="6696">
                  <c:v>713.16634526847656</c:v>
                </c:pt>
                <c:pt idx="6697">
                  <c:v>712.769741087022</c:v>
                </c:pt>
                <c:pt idx="6698">
                  <c:v>712.54813852094935</c:v>
                </c:pt>
                <c:pt idx="6699">
                  <c:v>712.42036981556646</c:v>
                </c:pt>
                <c:pt idx="6700">
                  <c:v>712.21259957088978</c:v>
                </c:pt>
                <c:pt idx="6701">
                  <c:v>712.18754999502107</c:v>
                </c:pt>
                <c:pt idx="6702">
                  <c:v>711.85033139920745</c:v>
                </c:pt>
                <c:pt idx="6703">
                  <c:v>711.69542369593603</c:v>
                </c:pt>
                <c:pt idx="6704">
                  <c:v>711.44274282641095</c:v>
                </c:pt>
                <c:pt idx="6705">
                  <c:v>711.38158436932179</c:v>
                </c:pt>
                <c:pt idx="6706">
                  <c:v>710.59763793143964</c:v>
                </c:pt>
                <c:pt idx="6707">
                  <c:v>709.64841725259907</c:v>
                </c:pt>
                <c:pt idx="6708">
                  <c:v>708.67965876717926</c:v>
                </c:pt>
                <c:pt idx="6709">
                  <c:v>708.23480854133754</c:v>
                </c:pt>
                <c:pt idx="6710">
                  <c:v>707.53016275237871</c:v>
                </c:pt>
                <c:pt idx="6711">
                  <c:v>707.32021385915778</c:v>
                </c:pt>
                <c:pt idx="6712">
                  <c:v>707.19487689679067</c:v>
                </c:pt>
                <c:pt idx="6713">
                  <c:v>707.10247572239905</c:v>
                </c:pt>
                <c:pt idx="6714">
                  <c:v>706.42396952943682</c:v>
                </c:pt>
                <c:pt idx="6715">
                  <c:v>705.07135551668489</c:v>
                </c:pt>
                <c:pt idx="6716">
                  <c:v>705.01627127680786</c:v>
                </c:pt>
                <c:pt idx="6717">
                  <c:v>704.06663731108915</c:v>
                </c:pt>
                <c:pt idx="6718">
                  <c:v>703.74508599337594</c:v>
                </c:pt>
                <c:pt idx="6719">
                  <c:v>703.72707564999666</c:v>
                </c:pt>
                <c:pt idx="6720">
                  <c:v>703.54716228918892</c:v>
                </c:pt>
                <c:pt idx="6721">
                  <c:v>703.51406856372489</c:v>
                </c:pt>
                <c:pt idx="6722">
                  <c:v>703.42370952894703</c:v>
                </c:pt>
                <c:pt idx="6723">
                  <c:v>703.19042955469342</c:v>
                </c:pt>
                <c:pt idx="6724">
                  <c:v>701.53875433559233</c:v>
                </c:pt>
                <c:pt idx="6725">
                  <c:v>701.50809689031701</c:v>
                </c:pt>
                <c:pt idx="6726">
                  <c:v>701.47226869397696</c:v>
                </c:pt>
                <c:pt idx="6727">
                  <c:v>701.3978167595468</c:v>
                </c:pt>
                <c:pt idx="6728">
                  <c:v>700.17391964851151</c:v>
                </c:pt>
                <c:pt idx="6729">
                  <c:v>700.17231542956483</c:v>
                </c:pt>
                <c:pt idx="6730">
                  <c:v>700.10824954056397</c:v>
                </c:pt>
                <c:pt idx="6731">
                  <c:v>699.73607030573805</c:v>
                </c:pt>
                <c:pt idx="6732">
                  <c:v>699.71424016324158</c:v>
                </c:pt>
                <c:pt idx="6733">
                  <c:v>697.69522596713</c:v>
                </c:pt>
                <c:pt idx="6734">
                  <c:v>696.65737223043209</c:v>
                </c:pt>
                <c:pt idx="6735">
                  <c:v>696.4033326707945</c:v>
                </c:pt>
                <c:pt idx="6736">
                  <c:v>696.24691857039943</c:v>
                </c:pt>
                <c:pt idx="6737">
                  <c:v>693.26715220371887</c:v>
                </c:pt>
                <c:pt idx="6738">
                  <c:v>693.13236077788292</c:v>
                </c:pt>
                <c:pt idx="6739">
                  <c:v>691.86450461405832</c:v>
                </c:pt>
                <c:pt idx="6740">
                  <c:v>691.06490112523238</c:v>
                </c:pt>
                <c:pt idx="6741">
                  <c:v>690.8525274930397</c:v>
                </c:pt>
                <c:pt idx="6742">
                  <c:v>690.76762506429941</c:v>
                </c:pt>
                <c:pt idx="6743">
                  <c:v>690.18100138619536</c:v>
                </c:pt>
                <c:pt idx="6744">
                  <c:v>689.77274312221971</c:v>
                </c:pt>
                <c:pt idx="6745">
                  <c:v>689.69163623585871</c:v>
                </c:pt>
                <c:pt idx="6746">
                  <c:v>689.07653355637353</c:v>
                </c:pt>
                <c:pt idx="6747">
                  <c:v>688.42585558351959</c:v>
                </c:pt>
                <c:pt idx="6748">
                  <c:v>687.8920962055256</c:v>
                </c:pt>
                <c:pt idx="6749">
                  <c:v>686.00458712644047</c:v>
                </c:pt>
                <c:pt idx="6750">
                  <c:v>685.59395841701564</c:v>
                </c:pt>
                <c:pt idx="6751">
                  <c:v>685.24558828431907</c:v>
                </c:pt>
                <c:pt idx="6752">
                  <c:v>684.48468357446529</c:v>
                </c:pt>
                <c:pt idx="6753">
                  <c:v>683.80014664260875</c:v>
                </c:pt>
                <c:pt idx="6754">
                  <c:v>683.77111336229973</c:v>
                </c:pt>
                <c:pt idx="6755">
                  <c:v>683.50522306259984</c:v>
                </c:pt>
                <c:pt idx="6756">
                  <c:v>683.46171529955336</c:v>
                </c:pt>
                <c:pt idx="6757">
                  <c:v>683.41870360345683</c:v>
                </c:pt>
                <c:pt idx="6758">
                  <c:v>682.67557338719564</c:v>
                </c:pt>
                <c:pt idx="6759">
                  <c:v>682.47235822952427</c:v>
                </c:pt>
                <c:pt idx="6760">
                  <c:v>682.18578677971527</c:v>
                </c:pt>
                <c:pt idx="6761">
                  <c:v>682.04373778387492</c:v>
                </c:pt>
                <c:pt idx="6762">
                  <c:v>681.39656431910271</c:v>
                </c:pt>
                <c:pt idx="6763">
                  <c:v>681.18772239324119</c:v>
                </c:pt>
                <c:pt idx="6764">
                  <c:v>681.17083605291953</c:v>
                </c:pt>
                <c:pt idx="6765">
                  <c:v>679.89572994742116</c:v>
                </c:pt>
                <c:pt idx="6766">
                  <c:v>679.78042078862586</c:v>
                </c:pt>
                <c:pt idx="6767">
                  <c:v>679.62868434353413</c:v>
                </c:pt>
                <c:pt idx="6768">
                  <c:v>679.54848588890286</c:v>
                </c:pt>
                <c:pt idx="6769">
                  <c:v>678.87958074412381</c:v>
                </c:pt>
                <c:pt idx="6770">
                  <c:v>678.77048448708331</c:v>
                </c:pt>
                <c:pt idx="6771">
                  <c:v>678.40071328189617</c:v>
                </c:pt>
                <c:pt idx="6772">
                  <c:v>677.64894464027566</c:v>
                </c:pt>
                <c:pt idx="6773">
                  <c:v>677.57109543060039</c:v>
                </c:pt>
                <c:pt idx="6774">
                  <c:v>676.64159892522525</c:v>
                </c:pt>
                <c:pt idx="6775">
                  <c:v>676.16249254535262</c:v>
                </c:pt>
                <c:pt idx="6776">
                  <c:v>676.15195953369562</c:v>
                </c:pt>
                <c:pt idx="6777">
                  <c:v>676.02802026548773</c:v>
                </c:pt>
                <c:pt idx="6778">
                  <c:v>674.04994347374304</c:v>
                </c:pt>
                <c:pt idx="6779">
                  <c:v>673.30750365482447</c:v>
                </c:pt>
                <c:pt idx="6780">
                  <c:v>673.16611063376581</c:v>
                </c:pt>
                <c:pt idx="6781">
                  <c:v>672.5673351055633</c:v>
                </c:pt>
                <c:pt idx="6782">
                  <c:v>672.25332105702819</c:v>
                </c:pt>
                <c:pt idx="6783">
                  <c:v>671.31591819095581</c:v>
                </c:pt>
                <c:pt idx="6784">
                  <c:v>670.15364140950987</c:v>
                </c:pt>
                <c:pt idx="6785">
                  <c:v>670.10617603388516</c:v>
                </c:pt>
                <c:pt idx="6786">
                  <c:v>669.9572626948999</c:v>
                </c:pt>
                <c:pt idx="6787">
                  <c:v>669.30365848388908</c:v>
                </c:pt>
                <c:pt idx="6788">
                  <c:v>669.22481985031334</c:v>
                </c:pt>
                <c:pt idx="6789">
                  <c:v>668.26006442904475</c:v>
                </c:pt>
                <c:pt idx="6790">
                  <c:v>667.96874898182011</c:v>
                </c:pt>
                <c:pt idx="6791">
                  <c:v>667.92991839963952</c:v>
                </c:pt>
                <c:pt idx="6792">
                  <c:v>667.13799199714174</c:v>
                </c:pt>
                <c:pt idx="6793">
                  <c:v>667.11637593352123</c:v>
                </c:pt>
                <c:pt idx="6794">
                  <c:v>667.08562137608726</c:v>
                </c:pt>
                <c:pt idx="6795">
                  <c:v>666.77347567372033</c:v>
                </c:pt>
                <c:pt idx="6796">
                  <c:v>666.43762032197219</c:v>
                </c:pt>
                <c:pt idx="6797">
                  <c:v>666.4374382421189</c:v>
                </c:pt>
                <c:pt idx="6798">
                  <c:v>665.46889200019029</c:v>
                </c:pt>
                <c:pt idx="6799">
                  <c:v>665.28414634324201</c:v>
                </c:pt>
                <c:pt idx="6800">
                  <c:v>665.00604876399859</c:v>
                </c:pt>
                <c:pt idx="6801">
                  <c:v>664.67270212394499</c:v>
                </c:pt>
                <c:pt idx="6802">
                  <c:v>664.65035971653538</c:v>
                </c:pt>
                <c:pt idx="6803">
                  <c:v>664.62473779688287</c:v>
                </c:pt>
                <c:pt idx="6804">
                  <c:v>664.30522241400035</c:v>
                </c:pt>
                <c:pt idx="6805">
                  <c:v>663.15619776406231</c:v>
                </c:pt>
                <c:pt idx="6806">
                  <c:v>662.76866713325171</c:v>
                </c:pt>
                <c:pt idx="6807">
                  <c:v>662.1445852139758</c:v>
                </c:pt>
                <c:pt idx="6808">
                  <c:v>662.01840753694398</c:v>
                </c:pt>
                <c:pt idx="6809">
                  <c:v>661.50503738623433</c:v>
                </c:pt>
                <c:pt idx="6810">
                  <c:v>661.48425820545435</c:v>
                </c:pt>
                <c:pt idx="6811">
                  <c:v>661.48215043420998</c:v>
                </c:pt>
                <c:pt idx="6812">
                  <c:v>660.35205243387304</c:v>
                </c:pt>
                <c:pt idx="6813">
                  <c:v>660.26021057310118</c:v>
                </c:pt>
                <c:pt idx="6814">
                  <c:v>660.19449140426184</c:v>
                </c:pt>
                <c:pt idx="6815">
                  <c:v>660.14111222960059</c:v>
                </c:pt>
                <c:pt idx="6816">
                  <c:v>660.0820475549167</c:v>
                </c:pt>
                <c:pt idx="6817">
                  <c:v>659.76924268582411</c:v>
                </c:pt>
                <c:pt idx="6818">
                  <c:v>658.88882034953258</c:v>
                </c:pt>
                <c:pt idx="6819">
                  <c:v>656.31343429538947</c:v>
                </c:pt>
                <c:pt idx="6820">
                  <c:v>656.12212976736953</c:v>
                </c:pt>
                <c:pt idx="6821">
                  <c:v>656.06387794153545</c:v>
                </c:pt>
                <c:pt idx="6822">
                  <c:v>656.01009257327348</c:v>
                </c:pt>
                <c:pt idx="6823">
                  <c:v>655.17634411984034</c:v>
                </c:pt>
                <c:pt idx="6824">
                  <c:v>654.83291327735003</c:v>
                </c:pt>
                <c:pt idx="6825">
                  <c:v>654.54883374030658</c:v>
                </c:pt>
                <c:pt idx="6826">
                  <c:v>654.19606257132364</c:v>
                </c:pt>
                <c:pt idx="6827">
                  <c:v>654.13070591076757</c:v>
                </c:pt>
                <c:pt idx="6828">
                  <c:v>654.0535312309529</c:v>
                </c:pt>
                <c:pt idx="6829">
                  <c:v>652.74442451283096</c:v>
                </c:pt>
                <c:pt idx="6830">
                  <c:v>652.24947603400381</c:v>
                </c:pt>
                <c:pt idx="6831">
                  <c:v>652.15893900272749</c:v>
                </c:pt>
                <c:pt idx="6832">
                  <c:v>652.15141800920946</c:v>
                </c:pt>
                <c:pt idx="6833">
                  <c:v>652.13461371129574</c:v>
                </c:pt>
                <c:pt idx="6834">
                  <c:v>651.93550076688337</c:v>
                </c:pt>
                <c:pt idx="6835">
                  <c:v>651.60813762172029</c:v>
                </c:pt>
                <c:pt idx="6836">
                  <c:v>651.60189029308094</c:v>
                </c:pt>
                <c:pt idx="6837">
                  <c:v>651.54943192593055</c:v>
                </c:pt>
                <c:pt idx="6838">
                  <c:v>650.77346158018543</c:v>
                </c:pt>
                <c:pt idx="6839">
                  <c:v>650.58279742408126</c:v>
                </c:pt>
                <c:pt idx="6840">
                  <c:v>650.20641244929698</c:v>
                </c:pt>
                <c:pt idx="6841">
                  <c:v>649.9292069867389</c:v>
                </c:pt>
                <c:pt idx="6842">
                  <c:v>649.85705167364733</c:v>
                </c:pt>
                <c:pt idx="6843">
                  <c:v>649.34194018673884</c:v>
                </c:pt>
                <c:pt idx="6844">
                  <c:v>649.06893466911686</c:v>
                </c:pt>
                <c:pt idx="6845">
                  <c:v>648.74587488257555</c:v>
                </c:pt>
                <c:pt idx="6846">
                  <c:v>648.74247663545486</c:v>
                </c:pt>
                <c:pt idx="6847">
                  <c:v>648.44775815265871</c:v>
                </c:pt>
                <c:pt idx="6848">
                  <c:v>648.24039576698078</c:v>
                </c:pt>
                <c:pt idx="6849">
                  <c:v>647.58200874760394</c:v>
                </c:pt>
                <c:pt idx="6850">
                  <c:v>647.4831913757987</c:v>
                </c:pt>
                <c:pt idx="6851">
                  <c:v>647.37687446237032</c:v>
                </c:pt>
                <c:pt idx="6852">
                  <c:v>646.36938427596965</c:v>
                </c:pt>
                <c:pt idx="6853">
                  <c:v>645.83896252473198</c:v>
                </c:pt>
                <c:pt idx="6854">
                  <c:v>645.35152981241561</c:v>
                </c:pt>
                <c:pt idx="6855">
                  <c:v>645.26005502317525</c:v>
                </c:pt>
                <c:pt idx="6856">
                  <c:v>645.04067950898968</c:v>
                </c:pt>
                <c:pt idx="6857">
                  <c:v>643.96039807440945</c:v>
                </c:pt>
                <c:pt idx="6858">
                  <c:v>640.9963555428717</c:v>
                </c:pt>
                <c:pt idx="6859">
                  <c:v>639.69382495085392</c:v>
                </c:pt>
                <c:pt idx="6860">
                  <c:v>639.4996409301915</c:v>
                </c:pt>
                <c:pt idx="6861">
                  <c:v>639.45836161130001</c:v>
                </c:pt>
                <c:pt idx="6862">
                  <c:v>639.43827610234712</c:v>
                </c:pt>
                <c:pt idx="6863">
                  <c:v>638.79240622737757</c:v>
                </c:pt>
                <c:pt idx="6864">
                  <c:v>638.45183559404484</c:v>
                </c:pt>
                <c:pt idx="6865">
                  <c:v>638.11714757495872</c:v>
                </c:pt>
                <c:pt idx="6866">
                  <c:v>637.9432938229088</c:v>
                </c:pt>
                <c:pt idx="6867">
                  <c:v>637.70036130384278</c:v>
                </c:pt>
                <c:pt idx="6868">
                  <c:v>637.53969057007544</c:v>
                </c:pt>
                <c:pt idx="6869">
                  <c:v>637.5204058234724</c:v>
                </c:pt>
                <c:pt idx="6870">
                  <c:v>637.46767889629336</c:v>
                </c:pt>
                <c:pt idx="6871">
                  <c:v>636.79861967511999</c:v>
                </c:pt>
                <c:pt idx="6872">
                  <c:v>635.73624351681917</c:v>
                </c:pt>
                <c:pt idx="6873">
                  <c:v>635.4883371108109</c:v>
                </c:pt>
                <c:pt idx="6874">
                  <c:v>635.45068375965775</c:v>
                </c:pt>
                <c:pt idx="6875">
                  <c:v>634.7441898382724</c:v>
                </c:pt>
                <c:pt idx="6876">
                  <c:v>634.28582864452153</c:v>
                </c:pt>
                <c:pt idx="6877">
                  <c:v>633.86100420078162</c:v>
                </c:pt>
                <c:pt idx="6878">
                  <c:v>633.80568195157593</c:v>
                </c:pt>
                <c:pt idx="6879">
                  <c:v>632.17958985726034</c:v>
                </c:pt>
                <c:pt idx="6880">
                  <c:v>632.10910006089762</c:v>
                </c:pt>
                <c:pt idx="6881">
                  <c:v>630.99315044356558</c:v>
                </c:pt>
                <c:pt idx="6882">
                  <c:v>628.65065890676237</c:v>
                </c:pt>
                <c:pt idx="6883">
                  <c:v>628.17574114099546</c:v>
                </c:pt>
                <c:pt idx="6884">
                  <c:v>627.88347788609974</c:v>
                </c:pt>
                <c:pt idx="6885">
                  <c:v>627.79216590791111</c:v>
                </c:pt>
                <c:pt idx="6886">
                  <c:v>627.78464940537992</c:v>
                </c:pt>
                <c:pt idx="6887">
                  <c:v>627.64884207033958</c:v>
                </c:pt>
                <c:pt idx="6888">
                  <c:v>627.52572962840406</c:v>
                </c:pt>
                <c:pt idx="6889">
                  <c:v>627.01581780504023</c:v>
                </c:pt>
                <c:pt idx="6890">
                  <c:v>626.87415386481314</c:v>
                </c:pt>
                <c:pt idx="6891">
                  <c:v>626.72627341790746</c:v>
                </c:pt>
                <c:pt idx="6892">
                  <c:v>626.62432974901151</c:v>
                </c:pt>
                <c:pt idx="6893">
                  <c:v>626.22586496081624</c:v>
                </c:pt>
                <c:pt idx="6894">
                  <c:v>626.1704115706392</c:v>
                </c:pt>
                <c:pt idx="6895">
                  <c:v>626.08087210357291</c:v>
                </c:pt>
                <c:pt idx="6896">
                  <c:v>625.57472551564365</c:v>
                </c:pt>
                <c:pt idx="6897">
                  <c:v>625.53696824974486</c:v>
                </c:pt>
                <c:pt idx="6898">
                  <c:v>624.66928974525638</c:v>
                </c:pt>
                <c:pt idx="6899">
                  <c:v>624.3357330672734</c:v>
                </c:pt>
                <c:pt idx="6900">
                  <c:v>624.32609897764758</c:v>
                </c:pt>
                <c:pt idx="6901">
                  <c:v>623.89248974363022</c:v>
                </c:pt>
                <c:pt idx="6902">
                  <c:v>622.4451156253657</c:v>
                </c:pt>
                <c:pt idx="6903">
                  <c:v>622.20783499818492</c:v>
                </c:pt>
                <c:pt idx="6904">
                  <c:v>622.12897704234558</c:v>
                </c:pt>
                <c:pt idx="6905">
                  <c:v>621.28604605805106</c:v>
                </c:pt>
                <c:pt idx="6906">
                  <c:v>621.22562727135096</c:v>
                </c:pt>
                <c:pt idx="6907">
                  <c:v>620.95457521489868</c:v>
                </c:pt>
                <c:pt idx="6908">
                  <c:v>620.1470279477744</c:v>
                </c:pt>
                <c:pt idx="6909">
                  <c:v>619.80114840557178</c:v>
                </c:pt>
                <c:pt idx="6910">
                  <c:v>619.12302081540224</c:v>
                </c:pt>
                <c:pt idx="6911">
                  <c:v>618.51363680106397</c:v>
                </c:pt>
                <c:pt idx="6912">
                  <c:v>618.07268041052748</c:v>
                </c:pt>
                <c:pt idx="6913">
                  <c:v>617.47390342077449</c:v>
                </c:pt>
                <c:pt idx="6914">
                  <c:v>616.7429807567928</c:v>
                </c:pt>
                <c:pt idx="6915">
                  <c:v>615.90954907894547</c:v>
                </c:pt>
                <c:pt idx="6916">
                  <c:v>615.85709464748697</c:v>
                </c:pt>
                <c:pt idx="6917">
                  <c:v>615.85007689012434</c:v>
                </c:pt>
                <c:pt idx="6918">
                  <c:v>613.95921160848616</c:v>
                </c:pt>
                <c:pt idx="6919">
                  <c:v>613.51933280300773</c:v>
                </c:pt>
                <c:pt idx="6920">
                  <c:v>613.26142684599074</c:v>
                </c:pt>
                <c:pt idx="6921">
                  <c:v>613.24534294030741</c:v>
                </c:pt>
                <c:pt idx="6922">
                  <c:v>612.92321351310454</c:v>
                </c:pt>
                <c:pt idx="6923">
                  <c:v>612.90547392739177</c:v>
                </c:pt>
                <c:pt idx="6924">
                  <c:v>612.69977979723797</c:v>
                </c:pt>
                <c:pt idx="6925">
                  <c:v>612.60569043757141</c:v>
                </c:pt>
                <c:pt idx="6926">
                  <c:v>611.05300721004608</c:v>
                </c:pt>
                <c:pt idx="6927">
                  <c:v>610.99676387069087</c:v>
                </c:pt>
                <c:pt idx="6928">
                  <c:v>609.49454449778625</c:v>
                </c:pt>
                <c:pt idx="6929">
                  <c:v>608.32052355974929</c:v>
                </c:pt>
                <c:pt idx="6930">
                  <c:v>606.91435083736565</c:v>
                </c:pt>
                <c:pt idx="6931">
                  <c:v>606.57294310642601</c:v>
                </c:pt>
                <c:pt idx="6932">
                  <c:v>606.16937851403748</c:v>
                </c:pt>
                <c:pt idx="6933">
                  <c:v>605.64324764190462</c:v>
                </c:pt>
                <c:pt idx="6934">
                  <c:v>605.60474985996882</c:v>
                </c:pt>
                <c:pt idx="6935">
                  <c:v>605.40099190474803</c:v>
                </c:pt>
                <c:pt idx="6936">
                  <c:v>605.19133522798199</c:v>
                </c:pt>
                <c:pt idx="6937">
                  <c:v>605.00121849603579</c:v>
                </c:pt>
                <c:pt idx="6938">
                  <c:v>604.45691015693876</c:v>
                </c:pt>
                <c:pt idx="6939">
                  <c:v>603.77241845081971</c:v>
                </c:pt>
                <c:pt idx="6940">
                  <c:v>603.28122426023492</c:v>
                </c:pt>
                <c:pt idx="6941">
                  <c:v>602.99975172662892</c:v>
                </c:pt>
                <c:pt idx="6942">
                  <c:v>602.47094960378274</c:v>
                </c:pt>
                <c:pt idx="6943">
                  <c:v>601.95961927299686</c:v>
                </c:pt>
                <c:pt idx="6944">
                  <c:v>601.46955100837476</c:v>
                </c:pt>
                <c:pt idx="6945">
                  <c:v>601.27901655468679</c:v>
                </c:pt>
                <c:pt idx="6946">
                  <c:v>601.16086816081713</c:v>
                </c:pt>
                <c:pt idx="6947">
                  <c:v>600.94982032659982</c:v>
                </c:pt>
                <c:pt idx="6948">
                  <c:v>600.90848820831229</c:v>
                </c:pt>
                <c:pt idx="6949">
                  <c:v>600.64344621317241</c:v>
                </c:pt>
                <c:pt idx="6950">
                  <c:v>600.40023047311445</c:v>
                </c:pt>
                <c:pt idx="6951">
                  <c:v>600.08458777213059</c:v>
                </c:pt>
                <c:pt idx="6952">
                  <c:v>600.08164376980721</c:v>
                </c:pt>
                <c:pt idx="6953">
                  <c:v>599.32338742575712</c:v>
                </c:pt>
                <c:pt idx="6954">
                  <c:v>599.06771076484392</c:v>
                </c:pt>
                <c:pt idx="6955">
                  <c:v>597.85331381902461</c:v>
                </c:pt>
                <c:pt idx="6956">
                  <c:v>597.05579378392952</c:v>
                </c:pt>
                <c:pt idx="6957">
                  <c:v>597.03237539582767</c:v>
                </c:pt>
                <c:pt idx="6958">
                  <c:v>596.66899844984823</c:v>
                </c:pt>
                <c:pt idx="6959">
                  <c:v>596.22859950796897</c:v>
                </c:pt>
                <c:pt idx="6960">
                  <c:v>595.99051813963388</c:v>
                </c:pt>
                <c:pt idx="6961">
                  <c:v>595.95595835653432</c:v>
                </c:pt>
                <c:pt idx="6962">
                  <c:v>595.7423720530669</c:v>
                </c:pt>
                <c:pt idx="6963">
                  <c:v>595.29623269034755</c:v>
                </c:pt>
                <c:pt idx="6964">
                  <c:v>594.4049837183951</c:v>
                </c:pt>
                <c:pt idx="6965">
                  <c:v>594.27252945736052</c:v>
                </c:pt>
                <c:pt idx="6966">
                  <c:v>594.15231502531151</c:v>
                </c:pt>
                <c:pt idx="6967">
                  <c:v>593.66831162051722</c:v>
                </c:pt>
                <c:pt idx="6968">
                  <c:v>593.12374920508523</c:v>
                </c:pt>
                <c:pt idx="6969">
                  <c:v>592.92119582790463</c:v>
                </c:pt>
                <c:pt idx="6970">
                  <c:v>592.77523529058544</c:v>
                </c:pt>
                <c:pt idx="6971">
                  <c:v>592.42198881339698</c:v>
                </c:pt>
                <c:pt idx="6972">
                  <c:v>592.4202203317094</c:v>
                </c:pt>
                <c:pt idx="6973">
                  <c:v>592.14346566935376</c:v>
                </c:pt>
                <c:pt idx="6974">
                  <c:v>592.05143519912735</c:v>
                </c:pt>
                <c:pt idx="6975">
                  <c:v>590.81181966840404</c:v>
                </c:pt>
                <c:pt idx="6976">
                  <c:v>590.72106446221676</c:v>
                </c:pt>
                <c:pt idx="6977">
                  <c:v>590.66902733234815</c:v>
                </c:pt>
                <c:pt idx="6978">
                  <c:v>590.28806086626309</c:v>
                </c:pt>
                <c:pt idx="6979">
                  <c:v>590.19516067460165</c:v>
                </c:pt>
                <c:pt idx="6980">
                  <c:v>590.07522372142853</c:v>
                </c:pt>
                <c:pt idx="6981">
                  <c:v>589.74519823996593</c:v>
                </c:pt>
                <c:pt idx="6982">
                  <c:v>589.7437900999189</c:v>
                </c:pt>
                <c:pt idx="6983">
                  <c:v>589.63823177191944</c:v>
                </c:pt>
                <c:pt idx="6984">
                  <c:v>589.38775647679847</c:v>
                </c:pt>
                <c:pt idx="6985">
                  <c:v>588.76861593056049</c:v>
                </c:pt>
                <c:pt idx="6986">
                  <c:v>588.19920426284534</c:v>
                </c:pt>
                <c:pt idx="6987">
                  <c:v>588.15944690224205</c:v>
                </c:pt>
                <c:pt idx="6988">
                  <c:v>587.9542572075128</c:v>
                </c:pt>
                <c:pt idx="6989">
                  <c:v>587.6193590426268</c:v>
                </c:pt>
                <c:pt idx="6990">
                  <c:v>586.72920798695748</c:v>
                </c:pt>
                <c:pt idx="6991">
                  <c:v>586.38148483182397</c:v>
                </c:pt>
                <c:pt idx="6992">
                  <c:v>585.51470182003879</c:v>
                </c:pt>
                <c:pt idx="6993">
                  <c:v>585.45177106465883</c:v>
                </c:pt>
                <c:pt idx="6994">
                  <c:v>585.14527554303402</c:v>
                </c:pt>
                <c:pt idx="6995">
                  <c:v>584.49802825131087</c:v>
                </c:pt>
                <c:pt idx="6996">
                  <c:v>583.94169349722267</c:v>
                </c:pt>
                <c:pt idx="6997">
                  <c:v>583.7288963252555</c:v>
                </c:pt>
                <c:pt idx="6998">
                  <c:v>583.66743895992431</c:v>
                </c:pt>
                <c:pt idx="6999">
                  <c:v>583.47890162277145</c:v>
                </c:pt>
                <c:pt idx="7000">
                  <c:v>583.37523176086859</c:v>
                </c:pt>
                <c:pt idx="7001">
                  <c:v>582.86112497296006</c:v>
                </c:pt>
                <c:pt idx="7002">
                  <c:v>582.79151261180948</c:v>
                </c:pt>
                <c:pt idx="7003">
                  <c:v>582.69985501865347</c:v>
                </c:pt>
                <c:pt idx="7004">
                  <c:v>582.43651166415884</c:v>
                </c:pt>
                <c:pt idx="7005">
                  <c:v>582.29030425383587</c:v>
                </c:pt>
                <c:pt idx="7006">
                  <c:v>582.06164751578274</c:v>
                </c:pt>
                <c:pt idx="7007">
                  <c:v>581.65588894937594</c:v>
                </c:pt>
                <c:pt idx="7008">
                  <c:v>581.51404443638398</c:v>
                </c:pt>
                <c:pt idx="7009">
                  <c:v>581.38761193143409</c:v>
                </c:pt>
                <c:pt idx="7010">
                  <c:v>580.59592699509551</c:v>
                </c:pt>
                <c:pt idx="7011">
                  <c:v>579.71301850461793</c:v>
                </c:pt>
                <c:pt idx="7012">
                  <c:v>579.69452536760309</c:v>
                </c:pt>
                <c:pt idx="7013">
                  <c:v>579.53232569421971</c:v>
                </c:pt>
                <c:pt idx="7014">
                  <c:v>578.82177595207781</c:v>
                </c:pt>
                <c:pt idx="7015">
                  <c:v>578.78577047163833</c:v>
                </c:pt>
                <c:pt idx="7016">
                  <c:v>578.75924699256848</c:v>
                </c:pt>
                <c:pt idx="7017">
                  <c:v>578.538982563589</c:v>
                </c:pt>
                <c:pt idx="7018">
                  <c:v>578.17157489896226</c:v>
                </c:pt>
                <c:pt idx="7019">
                  <c:v>577.68499946633972</c:v>
                </c:pt>
                <c:pt idx="7020">
                  <c:v>577.6333928179389</c:v>
                </c:pt>
                <c:pt idx="7021">
                  <c:v>577.09598606502004</c:v>
                </c:pt>
                <c:pt idx="7022">
                  <c:v>576.60963565203042</c:v>
                </c:pt>
                <c:pt idx="7023">
                  <c:v>576.32724169835444</c:v>
                </c:pt>
                <c:pt idx="7024">
                  <c:v>576.24452936145997</c:v>
                </c:pt>
                <c:pt idx="7025">
                  <c:v>576.12227351614013</c:v>
                </c:pt>
                <c:pt idx="7026">
                  <c:v>575.5909143951742</c:v>
                </c:pt>
                <c:pt idx="7027">
                  <c:v>574.33291389231874</c:v>
                </c:pt>
                <c:pt idx="7028">
                  <c:v>573.58036226175625</c:v>
                </c:pt>
                <c:pt idx="7029">
                  <c:v>573.36254146524186</c:v>
                </c:pt>
                <c:pt idx="7030">
                  <c:v>573.32571724219486</c:v>
                </c:pt>
                <c:pt idx="7031">
                  <c:v>572.8659373687517</c:v>
                </c:pt>
                <c:pt idx="7032">
                  <c:v>572.22021533065436</c:v>
                </c:pt>
                <c:pt idx="7033">
                  <c:v>570.21420387068963</c:v>
                </c:pt>
                <c:pt idx="7034">
                  <c:v>570.19144417408859</c:v>
                </c:pt>
                <c:pt idx="7035">
                  <c:v>569.34609678164327</c:v>
                </c:pt>
                <c:pt idx="7036">
                  <c:v>569.24151059075461</c:v>
                </c:pt>
                <c:pt idx="7037">
                  <c:v>568.65768625765224</c:v>
                </c:pt>
                <c:pt idx="7038">
                  <c:v>568.03776636885277</c:v>
                </c:pt>
                <c:pt idx="7039">
                  <c:v>567.64063949783633</c:v>
                </c:pt>
                <c:pt idx="7040">
                  <c:v>567.61987389609635</c:v>
                </c:pt>
                <c:pt idx="7041">
                  <c:v>567.13739804506838</c:v>
                </c:pt>
                <c:pt idx="7042">
                  <c:v>566.97193547199174</c:v>
                </c:pt>
                <c:pt idx="7043">
                  <c:v>566.08804999795541</c:v>
                </c:pt>
                <c:pt idx="7044">
                  <c:v>566.07811940408419</c:v>
                </c:pt>
                <c:pt idx="7045">
                  <c:v>565.60339294483742</c:v>
                </c:pt>
                <c:pt idx="7046">
                  <c:v>565.12528061233979</c:v>
                </c:pt>
                <c:pt idx="7047">
                  <c:v>564.46068944576712</c:v>
                </c:pt>
                <c:pt idx="7048">
                  <c:v>563.98970292422507</c:v>
                </c:pt>
                <c:pt idx="7049">
                  <c:v>563.56748296405283</c:v>
                </c:pt>
                <c:pt idx="7050">
                  <c:v>563.48607738567728</c:v>
                </c:pt>
                <c:pt idx="7051">
                  <c:v>563.00228594018665</c:v>
                </c:pt>
                <c:pt idx="7052">
                  <c:v>562.63158513181293</c:v>
                </c:pt>
                <c:pt idx="7053">
                  <c:v>562.39476900522902</c:v>
                </c:pt>
                <c:pt idx="7054">
                  <c:v>562.31358436935477</c:v>
                </c:pt>
                <c:pt idx="7055">
                  <c:v>562.30575784257405</c:v>
                </c:pt>
                <c:pt idx="7056">
                  <c:v>562.0029742245913</c:v>
                </c:pt>
                <c:pt idx="7057">
                  <c:v>561.74357599583345</c:v>
                </c:pt>
                <c:pt idx="7058">
                  <c:v>561.65547952096608</c:v>
                </c:pt>
                <c:pt idx="7059">
                  <c:v>561.6254627966922</c:v>
                </c:pt>
                <c:pt idx="7060">
                  <c:v>561.60313791700946</c:v>
                </c:pt>
                <c:pt idx="7061">
                  <c:v>561.37229115997752</c:v>
                </c:pt>
                <c:pt idx="7062">
                  <c:v>560.94860197859498</c:v>
                </c:pt>
                <c:pt idx="7063">
                  <c:v>560.55385810772589</c:v>
                </c:pt>
                <c:pt idx="7064">
                  <c:v>560.12062558432422</c:v>
                </c:pt>
                <c:pt idx="7065">
                  <c:v>559.40120582952716</c:v>
                </c:pt>
                <c:pt idx="7066">
                  <c:v>559.25707298398845</c:v>
                </c:pt>
                <c:pt idx="7067">
                  <c:v>557.84917058639633</c:v>
                </c:pt>
                <c:pt idx="7068">
                  <c:v>556.13941806845673</c:v>
                </c:pt>
                <c:pt idx="7069">
                  <c:v>555.55901684152172</c:v>
                </c:pt>
                <c:pt idx="7070">
                  <c:v>554.67152576399337</c:v>
                </c:pt>
                <c:pt idx="7071">
                  <c:v>554.20689387979201</c:v>
                </c:pt>
                <c:pt idx="7072">
                  <c:v>553.75625151293764</c:v>
                </c:pt>
                <c:pt idx="7073">
                  <c:v>553.16873106432263</c:v>
                </c:pt>
                <c:pt idx="7074">
                  <c:v>552.94110498825705</c:v>
                </c:pt>
                <c:pt idx="7075">
                  <c:v>552.26100653652668</c:v>
                </c:pt>
                <c:pt idx="7076">
                  <c:v>552.06829304131782</c:v>
                </c:pt>
                <c:pt idx="7077">
                  <c:v>551.97255946334872</c:v>
                </c:pt>
                <c:pt idx="7078">
                  <c:v>551.55589943551149</c:v>
                </c:pt>
                <c:pt idx="7079">
                  <c:v>551.35312111331348</c:v>
                </c:pt>
                <c:pt idx="7080">
                  <c:v>551.28613001505107</c:v>
                </c:pt>
                <c:pt idx="7081">
                  <c:v>550.79493842095962</c:v>
                </c:pt>
                <c:pt idx="7082">
                  <c:v>550.72109411746476</c:v>
                </c:pt>
                <c:pt idx="7083">
                  <c:v>550.51899809573774</c:v>
                </c:pt>
                <c:pt idx="7084">
                  <c:v>550.34425084314933</c:v>
                </c:pt>
                <c:pt idx="7085">
                  <c:v>550.26526346981518</c:v>
                </c:pt>
                <c:pt idx="7086">
                  <c:v>550.19976470155848</c:v>
                </c:pt>
                <c:pt idx="7087">
                  <c:v>549.77046199487313</c:v>
                </c:pt>
                <c:pt idx="7088">
                  <c:v>549.33843410713712</c:v>
                </c:pt>
                <c:pt idx="7089">
                  <c:v>549.14315959141891</c:v>
                </c:pt>
                <c:pt idx="7090">
                  <c:v>547.78101801105652</c:v>
                </c:pt>
                <c:pt idx="7091">
                  <c:v>547.69592890812282</c:v>
                </c:pt>
                <c:pt idx="7092">
                  <c:v>547.29152411851612</c:v>
                </c:pt>
                <c:pt idx="7093">
                  <c:v>546.14997228099537</c:v>
                </c:pt>
                <c:pt idx="7094">
                  <c:v>546.01442394221658</c:v>
                </c:pt>
                <c:pt idx="7095">
                  <c:v>545.32390258508599</c:v>
                </c:pt>
                <c:pt idx="7096">
                  <c:v>545.19151043925024</c:v>
                </c:pt>
                <c:pt idx="7097">
                  <c:v>545.16140736913519</c:v>
                </c:pt>
                <c:pt idx="7098">
                  <c:v>545.13957261549115</c:v>
                </c:pt>
                <c:pt idx="7099">
                  <c:v>545.07091001440926</c:v>
                </c:pt>
                <c:pt idx="7100">
                  <c:v>544.24548986379727</c:v>
                </c:pt>
                <c:pt idx="7101">
                  <c:v>543.86971761473558</c:v>
                </c:pt>
                <c:pt idx="7102">
                  <c:v>543.69425382580255</c:v>
                </c:pt>
                <c:pt idx="7103">
                  <c:v>543.38654967543982</c:v>
                </c:pt>
                <c:pt idx="7104">
                  <c:v>543.33220115323456</c:v>
                </c:pt>
                <c:pt idx="7105">
                  <c:v>542.33251200942107</c:v>
                </c:pt>
                <c:pt idx="7106">
                  <c:v>541.87941178113499</c:v>
                </c:pt>
                <c:pt idx="7107">
                  <c:v>541.54087847432538</c:v>
                </c:pt>
                <c:pt idx="7108">
                  <c:v>541.13381273671166</c:v>
                </c:pt>
                <c:pt idx="7109">
                  <c:v>540.29954577097885</c:v>
                </c:pt>
                <c:pt idx="7110">
                  <c:v>539.26933792328782</c:v>
                </c:pt>
                <c:pt idx="7111">
                  <c:v>539.12415098887766</c:v>
                </c:pt>
                <c:pt idx="7112">
                  <c:v>538.82249194845372</c:v>
                </c:pt>
                <c:pt idx="7113">
                  <c:v>538.43425359561411</c:v>
                </c:pt>
                <c:pt idx="7114">
                  <c:v>538.38410970173368</c:v>
                </c:pt>
                <c:pt idx="7115">
                  <c:v>538.01979631112238</c:v>
                </c:pt>
                <c:pt idx="7116">
                  <c:v>537.86525450569161</c:v>
                </c:pt>
                <c:pt idx="7117">
                  <c:v>537.85952114383804</c:v>
                </c:pt>
                <c:pt idx="7118">
                  <c:v>537.59555886929638</c:v>
                </c:pt>
                <c:pt idx="7119">
                  <c:v>537.47593646814425</c:v>
                </c:pt>
                <c:pt idx="7120">
                  <c:v>537.45117497702017</c:v>
                </c:pt>
                <c:pt idx="7121">
                  <c:v>536.60970726684116</c:v>
                </c:pt>
                <c:pt idx="7122">
                  <c:v>536.16828779372906</c:v>
                </c:pt>
                <c:pt idx="7123">
                  <c:v>536.08146959970043</c:v>
                </c:pt>
                <c:pt idx="7124">
                  <c:v>535.25523855196309</c:v>
                </c:pt>
                <c:pt idx="7125">
                  <c:v>533.93018322909052</c:v>
                </c:pt>
                <c:pt idx="7126">
                  <c:v>533.52474459087466</c:v>
                </c:pt>
                <c:pt idx="7127">
                  <c:v>533.42330169466118</c:v>
                </c:pt>
                <c:pt idx="7128">
                  <c:v>532.99286886017762</c:v>
                </c:pt>
                <c:pt idx="7129">
                  <c:v>532.83209259070611</c:v>
                </c:pt>
                <c:pt idx="7130">
                  <c:v>532.73802693421328</c:v>
                </c:pt>
                <c:pt idx="7131">
                  <c:v>531.68235458321328</c:v>
                </c:pt>
                <c:pt idx="7132">
                  <c:v>531.60886189481198</c:v>
                </c:pt>
                <c:pt idx="7133">
                  <c:v>531.53535010661824</c:v>
                </c:pt>
                <c:pt idx="7134">
                  <c:v>531.35092749386195</c:v>
                </c:pt>
                <c:pt idx="7135">
                  <c:v>530.75555359456075</c:v>
                </c:pt>
                <c:pt idx="7136">
                  <c:v>530.57500669812157</c:v>
                </c:pt>
                <c:pt idx="7137">
                  <c:v>529.99463200595881</c:v>
                </c:pt>
                <c:pt idx="7138">
                  <c:v>529.67440716842816</c:v>
                </c:pt>
                <c:pt idx="7139">
                  <c:v>529.65399746115838</c:v>
                </c:pt>
                <c:pt idx="7140">
                  <c:v>529.38065296037007</c:v>
                </c:pt>
                <c:pt idx="7141">
                  <c:v>529.18970447324693</c:v>
                </c:pt>
                <c:pt idx="7142">
                  <c:v>528.60967234683187</c:v>
                </c:pt>
                <c:pt idx="7143">
                  <c:v>528.39451167899699</c:v>
                </c:pt>
                <c:pt idx="7144">
                  <c:v>528.10857708796652</c:v>
                </c:pt>
                <c:pt idx="7145">
                  <c:v>528.09545598203522</c:v>
                </c:pt>
                <c:pt idx="7146">
                  <c:v>527.72534669395952</c:v>
                </c:pt>
                <c:pt idx="7147">
                  <c:v>526.04768977594938</c:v>
                </c:pt>
                <c:pt idx="7148">
                  <c:v>525.9052776220534</c:v>
                </c:pt>
                <c:pt idx="7149">
                  <c:v>525.37677489203816</c:v>
                </c:pt>
                <c:pt idx="7150">
                  <c:v>525.32394222520099</c:v>
                </c:pt>
                <c:pt idx="7151">
                  <c:v>525.28076465277525</c:v>
                </c:pt>
                <c:pt idx="7152">
                  <c:v>525.23913628592561</c:v>
                </c:pt>
                <c:pt idx="7153">
                  <c:v>524.67406748407006</c:v>
                </c:pt>
                <c:pt idx="7154">
                  <c:v>524.56180359473024</c:v>
                </c:pt>
                <c:pt idx="7155">
                  <c:v>524.40648116992986</c:v>
                </c:pt>
                <c:pt idx="7156">
                  <c:v>524.362392322868</c:v>
                </c:pt>
                <c:pt idx="7157">
                  <c:v>523.99257480448023</c:v>
                </c:pt>
                <c:pt idx="7158">
                  <c:v>523.75228186947982</c:v>
                </c:pt>
                <c:pt idx="7159">
                  <c:v>523.5519622649748</c:v>
                </c:pt>
                <c:pt idx="7160">
                  <c:v>523.43640815524645</c:v>
                </c:pt>
                <c:pt idx="7161">
                  <c:v>523.16654181526769</c:v>
                </c:pt>
                <c:pt idx="7162">
                  <c:v>523.08497738358039</c:v>
                </c:pt>
                <c:pt idx="7163">
                  <c:v>522.93716409595106</c:v>
                </c:pt>
                <c:pt idx="7164">
                  <c:v>522.90386723238817</c:v>
                </c:pt>
                <c:pt idx="7165">
                  <c:v>522.31695713699173</c:v>
                </c:pt>
                <c:pt idx="7166">
                  <c:v>521.94734537550551</c:v>
                </c:pt>
                <c:pt idx="7167">
                  <c:v>521.87352305205388</c:v>
                </c:pt>
                <c:pt idx="7168">
                  <c:v>521.25941907746926</c:v>
                </c:pt>
                <c:pt idx="7169">
                  <c:v>521.2243389984634</c:v>
                </c:pt>
                <c:pt idx="7170">
                  <c:v>520.35312070322846</c:v>
                </c:pt>
                <c:pt idx="7171">
                  <c:v>519.06457241686894</c:v>
                </c:pt>
                <c:pt idx="7172">
                  <c:v>518.19740309571318</c:v>
                </c:pt>
                <c:pt idx="7173">
                  <c:v>517.90437303472106</c:v>
                </c:pt>
                <c:pt idx="7174">
                  <c:v>517.03705556410921</c:v>
                </c:pt>
                <c:pt idx="7175">
                  <c:v>517.01363285817058</c:v>
                </c:pt>
                <c:pt idx="7176">
                  <c:v>516.78268741428019</c:v>
                </c:pt>
                <c:pt idx="7177">
                  <c:v>516.4476182219754</c:v>
                </c:pt>
                <c:pt idx="7178">
                  <c:v>516.17381458117939</c:v>
                </c:pt>
                <c:pt idx="7179">
                  <c:v>516.14649633460579</c:v>
                </c:pt>
                <c:pt idx="7180">
                  <c:v>515.74871999740913</c:v>
                </c:pt>
                <c:pt idx="7181">
                  <c:v>514.43647563174898</c:v>
                </c:pt>
                <c:pt idx="7182">
                  <c:v>514.27966557766831</c:v>
                </c:pt>
                <c:pt idx="7183">
                  <c:v>513.53465025658409</c:v>
                </c:pt>
                <c:pt idx="7184">
                  <c:v>512.71064937964547</c:v>
                </c:pt>
                <c:pt idx="7185">
                  <c:v>511.64776589343529</c:v>
                </c:pt>
                <c:pt idx="7186">
                  <c:v>511.44849280021253</c:v>
                </c:pt>
                <c:pt idx="7187">
                  <c:v>511.32184398456059</c:v>
                </c:pt>
                <c:pt idx="7188">
                  <c:v>511.2733366445845</c:v>
                </c:pt>
                <c:pt idx="7189">
                  <c:v>511.00192267442537</c:v>
                </c:pt>
                <c:pt idx="7190">
                  <c:v>510.90288316458458</c:v>
                </c:pt>
                <c:pt idx="7191">
                  <c:v>510.70392874436249</c:v>
                </c:pt>
                <c:pt idx="7192">
                  <c:v>510.46835576357108</c:v>
                </c:pt>
                <c:pt idx="7193">
                  <c:v>510.3683222125677</c:v>
                </c:pt>
                <c:pt idx="7194">
                  <c:v>510.24640742819548</c:v>
                </c:pt>
                <c:pt idx="7195">
                  <c:v>509.64919558129174</c:v>
                </c:pt>
                <c:pt idx="7196">
                  <c:v>508.58946492897144</c:v>
                </c:pt>
                <c:pt idx="7197">
                  <c:v>508.16445477696243</c:v>
                </c:pt>
                <c:pt idx="7198">
                  <c:v>507.86362283116</c:v>
                </c:pt>
                <c:pt idx="7199">
                  <c:v>507.85815554986402</c:v>
                </c:pt>
                <c:pt idx="7200">
                  <c:v>507.82772019256493</c:v>
                </c:pt>
                <c:pt idx="7201">
                  <c:v>507.75476040269302</c:v>
                </c:pt>
                <c:pt idx="7202">
                  <c:v>507.22055017083062</c:v>
                </c:pt>
                <c:pt idx="7203">
                  <c:v>507.05064459704681</c:v>
                </c:pt>
                <c:pt idx="7204">
                  <c:v>506.46674212615528</c:v>
                </c:pt>
                <c:pt idx="7205">
                  <c:v>506.34405126651131</c:v>
                </c:pt>
                <c:pt idx="7206">
                  <c:v>506.19605158263607</c:v>
                </c:pt>
                <c:pt idx="7207">
                  <c:v>505.67637145774233</c:v>
                </c:pt>
                <c:pt idx="7208">
                  <c:v>505.00272734656096</c:v>
                </c:pt>
                <c:pt idx="7209">
                  <c:v>504.43125035657238</c:v>
                </c:pt>
                <c:pt idx="7210">
                  <c:v>504.10468766801887</c:v>
                </c:pt>
                <c:pt idx="7211">
                  <c:v>503.35895704953055</c:v>
                </c:pt>
                <c:pt idx="7212">
                  <c:v>502.72887645540141</c:v>
                </c:pt>
                <c:pt idx="7213">
                  <c:v>501.75064024970249</c:v>
                </c:pt>
                <c:pt idx="7214">
                  <c:v>500.83110414760813</c:v>
                </c:pt>
                <c:pt idx="7215">
                  <c:v>500.81568089140791</c:v>
                </c:pt>
                <c:pt idx="7216">
                  <c:v>500.65674810333377</c:v>
                </c:pt>
                <c:pt idx="7217">
                  <c:v>500.64884889289732</c:v>
                </c:pt>
                <c:pt idx="7218">
                  <c:v>499.98874884961788</c:v>
                </c:pt>
                <c:pt idx="7219">
                  <c:v>499.74344830135061</c:v>
                </c:pt>
                <c:pt idx="7220">
                  <c:v>499.63416130973138</c:v>
                </c:pt>
                <c:pt idx="7221">
                  <c:v>499.62827261691137</c:v>
                </c:pt>
                <c:pt idx="7222">
                  <c:v>499.47888519200592</c:v>
                </c:pt>
                <c:pt idx="7223">
                  <c:v>498.08408060275326</c:v>
                </c:pt>
                <c:pt idx="7224">
                  <c:v>497.62216685766145</c:v>
                </c:pt>
                <c:pt idx="7225">
                  <c:v>496.76871013990842</c:v>
                </c:pt>
                <c:pt idx="7226">
                  <c:v>496.6850371510705</c:v>
                </c:pt>
                <c:pt idx="7227">
                  <c:v>496.61602173661299</c:v>
                </c:pt>
                <c:pt idx="7228">
                  <c:v>496.45858669328186</c:v>
                </c:pt>
                <c:pt idx="7229">
                  <c:v>496.10818163165618</c:v>
                </c:pt>
                <c:pt idx="7230">
                  <c:v>495.15797729172647</c:v>
                </c:pt>
                <c:pt idx="7231">
                  <c:v>495.06379827505236</c:v>
                </c:pt>
                <c:pt idx="7232">
                  <c:v>494.51996484523841</c:v>
                </c:pt>
                <c:pt idx="7233">
                  <c:v>494.43659684196507</c:v>
                </c:pt>
                <c:pt idx="7234">
                  <c:v>494.28763183777943</c:v>
                </c:pt>
                <c:pt idx="7235">
                  <c:v>494.2009348334206</c:v>
                </c:pt>
                <c:pt idx="7236">
                  <c:v>494.08786372948032</c:v>
                </c:pt>
                <c:pt idx="7237">
                  <c:v>493.73230717429834</c:v>
                </c:pt>
                <c:pt idx="7238">
                  <c:v>493.65248705635474</c:v>
                </c:pt>
                <c:pt idx="7239">
                  <c:v>493.18459814694819</c:v>
                </c:pt>
                <c:pt idx="7240">
                  <c:v>492.86940695004074</c:v>
                </c:pt>
                <c:pt idx="7241">
                  <c:v>492.30082591187204</c:v>
                </c:pt>
                <c:pt idx="7242">
                  <c:v>491.83777138730716</c:v>
                </c:pt>
                <c:pt idx="7243">
                  <c:v>491.31300427235664</c:v>
                </c:pt>
                <c:pt idx="7244">
                  <c:v>491.24622593849904</c:v>
                </c:pt>
                <c:pt idx="7245">
                  <c:v>491.20162179357476</c:v>
                </c:pt>
                <c:pt idx="7246">
                  <c:v>490.80034135851605</c:v>
                </c:pt>
                <c:pt idx="7247">
                  <c:v>490.68671098542706</c:v>
                </c:pt>
                <c:pt idx="7248">
                  <c:v>490.19269864555855</c:v>
                </c:pt>
                <c:pt idx="7249">
                  <c:v>489.40591271603904</c:v>
                </c:pt>
                <c:pt idx="7250">
                  <c:v>489.22689936312037</c:v>
                </c:pt>
                <c:pt idx="7251">
                  <c:v>489.06224627649618</c:v>
                </c:pt>
                <c:pt idx="7252">
                  <c:v>488.89168530575409</c:v>
                </c:pt>
                <c:pt idx="7253">
                  <c:v>488.71904505363352</c:v>
                </c:pt>
                <c:pt idx="7254">
                  <c:v>488.46784770570497</c:v>
                </c:pt>
                <c:pt idx="7255">
                  <c:v>488.05139995295974</c:v>
                </c:pt>
                <c:pt idx="7256">
                  <c:v>486.94170244610882</c:v>
                </c:pt>
                <c:pt idx="7257">
                  <c:v>486.90837279635178</c:v>
                </c:pt>
                <c:pt idx="7258">
                  <c:v>486.90712308291143</c:v>
                </c:pt>
                <c:pt idx="7259">
                  <c:v>486.84001944771239</c:v>
                </c:pt>
                <c:pt idx="7260">
                  <c:v>486.17396909377408</c:v>
                </c:pt>
                <c:pt idx="7261">
                  <c:v>485.91263288662662</c:v>
                </c:pt>
                <c:pt idx="7262">
                  <c:v>485.90938095996393</c:v>
                </c:pt>
                <c:pt idx="7263">
                  <c:v>485.43040621122969</c:v>
                </c:pt>
                <c:pt idx="7264">
                  <c:v>484.01860220261335</c:v>
                </c:pt>
                <c:pt idx="7265">
                  <c:v>483.78098816197786</c:v>
                </c:pt>
                <c:pt idx="7266">
                  <c:v>483.29149506886802</c:v>
                </c:pt>
                <c:pt idx="7267">
                  <c:v>483.16390882776653</c:v>
                </c:pt>
                <c:pt idx="7268">
                  <c:v>482.98850944001492</c:v>
                </c:pt>
                <c:pt idx="7269">
                  <c:v>482.70906526736303</c:v>
                </c:pt>
                <c:pt idx="7270">
                  <c:v>482.43931367858414</c:v>
                </c:pt>
                <c:pt idx="7271">
                  <c:v>482.38216090755333</c:v>
                </c:pt>
                <c:pt idx="7272">
                  <c:v>481.44489366284665</c:v>
                </c:pt>
                <c:pt idx="7273">
                  <c:v>480.8374103807576</c:v>
                </c:pt>
                <c:pt idx="7274">
                  <c:v>480.64443784578407</c:v>
                </c:pt>
                <c:pt idx="7275">
                  <c:v>479.694673627437</c:v>
                </c:pt>
                <c:pt idx="7276">
                  <c:v>479.39040702593519</c:v>
                </c:pt>
                <c:pt idx="7277">
                  <c:v>479.18844436688966</c:v>
                </c:pt>
                <c:pt idx="7278">
                  <c:v>478.45037117709256</c:v>
                </c:pt>
                <c:pt idx="7279">
                  <c:v>477.94595249026349</c:v>
                </c:pt>
                <c:pt idx="7280">
                  <c:v>477.75044733500624</c:v>
                </c:pt>
                <c:pt idx="7281">
                  <c:v>477.72877605139382</c:v>
                </c:pt>
                <c:pt idx="7282">
                  <c:v>477.52577832849283</c:v>
                </c:pt>
                <c:pt idx="7283">
                  <c:v>477.45635394437033</c:v>
                </c:pt>
                <c:pt idx="7284">
                  <c:v>476.60803929535155</c:v>
                </c:pt>
                <c:pt idx="7285">
                  <c:v>476.36597843928473</c:v>
                </c:pt>
                <c:pt idx="7286">
                  <c:v>476.10758929803842</c:v>
                </c:pt>
                <c:pt idx="7287">
                  <c:v>475.92861417715341</c:v>
                </c:pt>
                <c:pt idx="7288">
                  <c:v>475.77318409871731</c:v>
                </c:pt>
                <c:pt idx="7289">
                  <c:v>475.33360693118232</c:v>
                </c:pt>
                <c:pt idx="7290">
                  <c:v>475.10454384310378</c:v>
                </c:pt>
                <c:pt idx="7291">
                  <c:v>474.9420972728206</c:v>
                </c:pt>
                <c:pt idx="7292">
                  <c:v>474.80181798512632</c:v>
                </c:pt>
                <c:pt idx="7293">
                  <c:v>474.64011853193864</c:v>
                </c:pt>
                <c:pt idx="7294">
                  <c:v>474.43601066705662</c:v>
                </c:pt>
                <c:pt idx="7295">
                  <c:v>474.30191477586828</c:v>
                </c:pt>
                <c:pt idx="7296">
                  <c:v>474.27472526264791</c:v>
                </c:pt>
                <c:pt idx="7297">
                  <c:v>474.25903724711799</c:v>
                </c:pt>
                <c:pt idx="7298">
                  <c:v>474.1688216201465</c:v>
                </c:pt>
                <c:pt idx="7299">
                  <c:v>473.51667842174157</c:v>
                </c:pt>
                <c:pt idx="7300">
                  <c:v>473.18440940664874</c:v>
                </c:pt>
                <c:pt idx="7301">
                  <c:v>472.86867094089166</c:v>
                </c:pt>
                <c:pt idx="7302">
                  <c:v>472.41613220496629</c:v>
                </c:pt>
                <c:pt idx="7303">
                  <c:v>471.88087443911786</c:v>
                </c:pt>
                <c:pt idx="7304">
                  <c:v>471.74238583068052</c:v>
                </c:pt>
                <c:pt idx="7305">
                  <c:v>471.60923249942527</c:v>
                </c:pt>
                <c:pt idx="7306">
                  <c:v>471.41563777372244</c:v>
                </c:pt>
                <c:pt idx="7307">
                  <c:v>470.24212878773187</c:v>
                </c:pt>
                <c:pt idx="7308">
                  <c:v>469.71748713335296</c:v>
                </c:pt>
                <c:pt idx="7309">
                  <c:v>469.07992314002581</c:v>
                </c:pt>
                <c:pt idx="7310">
                  <c:v>468.7982820515345</c:v>
                </c:pt>
                <c:pt idx="7311">
                  <c:v>468.33664310362866</c:v>
                </c:pt>
                <c:pt idx="7312">
                  <c:v>468.1817886368579</c:v>
                </c:pt>
                <c:pt idx="7313">
                  <c:v>467.49242326822548</c:v>
                </c:pt>
                <c:pt idx="7314">
                  <c:v>465.88214755557487</c:v>
                </c:pt>
                <c:pt idx="7315">
                  <c:v>465.84294835177155</c:v>
                </c:pt>
                <c:pt idx="7316">
                  <c:v>465.25675222168371</c:v>
                </c:pt>
                <c:pt idx="7317">
                  <c:v>465.15868592607887</c:v>
                </c:pt>
                <c:pt idx="7318">
                  <c:v>465.05441728675117</c:v>
                </c:pt>
                <c:pt idx="7319">
                  <c:v>465.03478722832034</c:v>
                </c:pt>
                <c:pt idx="7320">
                  <c:v>464.88762225254027</c:v>
                </c:pt>
                <c:pt idx="7321">
                  <c:v>464.78041552700927</c:v>
                </c:pt>
                <c:pt idx="7322">
                  <c:v>464.74546461318977</c:v>
                </c:pt>
                <c:pt idx="7323">
                  <c:v>464.65433380580606</c:v>
                </c:pt>
                <c:pt idx="7324">
                  <c:v>464.56584321285845</c:v>
                </c:pt>
                <c:pt idx="7325">
                  <c:v>464.27010216776364</c:v>
                </c:pt>
                <c:pt idx="7326">
                  <c:v>464.13196376372747</c:v>
                </c:pt>
                <c:pt idx="7327">
                  <c:v>464.08669006510331</c:v>
                </c:pt>
                <c:pt idx="7328">
                  <c:v>463.36266970887823</c:v>
                </c:pt>
                <c:pt idx="7329">
                  <c:v>463.14800242267955</c:v>
                </c:pt>
                <c:pt idx="7330">
                  <c:v>462.99458770707969</c:v>
                </c:pt>
                <c:pt idx="7331">
                  <c:v>462.65659778263012</c:v>
                </c:pt>
                <c:pt idx="7332">
                  <c:v>462.51087900124901</c:v>
                </c:pt>
                <c:pt idx="7333">
                  <c:v>462.30010734856126</c:v>
                </c:pt>
                <c:pt idx="7334">
                  <c:v>462.0099079053557</c:v>
                </c:pt>
                <c:pt idx="7335">
                  <c:v>461.84814737093535</c:v>
                </c:pt>
                <c:pt idx="7336">
                  <c:v>461.1987750307191</c:v>
                </c:pt>
                <c:pt idx="7337">
                  <c:v>460.4136551565739</c:v>
                </c:pt>
                <c:pt idx="7338">
                  <c:v>459.75625082681552</c:v>
                </c:pt>
                <c:pt idx="7339">
                  <c:v>459.02452578096751</c:v>
                </c:pt>
                <c:pt idx="7340">
                  <c:v>458.69705603918794</c:v>
                </c:pt>
                <c:pt idx="7341">
                  <c:v>457.68441319746802</c:v>
                </c:pt>
                <c:pt idx="7342">
                  <c:v>457.2879437997027</c:v>
                </c:pt>
                <c:pt idx="7343">
                  <c:v>457.26946485936639</c:v>
                </c:pt>
                <c:pt idx="7344">
                  <c:v>456.84212582168476</c:v>
                </c:pt>
                <c:pt idx="7345">
                  <c:v>456.36734504334419</c:v>
                </c:pt>
                <c:pt idx="7346">
                  <c:v>456.20115829136631</c:v>
                </c:pt>
                <c:pt idx="7347">
                  <c:v>456.02966992893982</c:v>
                </c:pt>
                <c:pt idx="7348">
                  <c:v>455.22339676075512</c:v>
                </c:pt>
                <c:pt idx="7349">
                  <c:v>454.17142298680631</c:v>
                </c:pt>
                <c:pt idx="7350">
                  <c:v>453.89829473921407</c:v>
                </c:pt>
                <c:pt idx="7351">
                  <c:v>453.75822479781999</c:v>
                </c:pt>
                <c:pt idx="7352">
                  <c:v>453.14265845830869</c:v>
                </c:pt>
                <c:pt idx="7353">
                  <c:v>453.09163845565843</c:v>
                </c:pt>
                <c:pt idx="7354">
                  <c:v>452.54561007377168</c:v>
                </c:pt>
                <c:pt idx="7355">
                  <c:v>451.19535751058203</c:v>
                </c:pt>
                <c:pt idx="7356">
                  <c:v>450.45621812102542</c:v>
                </c:pt>
                <c:pt idx="7357">
                  <c:v>450.36805891245905</c:v>
                </c:pt>
                <c:pt idx="7358">
                  <c:v>450.22029723207572</c:v>
                </c:pt>
                <c:pt idx="7359">
                  <c:v>449.63358175101382</c:v>
                </c:pt>
                <c:pt idx="7360">
                  <c:v>449.32280819636662</c:v>
                </c:pt>
                <c:pt idx="7361">
                  <c:v>448.86707008081379</c:v>
                </c:pt>
                <c:pt idx="7362">
                  <c:v>448.73392618937987</c:v>
                </c:pt>
                <c:pt idx="7363">
                  <c:v>448.15549606076593</c:v>
                </c:pt>
                <c:pt idx="7364">
                  <c:v>447.7519709230512</c:v>
                </c:pt>
                <c:pt idx="7365">
                  <c:v>447.56517823780786</c:v>
                </c:pt>
                <c:pt idx="7366">
                  <c:v>447.52655508402324</c:v>
                </c:pt>
                <c:pt idx="7367">
                  <c:v>447.06675672433028</c:v>
                </c:pt>
                <c:pt idx="7368">
                  <c:v>447.05276502382731</c:v>
                </c:pt>
                <c:pt idx="7369">
                  <c:v>446.13754582238164</c:v>
                </c:pt>
                <c:pt idx="7370">
                  <c:v>445.70405036836456</c:v>
                </c:pt>
                <c:pt idx="7371">
                  <c:v>445.42735130876309</c:v>
                </c:pt>
                <c:pt idx="7372">
                  <c:v>445.14024865018456</c:v>
                </c:pt>
                <c:pt idx="7373">
                  <c:v>444.8218341411154</c:v>
                </c:pt>
                <c:pt idx="7374">
                  <c:v>444.3691369479036</c:v>
                </c:pt>
                <c:pt idx="7375">
                  <c:v>444.12371541707853</c:v>
                </c:pt>
                <c:pt idx="7376">
                  <c:v>444.12241966869794</c:v>
                </c:pt>
                <c:pt idx="7377">
                  <c:v>444.04724882314866</c:v>
                </c:pt>
                <c:pt idx="7378">
                  <c:v>443.83644278264916</c:v>
                </c:pt>
                <c:pt idx="7379">
                  <c:v>443.36659099780854</c:v>
                </c:pt>
                <c:pt idx="7380">
                  <c:v>443.27865776007582</c:v>
                </c:pt>
                <c:pt idx="7381">
                  <c:v>442.9274212378802</c:v>
                </c:pt>
                <c:pt idx="7382">
                  <c:v>442.56765734203162</c:v>
                </c:pt>
                <c:pt idx="7383">
                  <c:v>441.97100535128067</c:v>
                </c:pt>
                <c:pt idx="7384">
                  <c:v>441.42686670073209</c:v>
                </c:pt>
                <c:pt idx="7385">
                  <c:v>439.99680497725808</c:v>
                </c:pt>
                <c:pt idx="7386">
                  <c:v>439.90679483640531</c:v>
                </c:pt>
                <c:pt idx="7387">
                  <c:v>439.8916554380441</c:v>
                </c:pt>
                <c:pt idx="7388">
                  <c:v>439.45018148441113</c:v>
                </c:pt>
                <c:pt idx="7389">
                  <c:v>439.0706904358654</c:v>
                </c:pt>
                <c:pt idx="7390">
                  <c:v>438.97585709595904</c:v>
                </c:pt>
                <c:pt idx="7391">
                  <c:v>438.96671737693708</c:v>
                </c:pt>
                <c:pt idx="7392">
                  <c:v>437.4204629594895</c:v>
                </c:pt>
                <c:pt idx="7393">
                  <c:v>437.38725724825736</c:v>
                </c:pt>
                <c:pt idx="7394">
                  <c:v>436.9350746588284</c:v>
                </c:pt>
                <c:pt idx="7395">
                  <c:v>436.62656583029201</c:v>
                </c:pt>
                <c:pt idx="7396">
                  <c:v>436.37015206851373</c:v>
                </c:pt>
                <c:pt idx="7397">
                  <c:v>436.033175639295</c:v>
                </c:pt>
                <c:pt idx="7398">
                  <c:v>435.88008137704389</c:v>
                </c:pt>
                <c:pt idx="7399">
                  <c:v>435.73111709787855</c:v>
                </c:pt>
                <c:pt idx="7400">
                  <c:v>435.36299796361578</c:v>
                </c:pt>
                <c:pt idx="7401">
                  <c:v>435.23621821903527</c:v>
                </c:pt>
                <c:pt idx="7402">
                  <c:v>434.07218160069243</c:v>
                </c:pt>
                <c:pt idx="7403">
                  <c:v>433.88620938478346</c:v>
                </c:pt>
                <c:pt idx="7404">
                  <c:v>433.08222051944591</c:v>
                </c:pt>
                <c:pt idx="7405">
                  <c:v>432.99712435590311</c:v>
                </c:pt>
                <c:pt idx="7406">
                  <c:v>432.58307347490967</c:v>
                </c:pt>
                <c:pt idx="7407">
                  <c:v>432.30538258917113</c:v>
                </c:pt>
                <c:pt idx="7408">
                  <c:v>432.14222670393576</c:v>
                </c:pt>
                <c:pt idx="7409">
                  <c:v>431.41923669910011</c:v>
                </c:pt>
                <c:pt idx="7410">
                  <c:v>430.73407745709409</c:v>
                </c:pt>
                <c:pt idx="7411">
                  <c:v>429.60466821513239</c:v>
                </c:pt>
                <c:pt idx="7412">
                  <c:v>429.22356107401225</c:v>
                </c:pt>
                <c:pt idx="7413">
                  <c:v>428.83257108460288</c:v>
                </c:pt>
                <c:pt idx="7414">
                  <c:v>428.68700676113787</c:v>
                </c:pt>
                <c:pt idx="7415">
                  <c:v>427.44940306550927</c:v>
                </c:pt>
                <c:pt idx="7416">
                  <c:v>427.29994389780381</c:v>
                </c:pt>
                <c:pt idx="7417">
                  <c:v>427.09709384507181</c:v>
                </c:pt>
                <c:pt idx="7418">
                  <c:v>426.48381118719777</c:v>
                </c:pt>
                <c:pt idx="7419">
                  <c:v>426.47843202633362</c:v>
                </c:pt>
                <c:pt idx="7420">
                  <c:v>425.81893419811905</c:v>
                </c:pt>
                <c:pt idx="7421">
                  <c:v>425.33683256670622</c:v>
                </c:pt>
                <c:pt idx="7422">
                  <c:v>424.55790188729765</c:v>
                </c:pt>
                <c:pt idx="7423">
                  <c:v>424.32387952375751</c:v>
                </c:pt>
                <c:pt idx="7424">
                  <c:v>424.06950176495644</c:v>
                </c:pt>
                <c:pt idx="7425">
                  <c:v>423.86418944425884</c:v>
                </c:pt>
                <c:pt idx="7426">
                  <c:v>423.79938640656047</c:v>
                </c:pt>
                <c:pt idx="7427">
                  <c:v>423.78626128060529</c:v>
                </c:pt>
                <c:pt idx="7428">
                  <c:v>422.93479403312114</c:v>
                </c:pt>
                <c:pt idx="7429">
                  <c:v>422.85448302781424</c:v>
                </c:pt>
                <c:pt idx="7430">
                  <c:v>422.70446216417054</c:v>
                </c:pt>
                <c:pt idx="7431">
                  <c:v>421.54653277691449</c:v>
                </c:pt>
                <c:pt idx="7432">
                  <c:v>420.76373300946426</c:v>
                </c:pt>
                <c:pt idx="7433">
                  <c:v>420.61388636542688</c:v>
                </c:pt>
                <c:pt idx="7434">
                  <c:v>420.49455098105676</c:v>
                </c:pt>
                <c:pt idx="7435">
                  <c:v>420.39875144716768</c:v>
                </c:pt>
                <c:pt idx="7436">
                  <c:v>419.75224060956407</c:v>
                </c:pt>
                <c:pt idx="7437">
                  <c:v>419.56835341249484</c:v>
                </c:pt>
                <c:pt idx="7438">
                  <c:v>419.33960067253867</c:v>
                </c:pt>
                <c:pt idx="7439">
                  <c:v>419.31229009116686</c:v>
                </c:pt>
                <c:pt idx="7440">
                  <c:v>418.81636764050307</c:v>
                </c:pt>
                <c:pt idx="7441">
                  <c:v>418.34483903897529</c:v>
                </c:pt>
                <c:pt idx="7442">
                  <c:v>418.25716634309543</c:v>
                </c:pt>
                <c:pt idx="7443">
                  <c:v>418.18796566303968</c:v>
                </c:pt>
                <c:pt idx="7444">
                  <c:v>417.59607645913235</c:v>
                </c:pt>
                <c:pt idx="7445">
                  <c:v>415.65327383824666</c:v>
                </c:pt>
                <c:pt idx="7446">
                  <c:v>415.20916395578121</c:v>
                </c:pt>
                <c:pt idx="7447">
                  <c:v>414.78839093443503</c:v>
                </c:pt>
                <c:pt idx="7448">
                  <c:v>413.63602393303114</c:v>
                </c:pt>
                <c:pt idx="7449">
                  <c:v>413.4734344144145</c:v>
                </c:pt>
                <c:pt idx="7450">
                  <c:v>413.27182339207263</c:v>
                </c:pt>
                <c:pt idx="7451">
                  <c:v>412.00631835997041</c:v>
                </c:pt>
                <c:pt idx="7452">
                  <c:v>411.94273624100617</c:v>
                </c:pt>
                <c:pt idx="7453">
                  <c:v>411.73382859935487</c:v>
                </c:pt>
                <c:pt idx="7454">
                  <c:v>411.71782121320359</c:v>
                </c:pt>
                <c:pt idx="7455">
                  <c:v>411.12233346392713</c:v>
                </c:pt>
                <c:pt idx="7456">
                  <c:v>410.7977015011291</c:v>
                </c:pt>
                <c:pt idx="7457">
                  <c:v>410.4705726074302</c:v>
                </c:pt>
                <c:pt idx="7458">
                  <c:v>410.23719136033935</c:v>
                </c:pt>
                <c:pt idx="7459">
                  <c:v>410.21356536120487</c:v>
                </c:pt>
                <c:pt idx="7460">
                  <c:v>410.12561456686308</c:v>
                </c:pt>
                <c:pt idx="7461">
                  <c:v>409.32454848522059</c:v>
                </c:pt>
                <c:pt idx="7462">
                  <c:v>409.03263683669689</c:v>
                </c:pt>
                <c:pt idx="7463">
                  <c:v>408.92498059029788</c:v>
                </c:pt>
                <c:pt idx="7464">
                  <c:v>408.86309370151412</c:v>
                </c:pt>
                <c:pt idx="7465">
                  <c:v>408.72271048366895</c:v>
                </c:pt>
                <c:pt idx="7466">
                  <c:v>408.1457715824701</c:v>
                </c:pt>
                <c:pt idx="7467">
                  <c:v>407.37218453001651</c:v>
                </c:pt>
                <c:pt idx="7468">
                  <c:v>407.19175504850534</c:v>
                </c:pt>
                <c:pt idx="7469">
                  <c:v>406.42028348576071</c:v>
                </c:pt>
                <c:pt idx="7470">
                  <c:v>406.24926297622216</c:v>
                </c:pt>
                <c:pt idx="7471">
                  <c:v>405.50717172784942</c:v>
                </c:pt>
                <c:pt idx="7472">
                  <c:v>405.46951876843195</c:v>
                </c:pt>
                <c:pt idx="7473">
                  <c:v>403.69187554381165</c:v>
                </c:pt>
                <c:pt idx="7474">
                  <c:v>403.45848052888493</c:v>
                </c:pt>
                <c:pt idx="7475">
                  <c:v>403.08686821681766</c:v>
                </c:pt>
                <c:pt idx="7476">
                  <c:v>402.78960080473956</c:v>
                </c:pt>
                <c:pt idx="7477">
                  <c:v>401.78570654260977</c:v>
                </c:pt>
                <c:pt idx="7478">
                  <c:v>401.71539848575765</c:v>
                </c:pt>
                <c:pt idx="7479">
                  <c:v>401.32530430720914</c:v>
                </c:pt>
                <c:pt idx="7480">
                  <c:v>401.23459194896952</c:v>
                </c:pt>
                <c:pt idx="7481">
                  <c:v>401.00784509115749</c:v>
                </c:pt>
                <c:pt idx="7482">
                  <c:v>400.76176282033327</c:v>
                </c:pt>
                <c:pt idx="7483">
                  <c:v>400.49395786640127</c:v>
                </c:pt>
                <c:pt idx="7484">
                  <c:v>400.19439991441033</c:v>
                </c:pt>
                <c:pt idx="7485">
                  <c:v>400.17911869024647</c:v>
                </c:pt>
                <c:pt idx="7486">
                  <c:v>399.42773501590057</c:v>
                </c:pt>
                <c:pt idx="7487">
                  <c:v>399.2230613837977</c:v>
                </c:pt>
                <c:pt idx="7488">
                  <c:v>398.72940328079909</c:v>
                </c:pt>
                <c:pt idx="7489">
                  <c:v>398.39946566474833</c:v>
                </c:pt>
                <c:pt idx="7490">
                  <c:v>397.70971513959893</c:v>
                </c:pt>
                <c:pt idx="7491">
                  <c:v>396.63870803871924</c:v>
                </c:pt>
                <c:pt idx="7492">
                  <c:v>396.3001210087067</c:v>
                </c:pt>
                <c:pt idx="7493">
                  <c:v>395.96428609693629</c:v>
                </c:pt>
                <c:pt idx="7494">
                  <c:v>395.96019402192854</c:v>
                </c:pt>
                <c:pt idx="7495">
                  <c:v>395.9055713926918</c:v>
                </c:pt>
                <c:pt idx="7496">
                  <c:v>395.62898305364786</c:v>
                </c:pt>
                <c:pt idx="7497">
                  <c:v>395.57443010126138</c:v>
                </c:pt>
                <c:pt idx="7498">
                  <c:v>395.39418393416548</c:v>
                </c:pt>
                <c:pt idx="7499">
                  <c:v>395.38607070266579</c:v>
                </c:pt>
                <c:pt idx="7500">
                  <c:v>394.91618466967304</c:v>
                </c:pt>
                <c:pt idx="7501">
                  <c:v>394.41345537482215</c:v>
                </c:pt>
                <c:pt idx="7502">
                  <c:v>393.89359332437994</c:v>
                </c:pt>
                <c:pt idx="7503">
                  <c:v>393.88425504390506</c:v>
                </c:pt>
                <c:pt idx="7504">
                  <c:v>393.81633942526554</c:v>
                </c:pt>
                <c:pt idx="7505">
                  <c:v>393.79335949491713</c:v>
                </c:pt>
                <c:pt idx="7506">
                  <c:v>392.69824406282549</c:v>
                </c:pt>
                <c:pt idx="7507">
                  <c:v>392.68003559448056</c:v>
                </c:pt>
                <c:pt idx="7508">
                  <c:v>392.50266885773999</c:v>
                </c:pt>
                <c:pt idx="7509">
                  <c:v>392.32890735306671</c:v>
                </c:pt>
                <c:pt idx="7510">
                  <c:v>391.79116593628703</c:v>
                </c:pt>
                <c:pt idx="7511">
                  <c:v>391.61841181029467</c:v>
                </c:pt>
                <c:pt idx="7512">
                  <c:v>390.91008107254771</c:v>
                </c:pt>
                <c:pt idx="7513">
                  <c:v>390.73190928614616</c:v>
                </c:pt>
                <c:pt idx="7514">
                  <c:v>390.53175324077188</c:v>
                </c:pt>
                <c:pt idx="7515">
                  <c:v>389.99351901549437</c:v>
                </c:pt>
                <c:pt idx="7516">
                  <c:v>389.95441940788953</c:v>
                </c:pt>
                <c:pt idx="7517">
                  <c:v>388.43293568024518</c:v>
                </c:pt>
                <c:pt idx="7518">
                  <c:v>387.94427925474741</c:v>
                </c:pt>
                <c:pt idx="7519">
                  <c:v>387.90814563454433</c:v>
                </c:pt>
                <c:pt idx="7520">
                  <c:v>387.50647077198192</c:v>
                </c:pt>
                <c:pt idx="7521">
                  <c:v>386.80933101028205</c:v>
                </c:pt>
                <c:pt idx="7522">
                  <c:v>386.21881698651447</c:v>
                </c:pt>
                <c:pt idx="7523">
                  <c:v>385.07514006237597</c:v>
                </c:pt>
                <c:pt idx="7524">
                  <c:v>384.79739851302577</c:v>
                </c:pt>
                <c:pt idx="7525">
                  <c:v>384.72644934893475</c:v>
                </c:pt>
                <c:pt idx="7526">
                  <c:v>384.71133152365013</c:v>
                </c:pt>
                <c:pt idx="7527">
                  <c:v>384.51018082306194</c:v>
                </c:pt>
                <c:pt idx="7528">
                  <c:v>383.60743947282742</c:v>
                </c:pt>
                <c:pt idx="7529">
                  <c:v>381.95312964636622</c:v>
                </c:pt>
                <c:pt idx="7530">
                  <c:v>380.99894625895553</c:v>
                </c:pt>
                <c:pt idx="7531">
                  <c:v>380.96626670163693</c:v>
                </c:pt>
                <c:pt idx="7532">
                  <c:v>379.56712638976012</c:v>
                </c:pt>
                <c:pt idx="7533">
                  <c:v>379.16234262432283</c:v>
                </c:pt>
                <c:pt idx="7534">
                  <c:v>378.72854347171057</c:v>
                </c:pt>
                <c:pt idx="7535">
                  <c:v>378.0473480940197</c:v>
                </c:pt>
                <c:pt idx="7536">
                  <c:v>378.01219400552208</c:v>
                </c:pt>
                <c:pt idx="7537">
                  <c:v>376.46375533044341</c:v>
                </c:pt>
                <c:pt idx="7538">
                  <c:v>376.41902757029146</c:v>
                </c:pt>
                <c:pt idx="7539">
                  <c:v>376.08344693876387</c:v>
                </c:pt>
                <c:pt idx="7540">
                  <c:v>375.98902251381008</c:v>
                </c:pt>
                <c:pt idx="7541">
                  <c:v>375.38655908323818</c:v>
                </c:pt>
                <c:pt idx="7542">
                  <c:v>375.38010789249915</c:v>
                </c:pt>
                <c:pt idx="7543">
                  <c:v>373.92785679690957</c:v>
                </c:pt>
                <c:pt idx="7544">
                  <c:v>373.86078330374426</c:v>
                </c:pt>
                <c:pt idx="7545">
                  <c:v>373.68031489758448</c:v>
                </c:pt>
                <c:pt idx="7546">
                  <c:v>373.26386664439826</c:v>
                </c:pt>
                <c:pt idx="7547">
                  <c:v>373.12955063760097</c:v>
                </c:pt>
                <c:pt idx="7548">
                  <c:v>373.10475422701393</c:v>
                </c:pt>
                <c:pt idx="7549">
                  <c:v>372.53319801699161</c:v>
                </c:pt>
                <c:pt idx="7550">
                  <c:v>372.51184972593768</c:v>
                </c:pt>
                <c:pt idx="7551">
                  <c:v>372.46329126547602</c:v>
                </c:pt>
                <c:pt idx="7552">
                  <c:v>372.27055787004116</c:v>
                </c:pt>
                <c:pt idx="7553">
                  <c:v>371.96522982145143</c:v>
                </c:pt>
                <c:pt idx="7554">
                  <c:v>370.11240597333347</c:v>
                </c:pt>
                <c:pt idx="7555">
                  <c:v>370.0310277580345</c:v>
                </c:pt>
                <c:pt idx="7556">
                  <c:v>369.38812701804943</c:v>
                </c:pt>
                <c:pt idx="7557">
                  <c:v>369.34074112098665</c:v>
                </c:pt>
                <c:pt idx="7558">
                  <c:v>369.27300024733057</c:v>
                </c:pt>
                <c:pt idx="7559">
                  <c:v>368.79149463404383</c:v>
                </c:pt>
                <c:pt idx="7560">
                  <c:v>368.75324257154438</c:v>
                </c:pt>
                <c:pt idx="7561">
                  <c:v>368.30911305463985</c:v>
                </c:pt>
                <c:pt idx="7562">
                  <c:v>367.91423720525262</c:v>
                </c:pt>
                <c:pt idx="7563">
                  <c:v>367.08433508608482</c:v>
                </c:pt>
                <c:pt idx="7564">
                  <c:v>366.48254784191153</c:v>
                </c:pt>
                <c:pt idx="7565">
                  <c:v>365.88326664657842</c:v>
                </c:pt>
                <c:pt idx="7566">
                  <c:v>365.65083423970412</c:v>
                </c:pt>
                <c:pt idx="7567">
                  <c:v>365.50861700722527</c:v>
                </c:pt>
                <c:pt idx="7568">
                  <c:v>365.34094147903636</c:v>
                </c:pt>
                <c:pt idx="7569">
                  <c:v>365.30887409941596</c:v>
                </c:pt>
                <c:pt idx="7570">
                  <c:v>364.37316578900851</c:v>
                </c:pt>
                <c:pt idx="7571">
                  <c:v>364.3252752530409</c:v>
                </c:pt>
                <c:pt idx="7572">
                  <c:v>363.6920915952532</c:v>
                </c:pt>
                <c:pt idx="7573">
                  <c:v>362.1366521774367</c:v>
                </c:pt>
                <c:pt idx="7574">
                  <c:v>362.03641468130564</c:v>
                </c:pt>
                <c:pt idx="7575">
                  <c:v>362.01547857211278</c:v>
                </c:pt>
                <c:pt idx="7576">
                  <c:v>361.7164695398622</c:v>
                </c:pt>
                <c:pt idx="7577">
                  <c:v>361.4327605662117</c:v>
                </c:pt>
                <c:pt idx="7578">
                  <c:v>361.2488919459467</c:v>
                </c:pt>
                <c:pt idx="7579">
                  <c:v>360.85748227615096</c:v>
                </c:pt>
                <c:pt idx="7580">
                  <c:v>360.83715768709669</c:v>
                </c:pt>
                <c:pt idx="7581">
                  <c:v>360.53381933996252</c:v>
                </c:pt>
                <c:pt idx="7582">
                  <c:v>360.49979288564782</c:v>
                </c:pt>
                <c:pt idx="7583">
                  <c:v>359.66358609482444</c:v>
                </c:pt>
                <c:pt idx="7584">
                  <c:v>359.60476595770007</c:v>
                </c:pt>
                <c:pt idx="7585">
                  <c:v>359.11691455008582</c:v>
                </c:pt>
                <c:pt idx="7586">
                  <c:v>358.97470780668345</c:v>
                </c:pt>
                <c:pt idx="7587">
                  <c:v>358.53847781595249</c:v>
                </c:pt>
                <c:pt idx="7588">
                  <c:v>357.82675099610481</c:v>
                </c:pt>
                <c:pt idx="7589">
                  <c:v>357.40874013666036</c:v>
                </c:pt>
                <c:pt idx="7590">
                  <c:v>357.20986096142684</c:v>
                </c:pt>
                <c:pt idx="7591">
                  <c:v>356.81161001620444</c:v>
                </c:pt>
                <c:pt idx="7592">
                  <c:v>356.42602335936408</c:v>
                </c:pt>
                <c:pt idx="7593">
                  <c:v>355.79335796916803</c:v>
                </c:pt>
                <c:pt idx="7594">
                  <c:v>355.5824984543849</c:v>
                </c:pt>
                <c:pt idx="7595">
                  <c:v>355.46571951049327</c:v>
                </c:pt>
                <c:pt idx="7596">
                  <c:v>355.418268613865</c:v>
                </c:pt>
                <c:pt idx="7597">
                  <c:v>354.89719864903225</c:v>
                </c:pt>
                <c:pt idx="7598">
                  <c:v>354.54440304851749</c:v>
                </c:pt>
                <c:pt idx="7599">
                  <c:v>354.4712477833902</c:v>
                </c:pt>
                <c:pt idx="7600">
                  <c:v>354.32847193113417</c:v>
                </c:pt>
                <c:pt idx="7601">
                  <c:v>354.11802167567117</c:v>
                </c:pt>
                <c:pt idx="7602">
                  <c:v>354.08238605985315</c:v>
                </c:pt>
                <c:pt idx="7603">
                  <c:v>353.92675411806732</c:v>
                </c:pt>
                <c:pt idx="7604">
                  <c:v>353.52990876936997</c:v>
                </c:pt>
                <c:pt idx="7605">
                  <c:v>353.37223659129916</c:v>
                </c:pt>
                <c:pt idx="7606">
                  <c:v>353.33386933937618</c:v>
                </c:pt>
                <c:pt idx="7607">
                  <c:v>353.32355789749829</c:v>
                </c:pt>
                <c:pt idx="7608">
                  <c:v>353.31187316332426</c:v>
                </c:pt>
                <c:pt idx="7609">
                  <c:v>352.64630444360068</c:v>
                </c:pt>
                <c:pt idx="7610">
                  <c:v>351.65767015914537</c:v>
                </c:pt>
                <c:pt idx="7611">
                  <c:v>351.59766735957243</c:v>
                </c:pt>
                <c:pt idx="7612">
                  <c:v>351.29462526208829</c:v>
                </c:pt>
                <c:pt idx="7613">
                  <c:v>351.27291628214039</c:v>
                </c:pt>
                <c:pt idx="7614">
                  <c:v>351.21938099872483</c:v>
                </c:pt>
                <c:pt idx="7615">
                  <c:v>351.01187680966729</c:v>
                </c:pt>
                <c:pt idx="7616">
                  <c:v>350.90483579955685</c:v>
                </c:pt>
                <c:pt idx="7617">
                  <c:v>350.02217701770462</c:v>
                </c:pt>
                <c:pt idx="7618">
                  <c:v>349.84054157249903</c:v>
                </c:pt>
                <c:pt idx="7619">
                  <c:v>348.40011695773654</c:v>
                </c:pt>
                <c:pt idx="7620">
                  <c:v>348.07269648173582</c:v>
                </c:pt>
                <c:pt idx="7621">
                  <c:v>347.98681308979792</c:v>
                </c:pt>
                <c:pt idx="7622">
                  <c:v>347.53426065585847</c:v>
                </c:pt>
                <c:pt idx="7623">
                  <c:v>347.08897937765198</c:v>
                </c:pt>
                <c:pt idx="7624">
                  <c:v>346.95413160332578</c:v>
                </c:pt>
                <c:pt idx="7625">
                  <c:v>345.84501689704751</c:v>
                </c:pt>
                <c:pt idx="7626">
                  <c:v>345.21752143882475</c:v>
                </c:pt>
                <c:pt idx="7627">
                  <c:v>344.33600513460738</c:v>
                </c:pt>
                <c:pt idx="7628">
                  <c:v>344.17466815168666</c:v>
                </c:pt>
                <c:pt idx="7629">
                  <c:v>343.82179265010586</c:v>
                </c:pt>
                <c:pt idx="7630">
                  <c:v>343.64087481345467</c:v>
                </c:pt>
                <c:pt idx="7631">
                  <c:v>343.40055085885433</c:v>
                </c:pt>
                <c:pt idx="7632">
                  <c:v>342.77908105876708</c:v>
                </c:pt>
                <c:pt idx="7633">
                  <c:v>342.30913403054194</c:v>
                </c:pt>
                <c:pt idx="7634">
                  <c:v>342.2086918281758</c:v>
                </c:pt>
                <c:pt idx="7635">
                  <c:v>341.89934610553917</c:v>
                </c:pt>
                <c:pt idx="7636">
                  <c:v>341.81264447369085</c:v>
                </c:pt>
                <c:pt idx="7637">
                  <c:v>341.67189910598933</c:v>
                </c:pt>
                <c:pt idx="7638">
                  <c:v>340.23275566292824</c:v>
                </c:pt>
                <c:pt idx="7639">
                  <c:v>340.03145534975914</c:v>
                </c:pt>
                <c:pt idx="7640">
                  <c:v>339.69342440454494</c:v>
                </c:pt>
                <c:pt idx="7641">
                  <c:v>339.59224340485292</c:v>
                </c:pt>
                <c:pt idx="7642">
                  <c:v>339.57206331403722</c:v>
                </c:pt>
                <c:pt idx="7643">
                  <c:v>339.51313658037128</c:v>
                </c:pt>
                <c:pt idx="7644">
                  <c:v>339.25833457175963</c:v>
                </c:pt>
                <c:pt idx="7645">
                  <c:v>338.92114335340761</c:v>
                </c:pt>
                <c:pt idx="7646">
                  <c:v>338.47639200654294</c:v>
                </c:pt>
                <c:pt idx="7647">
                  <c:v>338.28968422823016</c:v>
                </c:pt>
                <c:pt idx="7648">
                  <c:v>337.9977897172256</c:v>
                </c:pt>
                <c:pt idx="7649">
                  <c:v>337.77978851560084</c:v>
                </c:pt>
                <c:pt idx="7650">
                  <c:v>337.68213620270143</c:v>
                </c:pt>
                <c:pt idx="7651">
                  <c:v>337.13392050286433</c:v>
                </c:pt>
                <c:pt idx="7652">
                  <c:v>336.97096153034067</c:v>
                </c:pt>
                <c:pt idx="7653">
                  <c:v>336.83054177723892</c:v>
                </c:pt>
                <c:pt idx="7654">
                  <c:v>335.44255170544398</c:v>
                </c:pt>
                <c:pt idx="7655">
                  <c:v>334.25869292339831</c:v>
                </c:pt>
                <c:pt idx="7656">
                  <c:v>334.21862123424393</c:v>
                </c:pt>
                <c:pt idx="7657">
                  <c:v>333.15046578148355</c:v>
                </c:pt>
                <c:pt idx="7658">
                  <c:v>333.00297485173814</c:v>
                </c:pt>
                <c:pt idx="7659">
                  <c:v>332.97425191388368</c:v>
                </c:pt>
                <c:pt idx="7660">
                  <c:v>332.91522046901679</c:v>
                </c:pt>
                <c:pt idx="7661">
                  <c:v>332.60400290033419</c:v>
                </c:pt>
                <c:pt idx="7662">
                  <c:v>332.58987060911949</c:v>
                </c:pt>
                <c:pt idx="7663">
                  <c:v>332.56709074917762</c:v>
                </c:pt>
                <c:pt idx="7664">
                  <c:v>332.44438928029746</c:v>
                </c:pt>
                <c:pt idx="7665">
                  <c:v>331.88146590438157</c:v>
                </c:pt>
                <c:pt idx="7666">
                  <c:v>331.80419064041638</c:v>
                </c:pt>
                <c:pt idx="7667">
                  <c:v>331.49803736398445</c:v>
                </c:pt>
                <c:pt idx="7668">
                  <c:v>330.99484673802533</c:v>
                </c:pt>
                <c:pt idx="7669">
                  <c:v>330.93511583517409</c:v>
                </c:pt>
                <c:pt idx="7670">
                  <c:v>330.1399883604256</c:v>
                </c:pt>
                <c:pt idx="7671">
                  <c:v>330.04352830944799</c:v>
                </c:pt>
                <c:pt idx="7672">
                  <c:v>329.74953159134839</c:v>
                </c:pt>
                <c:pt idx="7673">
                  <c:v>328.22124372435786</c:v>
                </c:pt>
                <c:pt idx="7674">
                  <c:v>328.10885923322496</c:v>
                </c:pt>
                <c:pt idx="7675">
                  <c:v>326.67140209315164</c:v>
                </c:pt>
                <c:pt idx="7676">
                  <c:v>326.09249697645504</c:v>
                </c:pt>
                <c:pt idx="7677">
                  <c:v>325.88811605192018</c:v>
                </c:pt>
                <c:pt idx="7678">
                  <c:v>325.64509651175803</c:v>
                </c:pt>
                <c:pt idx="7679">
                  <c:v>325.64219919419543</c:v>
                </c:pt>
                <c:pt idx="7680">
                  <c:v>325.55623504150248</c:v>
                </c:pt>
                <c:pt idx="7681">
                  <c:v>325.47777473808162</c:v>
                </c:pt>
                <c:pt idx="7682">
                  <c:v>325.42188638125032</c:v>
                </c:pt>
                <c:pt idx="7683">
                  <c:v>325.3423660614522</c:v>
                </c:pt>
                <c:pt idx="7684">
                  <c:v>325.03772985630559</c:v>
                </c:pt>
                <c:pt idx="7685">
                  <c:v>324.60315640203237</c:v>
                </c:pt>
                <c:pt idx="7686">
                  <c:v>323.68131058972125</c:v>
                </c:pt>
                <c:pt idx="7687">
                  <c:v>323.56384538136348</c:v>
                </c:pt>
                <c:pt idx="7688">
                  <c:v>323.11449807994899</c:v>
                </c:pt>
                <c:pt idx="7689">
                  <c:v>322.96903913165443</c:v>
                </c:pt>
                <c:pt idx="7690">
                  <c:v>322.8928435357908</c:v>
                </c:pt>
                <c:pt idx="7691">
                  <c:v>322.52353112111399</c:v>
                </c:pt>
                <c:pt idx="7692">
                  <c:v>322.46145191432288</c:v>
                </c:pt>
                <c:pt idx="7693">
                  <c:v>322.20778532710654</c:v>
                </c:pt>
                <c:pt idx="7694">
                  <c:v>322.19291222142886</c:v>
                </c:pt>
                <c:pt idx="7695">
                  <c:v>321.66085690156922</c:v>
                </c:pt>
                <c:pt idx="7696">
                  <c:v>320.59827296128077</c:v>
                </c:pt>
                <c:pt idx="7697">
                  <c:v>320.27239051206396</c:v>
                </c:pt>
                <c:pt idx="7698">
                  <c:v>320.19308108199391</c:v>
                </c:pt>
                <c:pt idx="7699">
                  <c:v>320.14701256693854</c:v>
                </c:pt>
                <c:pt idx="7700">
                  <c:v>319.87632433614118</c:v>
                </c:pt>
                <c:pt idx="7701">
                  <c:v>318.76353378603227</c:v>
                </c:pt>
                <c:pt idx="7702">
                  <c:v>318.42708735598251</c:v>
                </c:pt>
                <c:pt idx="7703">
                  <c:v>317.72305695179642</c:v>
                </c:pt>
                <c:pt idx="7704">
                  <c:v>317.31480507127941</c:v>
                </c:pt>
                <c:pt idx="7705">
                  <c:v>317.05201556232868</c:v>
                </c:pt>
                <c:pt idx="7706">
                  <c:v>316.8746825233772</c:v>
                </c:pt>
                <c:pt idx="7707">
                  <c:v>316.63727770591777</c:v>
                </c:pt>
                <c:pt idx="7708">
                  <c:v>315.97632399794827</c:v>
                </c:pt>
                <c:pt idx="7709">
                  <c:v>315.84717319807658</c:v>
                </c:pt>
                <c:pt idx="7710">
                  <c:v>315.55933431136941</c:v>
                </c:pt>
                <c:pt idx="7711">
                  <c:v>315.34588022066487</c:v>
                </c:pt>
                <c:pt idx="7712">
                  <c:v>315.19092756952267</c:v>
                </c:pt>
                <c:pt idx="7713">
                  <c:v>314.88226837715246</c:v>
                </c:pt>
                <c:pt idx="7714">
                  <c:v>314.1266085072607</c:v>
                </c:pt>
                <c:pt idx="7715">
                  <c:v>313.7356014199886</c:v>
                </c:pt>
                <c:pt idx="7716">
                  <c:v>313.67081664988916</c:v>
                </c:pt>
                <c:pt idx="7717">
                  <c:v>313.39881236641071</c:v>
                </c:pt>
                <c:pt idx="7718">
                  <c:v>313.2450533506431</c:v>
                </c:pt>
                <c:pt idx="7719">
                  <c:v>312.91384222717124</c:v>
                </c:pt>
                <c:pt idx="7720">
                  <c:v>312.60423435984592</c:v>
                </c:pt>
                <c:pt idx="7721">
                  <c:v>312.38906627405521</c:v>
                </c:pt>
                <c:pt idx="7722">
                  <c:v>312.30709958953366</c:v>
                </c:pt>
                <c:pt idx="7723">
                  <c:v>312.28228657447005</c:v>
                </c:pt>
                <c:pt idx="7724">
                  <c:v>312.12853097416871</c:v>
                </c:pt>
                <c:pt idx="7725">
                  <c:v>312.00954640253747</c:v>
                </c:pt>
                <c:pt idx="7726">
                  <c:v>311.56564430382718</c:v>
                </c:pt>
                <c:pt idx="7727">
                  <c:v>311.12311347005556</c:v>
                </c:pt>
                <c:pt idx="7728">
                  <c:v>309.78285832556173</c:v>
                </c:pt>
                <c:pt idx="7729">
                  <c:v>309.65167736044526</c:v>
                </c:pt>
                <c:pt idx="7730">
                  <c:v>309.57687089429811</c:v>
                </c:pt>
                <c:pt idx="7731">
                  <c:v>309.27348848653509</c:v>
                </c:pt>
                <c:pt idx="7732">
                  <c:v>308.77597270894768</c:v>
                </c:pt>
                <c:pt idx="7733">
                  <c:v>308.47922118646716</c:v>
                </c:pt>
                <c:pt idx="7734">
                  <c:v>308.40502780018568</c:v>
                </c:pt>
                <c:pt idx="7735">
                  <c:v>306.73830495021826</c:v>
                </c:pt>
                <c:pt idx="7736">
                  <c:v>306.54109974067035</c:v>
                </c:pt>
                <c:pt idx="7737">
                  <c:v>306.49430602485575</c:v>
                </c:pt>
                <c:pt idx="7738">
                  <c:v>306.37555599287975</c:v>
                </c:pt>
                <c:pt idx="7739">
                  <c:v>306.28338271715302</c:v>
                </c:pt>
                <c:pt idx="7740">
                  <c:v>306.08493626530179</c:v>
                </c:pt>
                <c:pt idx="7741">
                  <c:v>306.02790275768319</c:v>
                </c:pt>
                <c:pt idx="7742">
                  <c:v>306.0075736591117</c:v>
                </c:pt>
                <c:pt idx="7743">
                  <c:v>305.41485735913324</c:v>
                </c:pt>
                <c:pt idx="7744">
                  <c:v>304.84692916587488</c:v>
                </c:pt>
                <c:pt idx="7745">
                  <c:v>304.02447179627757</c:v>
                </c:pt>
                <c:pt idx="7746">
                  <c:v>303.54117799669655</c:v>
                </c:pt>
                <c:pt idx="7747">
                  <c:v>303.29965120236801</c:v>
                </c:pt>
                <c:pt idx="7748">
                  <c:v>302.72777836111584</c:v>
                </c:pt>
                <c:pt idx="7749">
                  <c:v>302.64882190669579</c:v>
                </c:pt>
                <c:pt idx="7750">
                  <c:v>302.32268291431166</c:v>
                </c:pt>
                <c:pt idx="7751">
                  <c:v>301.96386115089155</c:v>
                </c:pt>
                <c:pt idx="7752">
                  <c:v>301.95041762972011</c:v>
                </c:pt>
                <c:pt idx="7753">
                  <c:v>301.60621467767118</c:v>
                </c:pt>
                <c:pt idx="7754">
                  <c:v>301.21095636347872</c:v>
                </c:pt>
                <c:pt idx="7755">
                  <c:v>300.97195923364978</c:v>
                </c:pt>
                <c:pt idx="7756">
                  <c:v>300.20596746533693</c:v>
                </c:pt>
                <c:pt idx="7757">
                  <c:v>299.88039166851485</c:v>
                </c:pt>
                <c:pt idx="7758">
                  <c:v>299.66432035941216</c:v>
                </c:pt>
                <c:pt idx="7759">
                  <c:v>299.22683927122091</c:v>
                </c:pt>
                <c:pt idx="7760">
                  <c:v>298.85611450370811</c:v>
                </c:pt>
                <c:pt idx="7761">
                  <c:v>298.83396312451606</c:v>
                </c:pt>
                <c:pt idx="7762">
                  <c:v>298.68756031587412</c:v>
                </c:pt>
                <c:pt idx="7763">
                  <c:v>298.61267569064677</c:v>
                </c:pt>
                <c:pt idx="7764">
                  <c:v>298.56144098060298</c:v>
                </c:pt>
                <c:pt idx="7765">
                  <c:v>297.47567696007485</c:v>
                </c:pt>
                <c:pt idx="7766">
                  <c:v>297.35273658421301</c:v>
                </c:pt>
                <c:pt idx="7767">
                  <c:v>297.17038940882674</c:v>
                </c:pt>
                <c:pt idx="7768">
                  <c:v>297.06330086504516</c:v>
                </c:pt>
                <c:pt idx="7769">
                  <c:v>296.90597905381685</c:v>
                </c:pt>
                <c:pt idx="7770">
                  <c:v>296.47691792776544</c:v>
                </c:pt>
                <c:pt idx="7771">
                  <c:v>296.46730386739</c:v>
                </c:pt>
                <c:pt idx="7772">
                  <c:v>296.35987047870134</c:v>
                </c:pt>
                <c:pt idx="7773">
                  <c:v>296.14508839507897</c:v>
                </c:pt>
                <c:pt idx="7774">
                  <c:v>296.13942131983998</c:v>
                </c:pt>
                <c:pt idx="7775">
                  <c:v>295.96564367728513</c:v>
                </c:pt>
                <c:pt idx="7776">
                  <c:v>295.88098765894358</c:v>
                </c:pt>
                <c:pt idx="7777">
                  <c:v>295.84374516186369</c:v>
                </c:pt>
                <c:pt idx="7778">
                  <c:v>295.47309393684628</c:v>
                </c:pt>
                <c:pt idx="7779">
                  <c:v>295.11521808010588</c:v>
                </c:pt>
                <c:pt idx="7780">
                  <c:v>294.85424025509451</c:v>
                </c:pt>
                <c:pt idx="7781">
                  <c:v>294.21894760335488</c:v>
                </c:pt>
                <c:pt idx="7782">
                  <c:v>293.6851824890046</c:v>
                </c:pt>
                <c:pt idx="7783">
                  <c:v>293.50472220684145</c:v>
                </c:pt>
                <c:pt idx="7784">
                  <c:v>292.92635027682775</c:v>
                </c:pt>
                <c:pt idx="7785">
                  <c:v>291.33106605455282</c:v>
                </c:pt>
                <c:pt idx="7786">
                  <c:v>291.31427186476583</c:v>
                </c:pt>
                <c:pt idx="7787">
                  <c:v>291.30749896891757</c:v>
                </c:pt>
                <c:pt idx="7788">
                  <c:v>291.15475051720574</c:v>
                </c:pt>
                <c:pt idx="7789">
                  <c:v>290.94411798346374</c:v>
                </c:pt>
                <c:pt idx="7790">
                  <c:v>290.73504436547347</c:v>
                </c:pt>
                <c:pt idx="7791">
                  <c:v>290.55821549090251</c:v>
                </c:pt>
                <c:pt idx="7792">
                  <c:v>290.52268457040606</c:v>
                </c:pt>
                <c:pt idx="7793">
                  <c:v>290.41079176276617</c:v>
                </c:pt>
                <c:pt idx="7794">
                  <c:v>290.40444049614592</c:v>
                </c:pt>
                <c:pt idx="7795">
                  <c:v>290.34731291802387</c:v>
                </c:pt>
                <c:pt idx="7796">
                  <c:v>290.29804678464723</c:v>
                </c:pt>
                <c:pt idx="7797">
                  <c:v>289.9336764236798</c:v>
                </c:pt>
                <c:pt idx="7798">
                  <c:v>289.80029895025154</c:v>
                </c:pt>
                <c:pt idx="7799">
                  <c:v>289.73414413359501</c:v>
                </c:pt>
                <c:pt idx="7800">
                  <c:v>289.31755777277004</c:v>
                </c:pt>
                <c:pt idx="7801">
                  <c:v>289.18159541021203</c:v>
                </c:pt>
                <c:pt idx="7802">
                  <c:v>288.29083648184519</c:v>
                </c:pt>
                <c:pt idx="7803">
                  <c:v>287.87003290522222</c:v>
                </c:pt>
                <c:pt idx="7804">
                  <c:v>287.33676427722907</c:v>
                </c:pt>
                <c:pt idx="7805">
                  <c:v>287.2927922887572</c:v>
                </c:pt>
                <c:pt idx="7806">
                  <c:v>286.0080017482893</c:v>
                </c:pt>
                <c:pt idx="7807">
                  <c:v>284.750630784995</c:v>
                </c:pt>
                <c:pt idx="7808">
                  <c:v>284.54023539649091</c:v>
                </c:pt>
                <c:pt idx="7809">
                  <c:v>284.51511881977933</c:v>
                </c:pt>
                <c:pt idx="7810">
                  <c:v>284.44661504483781</c:v>
                </c:pt>
                <c:pt idx="7811">
                  <c:v>284.34687351428795</c:v>
                </c:pt>
                <c:pt idx="7812">
                  <c:v>283.54953643943179</c:v>
                </c:pt>
                <c:pt idx="7813">
                  <c:v>283.45317140240627</c:v>
                </c:pt>
                <c:pt idx="7814">
                  <c:v>283.30995221056099</c:v>
                </c:pt>
                <c:pt idx="7815">
                  <c:v>283.22603546233228</c:v>
                </c:pt>
                <c:pt idx="7816">
                  <c:v>282.96191845299467</c:v>
                </c:pt>
                <c:pt idx="7817">
                  <c:v>282.94208684300924</c:v>
                </c:pt>
                <c:pt idx="7818">
                  <c:v>282.70668045535177</c:v>
                </c:pt>
                <c:pt idx="7819">
                  <c:v>282.45853090577862</c:v>
                </c:pt>
                <c:pt idx="7820">
                  <c:v>282.38263837376815</c:v>
                </c:pt>
                <c:pt idx="7821">
                  <c:v>282.14483307648084</c:v>
                </c:pt>
                <c:pt idx="7822">
                  <c:v>281.67039382876317</c:v>
                </c:pt>
                <c:pt idx="7823">
                  <c:v>281.49260006121466</c:v>
                </c:pt>
                <c:pt idx="7824">
                  <c:v>281.43288275525919</c:v>
                </c:pt>
                <c:pt idx="7825">
                  <c:v>280.87334035178287</c:v>
                </c:pt>
                <c:pt idx="7826">
                  <c:v>280.73133566917232</c:v>
                </c:pt>
                <c:pt idx="7827">
                  <c:v>280.45227095525405</c:v>
                </c:pt>
                <c:pt idx="7828">
                  <c:v>279.51110092647707</c:v>
                </c:pt>
                <c:pt idx="7829">
                  <c:v>278.89743895528011</c:v>
                </c:pt>
                <c:pt idx="7830">
                  <c:v>278.88313322616955</c:v>
                </c:pt>
                <c:pt idx="7831">
                  <c:v>278.81035361944419</c:v>
                </c:pt>
                <c:pt idx="7832">
                  <c:v>278.58460656772058</c:v>
                </c:pt>
                <c:pt idx="7833">
                  <c:v>278.33000821592492</c:v>
                </c:pt>
                <c:pt idx="7834">
                  <c:v>278.23653876895395</c:v>
                </c:pt>
                <c:pt idx="7835">
                  <c:v>278.06078674833282</c:v>
                </c:pt>
                <c:pt idx="7836">
                  <c:v>277.66572785817965</c:v>
                </c:pt>
                <c:pt idx="7837">
                  <c:v>277.43174213625906</c:v>
                </c:pt>
                <c:pt idx="7838">
                  <c:v>277.22332209957551</c:v>
                </c:pt>
                <c:pt idx="7839">
                  <c:v>277.13408367227908</c:v>
                </c:pt>
                <c:pt idx="7840">
                  <c:v>277.06255573210785</c:v>
                </c:pt>
                <c:pt idx="7841">
                  <c:v>276.44609555212162</c:v>
                </c:pt>
                <c:pt idx="7842">
                  <c:v>276.34644379213455</c:v>
                </c:pt>
                <c:pt idx="7843">
                  <c:v>275.6594131631694</c:v>
                </c:pt>
                <c:pt idx="7844">
                  <c:v>275.57420568318133</c:v>
                </c:pt>
                <c:pt idx="7845">
                  <c:v>275.20710906207091</c:v>
                </c:pt>
                <c:pt idx="7846">
                  <c:v>274.89795915481534</c:v>
                </c:pt>
                <c:pt idx="7847">
                  <c:v>274.66129446693594</c:v>
                </c:pt>
                <c:pt idx="7848">
                  <c:v>274.22914216784289</c:v>
                </c:pt>
                <c:pt idx="7849">
                  <c:v>273.60611249934772</c:v>
                </c:pt>
                <c:pt idx="7850">
                  <c:v>273.54137781249318</c:v>
                </c:pt>
                <c:pt idx="7851">
                  <c:v>272.37644125191287</c:v>
                </c:pt>
                <c:pt idx="7852">
                  <c:v>272.14914671420246</c:v>
                </c:pt>
                <c:pt idx="7853">
                  <c:v>271.99177328952021</c:v>
                </c:pt>
                <c:pt idx="7854">
                  <c:v>271.29619916470881</c:v>
                </c:pt>
                <c:pt idx="7855">
                  <c:v>271.26931299001404</c:v>
                </c:pt>
                <c:pt idx="7856">
                  <c:v>270.79342018101721</c:v>
                </c:pt>
                <c:pt idx="7857">
                  <c:v>269.85444808438416</c:v>
                </c:pt>
                <c:pt idx="7858">
                  <c:v>269.65918567731404</c:v>
                </c:pt>
                <c:pt idx="7859">
                  <c:v>269.60956981044683</c:v>
                </c:pt>
                <c:pt idx="7860">
                  <c:v>269.25343959075911</c:v>
                </c:pt>
                <c:pt idx="7861">
                  <c:v>268.56713785864622</c:v>
                </c:pt>
                <c:pt idx="7862">
                  <c:v>268.03508037985091</c:v>
                </c:pt>
                <c:pt idx="7863">
                  <c:v>267.79976741765108</c:v>
                </c:pt>
                <c:pt idx="7864">
                  <c:v>267.79239714681688</c:v>
                </c:pt>
                <c:pt idx="7865">
                  <c:v>267.58408782857055</c:v>
                </c:pt>
                <c:pt idx="7866">
                  <c:v>267.45909421662822</c:v>
                </c:pt>
                <c:pt idx="7867">
                  <c:v>267.25901442426675</c:v>
                </c:pt>
                <c:pt idx="7868">
                  <c:v>267.02538783544105</c:v>
                </c:pt>
                <c:pt idx="7869">
                  <c:v>266.84313347972517</c:v>
                </c:pt>
                <c:pt idx="7870">
                  <c:v>266.51068629176461</c:v>
                </c:pt>
                <c:pt idx="7871">
                  <c:v>266.38412100120524</c:v>
                </c:pt>
                <c:pt idx="7872">
                  <c:v>265.28468116377587</c:v>
                </c:pt>
                <c:pt idx="7873">
                  <c:v>265.26394171926916</c:v>
                </c:pt>
                <c:pt idx="7874">
                  <c:v>265.15257389646951</c:v>
                </c:pt>
                <c:pt idx="7875">
                  <c:v>265.07653561651864</c:v>
                </c:pt>
                <c:pt idx="7876">
                  <c:v>264.53296921017687</c:v>
                </c:pt>
                <c:pt idx="7877">
                  <c:v>264.32305171738022</c:v>
                </c:pt>
                <c:pt idx="7878">
                  <c:v>264.25556732999291</c:v>
                </c:pt>
                <c:pt idx="7879">
                  <c:v>264.01244025427224</c:v>
                </c:pt>
                <c:pt idx="7880">
                  <c:v>263.9209449136174</c:v>
                </c:pt>
                <c:pt idx="7881">
                  <c:v>263.36732527208511</c:v>
                </c:pt>
                <c:pt idx="7882">
                  <c:v>263.33170865808199</c:v>
                </c:pt>
                <c:pt idx="7883">
                  <c:v>263.33069460012018</c:v>
                </c:pt>
                <c:pt idx="7884">
                  <c:v>263.03446088050674</c:v>
                </c:pt>
                <c:pt idx="7885">
                  <c:v>262.75069779904766</c:v>
                </c:pt>
                <c:pt idx="7886">
                  <c:v>262.62208414858821</c:v>
                </c:pt>
                <c:pt idx="7887">
                  <c:v>262.47014262263122</c:v>
                </c:pt>
                <c:pt idx="7888">
                  <c:v>262.44753458137933</c:v>
                </c:pt>
                <c:pt idx="7889">
                  <c:v>262.16294939460573</c:v>
                </c:pt>
                <c:pt idx="7890">
                  <c:v>261.87314416986555</c:v>
                </c:pt>
                <c:pt idx="7891">
                  <c:v>261.84583196398853</c:v>
                </c:pt>
                <c:pt idx="7892">
                  <c:v>261.55223200148066</c:v>
                </c:pt>
                <c:pt idx="7893">
                  <c:v>261.48911393440437</c:v>
                </c:pt>
                <c:pt idx="7894">
                  <c:v>261.38807231791833</c:v>
                </c:pt>
                <c:pt idx="7895">
                  <c:v>261.27319751275076</c:v>
                </c:pt>
                <c:pt idx="7896">
                  <c:v>260.54305194905697</c:v>
                </c:pt>
                <c:pt idx="7897">
                  <c:v>259.76510751617587</c:v>
                </c:pt>
                <c:pt idx="7898">
                  <c:v>259.22287779503296</c:v>
                </c:pt>
                <c:pt idx="7899">
                  <c:v>257.66420499317144</c:v>
                </c:pt>
                <c:pt idx="7900">
                  <c:v>257.65469679178113</c:v>
                </c:pt>
                <c:pt idx="7901">
                  <c:v>257.4844629937752</c:v>
                </c:pt>
                <c:pt idx="7902">
                  <c:v>256.85527113710287</c:v>
                </c:pt>
                <c:pt idx="7903">
                  <c:v>256.21073507378219</c:v>
                </c:pt>
                <c:pt idx="7904">
                  <c:v>255.99224776989266</c:v>
                </c:pt>
                <c:pt idx="7905">
                  <c:v>254.99524705763906</c:v>
                </c:pt>
                <c:pt idx="7906">
                  <c:v>254.67867456880401</c:v>
                </c:pt>
                <c:pt idx="7907">
                  <c:v>254.28681770182681</c:v>
                </c:pt>
                <c:pt idx="7908">
                  <c:v>253.90816027364073</c:v>
                </c:pt>
                <c:pt idx="7909">
                  <c:v>253.70559507551005</c:v>
                </c:pt>
                <c:pt idx="7910">
                  <c:v>253.6696587015382</c:v>
                </c:pt>
                <c:pt idx="7911">
                  <c:v>253.32437191126039</c:v>
                </c:pt>
                <c:pt idx="7912">
                  <c:v>253.31429926055142</c:v>
                </c:pt>
                <c:pt idx="7913">
                  <c:v>253.23067382953957</c:v>
                </c:pt>
                <c:pt idx="7914">
                  <c:v>252.86248807568518</c:v>
                </c:pt>
                <c:pt idx="7915">
                  <c:v>252.85022746896195</c:v>
                </c:pt>
                <c:pt idx="7916">
                  <c:v>252.63194983417065</c:v>
                </c:pt>
                <c:pt idx="7917">
                  <c:v>252.45220942750362</c:v>
                </c:pt>
                <c:pt idx="7918">
                  <c:v>252.06539765302506</c:v>
                </c:pt>
                <c:pt idx="7919">
                  <c:v>251.82491918752467</c:v>
                </c:pt>
                <c:pt idx="7920">
                  <c:v>250.60445045597638</c:v>
                </c:pt>
                <c:pt idx="7921">
                  <c:v>249.87501055930946</c:v>
                </c:pt>
                <c:pt idx="7922">
                  <c:v>249.83541851612091</c:v>
                </c:pt>
                <c:pt idx="7923">
                  <c:v>249.83181399403014</c:v>
                </c:pt>
                <c:pt idx="7924">
                  <c:v>249.63951385939438</c:v>
                </c:pt>
                <c:pt idx="7925">
                  <c:v>249.62051549562878</c:v>
                </c:pt>
                <c:pt idx="7926">
                  <c:v>249.50501825510767</c:v>
                </c:pt>
                <c:pt idx="7927">
                  <c:v>249.38943980343225</c:v>
                </c:pt>
                <c:pt idx="7928">
                  <c:v>249.33842544435899</c:v>
                </c:pt>
                <c:pt idx="7929">
                  <c:v>249.30468727775019</c:v>
                </c:pt>
                <c:pt idx="7930">
                  <c:v>249.13711927691602</c:v>
                </c:pt>
                <c:pt idx="7931">
                  <c:v>249.09749520590734</c:v>
                </c:pt>
                <c:pt idx="7932">
                  <c:v>248.85277609390295</c:v>
                </c:pt>
                <c:pt idx="7933">
                  <c:v>248.29458429215595</c:v>
                </c:pt>
                <c:pt idx="7934">
                  <c:v>247.92321355790457</c:v>
                </c:pt>
                <c:pt idx="7935">
                  <c:v>247.79115585720476</c:v>
                </c:pt>
                <c:pt idx="7936">
                  <c:v>246.72884780945148</c:v>
                </c:pt>
                <c:pt idx="7937">
                  <c:v>246.46931832087753</c:v>
                </c:pt>
                <c:pt idx="7938">
                  <c:v>245.95031698107721</c:v>
                </c:pt>
                <c:pt idx="7939">
                  <c:v>245.5037463215366</c:v>
                </c:pt>
                <c:pt idx="7940">
                  <c:v>244.92677669011476</c:v>
                </c:pt>
                <c:pt idx="7941">
                  <c:v>244.69868914540237</c:v>
                </c:pt>
                <c:pt idx="7942">
                  <c:v>244.19864689720379</c:v>
                </c:pt>
                <c:pt idx="7943">
                  <c:v>244.15625013959837</c:v>
                </c:pt>
                <c:pt idx="7944">
                  <c:v>244.02277929470301</c:v>
                </c:pt>
                <c:pt idx="7945">
                  <c:v>243.95886889741342</c:v>
                </c:pt>
                <c:pt idx="7946">
                  <c:v>243.79977342933518</c:v>
                </c:pt>
                <c:pt idx="7947">
                  <c:v>243.75058229595064</c:v>
                </c:pt>
                <c:pt idx="7948">
                  <c:v>243.28638027590131</c:v>
                </c:pt>
                <c:pt idx="7949">
                  <c:v>243.06455691379287</c:v>
                </c:pt>
                <c:pt idx="7950">
                  <c:v>242.8019980585446</c:v>
                </c:pt>
                <c:pt idx="7951">
                  <c:v>242.65518995931788</c:v>
                </c:pt>
                <c:pt idx="7952">
                  <c:v>242.51486608661847</c:v>
                </c:pt>
                <c:pt idx="7953">
                  <c:v>242.46825757305655</c:v>
                </c:pt>
                <c:pt idx="7954">
                  <c:v>242.06854758208576</c:v>
                </c:pt>
                <c:pt idx="7955">
                  <c:v>241.94756943208273</c:v>
                </c:pt>
                <c:pt idx="7956">
                  <c:v>241.72375117632666</c:v>
                </c:pt>
                <c:pt idx="7957">
                  <c:v>241.67578970881797</c:v>
                </c:pt>
                <c:pt idx="7958">
                  <c:v>241.53331804560187</c:v>
                </c:pt>
                <c:pt idx="7959">
                  <c:v>241.39317761427739</c:v>
                </c:pt>
                <c:pt idx="7960">
                  <c:v>241.37218835757503</c:v>
                </c:pt>
                <c:pt idx="7961">
                  <c:v>240.90190127431518</c:v>
                </c:pt>
                <c:pt idx="7962">
                  <c:v>240.7964876368215</c:v>
                </c:pt>
                <c:pt idx="7963">
                  <c:v>240.31942606704931</c:v>
                </c:pt>
                <c:pt idx="7964">
                  <c:v>240.20220428089618</c:v>
                </c:pt>
                <c:pt idx="7965">
                  <c:v>239.79620354106649</c:v>
                </c:pt>
                <c:pt idx="7966">
                  <c:v>239.65991003223385</c:v>
                </c:pt>
                <c:pt idx="7967">
                  <c:v>239.33000962080163</c:v>
                </c:pt>
                <c:pt idx="7968">
                  <c:v>239.25579236827136</c:v>
                </c:pt>
                <c:pt idx="7969">
                  <c:v>239.03129279906832</c:v>
                </c:pt>
                <c:pt idx="7970">
                  <c:v>238.52924270814123</c:v>
                </c:pt>
                <c:pt idx="7971">
                  <c:v>238.49623658172908</c:v>
                </c:pt>
                <c:pt idx="7972">
                  <c:v>238.43781118408688</c:v>
                </c:pt>
                <c:pt idx="7973">
                  <c:v>238.23440265710155</c:v>
                </c:pt>
                <c:pt idx="7974">
                  <c:v>237.53876903597595</c:v>
                </c:pt>
                <c:pt idx="7975">
                  <c:v>237.16608611502096</c:v>
                </c:pt>
                <c:pt idx="7976">
                  <c:v>237.14625620959123</c:v>
                </c:pt>
                <c:pt idx="7977">
                  <c:v>237.0310527084421</c:v>
                </c:pt>
                <c:pt idx="7978">
                  <c:v>236.80615663413272</c:v>
                </c:pt>
                <c:pt idx="7979">
                  <c:v>236.43092604955865</c:v>
                </c:pt>
                <c:pt idx="7980">
                  <c:v>236.36463976672104</c:v>
                </c:pt>
                <c:pt idx="7981">
                  <c:v>236.29210759325156</c:v>
                </c:pt>
                <c:pt idx="7982">
                  <c:v>236.08767958712249</c:v>
                </c:pt>
                <c:pt idx="7983">
                  <c:v>235.9540924951641</c:v>
                </c:pt>
                <c:pt idx="7984">
                  <c:v>235.80470178259333</c:v>
                </c:pt>
                <c:pt idx="7985">
                  <c:v>235.55804066433257</c:v>
                </c:pt>
                <c:pt idx="7986">
                  <c:v>235.54824393946652</c:v>
                </c:pt>
                <c:pt idx="7987">
                  <c:v>235.40657735875396</c:v>
                </c:pt>
                <c:pt idx="7988">
                  <c:v>235.25291023059438</c:v>
                </c:pt>
                <c:pt idx="7989">
                  <c:v>235.06260142620209</c:v>
                </c:pt>
                <c:pt idx="7990">
                  <c:v>235.05350764751589</c:v>
                </c:pt>
                <c:pt idx="7991">
                  <c:v>234.96386111652063</c:v>
                </c:pt>
                <c:pt idx="7992">
                  <c:v>234.9115587192712</c:v>
                </c:pt>
                <c:pt idx="7993">
                  <c:v>234.71360079443684</c:v>
                </c:pt>
                <c:pt idx="7994">
                  <c:v>234.71280485885012</c:v>
                </c:pt>
                <c:pt idx="7995">
                  <c:v>234.71243335734431</c:v>
                </c:pt>
                <c:pt idx="7996">
                  <c:v>234.59802963854449</c:v>
                </c:pt>
                <c:pt idx="7997">
                  <c:v>234.25661079911978</c:v>
                </c:pt>
                <c:pt idx="7998">
                  <c:v>233.97362327605279</c:v>
                </c:pt>
                <c:pt idx="7999">
                  <c:v>233.50399702786572</c:v>
                </c:pt>
                <c:pt idx="8000">
                  <c:v>233.07212186293802</c:v>
                </c:pt>
                <c:pt idx="8001">
                  <c:v>232.94831973074983</c:v>
                </c:pt>
                <c:pt idx="8002">
                  <c:v>232.74470616948116</c:v>
                </c:pt>
                <c:pt idx="8003">
                  <c:v>232.55351597162172</c:v>
                </c:pt>
                <c:pt idx="8004">
                  <c:v>232.2579207418911</c:v>
                </c:pt>
                <c:pt idx="8005">
                  <c:v>231.85288278800127</c:v>
                </c:pt>
                <c:pt idx="8006">
                  <c:v>231.29462343928924</c:v>
                </c:pt>
                <c:pt idx="8007">
                  <c:v>231.13562781810762</c:v>
                </c:pt>
                <c:pt idx="8008">
                  <c:v>230.97065580286295</c:v>
                </c:pt>
                <c:pt idx="8009">
                  <c:v>230.65089497907508</c:v>
                </c:pt>
                <c:pt idx="8010">
                  <c:v>230.05136027869148</c:v>
                </c:pt>
                <c:pt idx="8011">
                  <c:v>229.88826069139103</c:v>
                </c:pt>
                <c:pt idx="8012">
                  <c:v>229.43310039125785</c:v>
                </c:pt>
                <c:pt idx="8013">
                  <c:v>229.3961740460847</c:v>
                </c:pt>
                <c:pt idx="8014">
                  <c:v>229.1411128168854</c:v>
                </c:pt>
                <c:pt idx="8015">
                  <c:v>228.67407405120835</c:v>
                </c:pt>
                <c:pt idx="8016">
                  <c:v>228.43952836015575</c:v>
                </c:pt>
                <c:pt idx="8017">
                  <c:v>228.25563262961705</c:v>
                </c:pt>
                <c:pt idx="8018">
                  <c:v>227.90910418926427</c:v>
                </c:pt>
                <c:pt idx="8019">
                  <c:v>227.72781205066374</c:v>
                </c:pt>
                <c:pt idx="8020">
                  <c:v>227.32581134969988</c:v>
                </c:pt>
                <c:pt idx="8021">
                  <c:v>227.20308459656107</c:v>
                </c:pt>
                <c:pt idx="8022">
                  <c:v>227.02275311116128</c:v>
                </c:pt>
                <c:pt idx="8023">
                  <c:v>226.87095459793332</c:v>
                </c:pt>
                <c:pt idx="8024">
                  <c:v>226.8700397040661</c:v>
                </c:pt>
                <c:pt idx="8025">
                  <c:v>226.7758021339526</c:v>
                </c:pt>
                <c:pt idx="8026">
                  <c:v>226.67869924410147</c:v>
                </c:pt>
                <c:pt idx="8027">
                  <c:v>226.6114691718096</c:v>
                </c:pt>
                <c:pt idx="8028">
                  <c:v>226.59247047037334</c:v>
                </c:pt>
                <c:pt idx="8029">
                  <c:v>226.31493117052327</c:v>
                </c:pt>
                <c:pt idx="8030">
                  <c:v>225.96388652887654</c:v>
                </c:pt>
                <c:pt idx="8031">
                  <c:v>224.88978432490137</c:v>
                </c:pt>
                <c:pt idx="8032">
                  <c:v>224.32156269361573</c:v>
                </c:pt>
                <c:pt idx="8033">
                  <c:v>224.10775293545595</c:v>
                </c:pt>
                <c:pt idx="8034">
                  <c:v>223.9968382513016</c:v>
                </c:pt>
                <c:pt idx="8035">
                  <c:v>223.8187190115535</c:v>
                </c:pt>
                <c:pt idx="8036">
                  <c:v>222.55391676257517</c:v>
                </c:pt>
                <c:pt idx="8037">
                  <c:v>221.29105466028881</c:v>
                </c:pt>
                <c:pt idx="8038">
                  <c:v>221.21945911171221</c:v>
                </c:pt>
                <c:pt idx="8039">
                  <c:v>220.78187249377783</c:v>
                </c:pt>
                <c:pt idx="8040">
                  <c:v>220.41328039969736</c:v>
                </c:pt>
                <c:pt idx="8041">
                  <c:v>220.37834549886486</c:v>
                </c:pt>
                <c:pt idx="8042">
                  <c:v>220.33678954496929</c:v>
                </c:pt>
                <c:pt idx="8043">
                  <c:v>220.23436011527588</c:v>
                </c:pt>
                <c:pt idx="8044">
                  <c:v>219.72781024749392</c:v>
                </c:pt>
                <c:pt idx="8045">
                  <c:v>219.63296568440637</c:v>
                </c:pt>
                <c:pt idx="8046">
                  <c:v>219.36019591935948</c:v>
                </c:pt>
                <c:pt idx="8047">
                  <c:v>218.86428760392383</c:v>
                </c:pt>
                <c:pt idx="8048">
                  <c:v>218.54980598294955</c:v>
                </c:pt>
                <c:pt idx="8049">
                  <c:v>218.12844198742678</c:v>
                </c:pt>
                <c:pt idx="8050">
                  <c:v>217.18540847869798</c:v>
                </c:pt>
                <c:pt idx="8051">
                  <c:v>216.89572458417391</c:v>
                </c:pt>
                <c:pt idx="8052">
                  <c:v>216.86698908400311</c:v>
                </c:pt>
                <c:pt idx="8053">
                  <c:v>216.45508506822915</c:v>
                </c:pt>
                <c:pt idx="8054">
                  <c:v>215.77407976008018</c:v>
                </c:pt>
                <c:pt idx="8055">
                  <c:v>215.23785918960505</c:v>
                </c:pt>
                <c:pt idx="8056">
                  <c:v>215.1213901923048</c:v>
                </c:pt>
                <c:pt idx="8057">
                  <c:v>215.0605042659916</c:v>
                </c:pt>
                <c:pt idx="8058">
                  <c:v>214.84468762320256</c:v>
                </c:pt>
                <c:pt idx="8059">
                  <c:v>214.79025330359329</c:v>
                </c:pt>
                <c:pt idx="8060">
                  <c:v>213.68982713300773</c:v>
                </c:pt>
                <c:pt idx="8061">
                  <c:v>213.53304230503792</c:v>
                </c:pt>
                <c:pt idx="8062">
                  <c:v>213.5168420778013</c:v>
                </c:pt>
                <c:pt idx="8063">
                  <c:v>213.19481609147388</c:v>
                </c:pt>
                <c:pt idx="8064">
                  <c:v>213.05242923739058</c:v>
                </c:pt>
                <c:pt idx="8065">
                  <c:v>212.12553359676153</c:v>
                </c:pt>
                <c:pt idx="8066">
                  <c:v>211.76894334030681</c:v>
                </c:pt>
                <c:pt idx="8067">
                  <c:v>211.20401026550579</c:v>
                </c:pt>
                <c:pt idx="8068">
                  <c:v>210.87917860886265</c:v>
                </c:pt>
                <c:pt idx="8069">
                  <c:v>210.82239070544659</c:v>
                </c:pt>
                <c:pt idx="8070">
                  <c:v>210.46357777412359</c:v>
                </c:pt>
                <c:pt idx="8071">
                  <c:v>210.03439830865358</c:v>
                </c:pt>
                <c:pt idx="8072">
                  <c:v>209.72571770978467</c:v>
                </c:pt>
                <c:pt idx="8073">
                  <c:v>209.39884745692834</c:v>
                </c:pt>
                <c:pt idx="8074">
                  <c:v>209.35585418073029</c:v>
                </c:pt>
                <c:pt idx="8075">
                  <c:v>209.17735004079631</c:v>
                </c:pt>
                <c:pt idx="8076">
                  <c:v>208.41130037109195</c:v>
                </c:pt>
                <c:pt idx="8077">
                  <c:v>208.0663981257658</c:v>
                </c:pt>
                <c:pt idx="8078">
                  <c:v>208.05909968660936</c:v>
                </c:pt>
                <c:pt idx="8079">
                  <c:v>207.81805682295882</c:v>
                </c:pt>
                <c:pt idx="8080">
                  <c:v>207.17199734606677</c:v>
                </c:pt>
                <c:pt idx="8081">
                  <c:v>206.94693565400524</c:v>
                </c:pt>
                <c:pt idx="8082">
                  <c:v>206.71770853150429</c:v>
                </c:pt>
                <c:pt idx="8083">
                  <c:v>206.03551241409033</c:v>
                </c:pt>
                <c:pt idx="8084">
                  <c:v>205.94906694449747</c:v>
                </c:pt>
                <c:pt idx="8085">
                  <c:v>205.77077884099754</c:v>
                </c:pt>
                <c:pt idx="8086">
                  <c:v>205.66928534199485</c:v>
                </c:pt>
                <c:pt idx="8087">
                  <c:v>205.14749101333658</c:v>
                </c:pt>
                <c:pt idx="8088">
                  <c:v>205.00702548652265</c:v>
                </c:pt>
                <c:pt idx="8089">
                  <c:v>204.60641761027682</c:v>
                </c:pt>
                <c:pt idx="8090">
                  <c:v>204.58780219078116</c:v>
                </c:pt>
                <c:pt idx="8091">
                  <c:v>204.357968008527</c:v>
                </c:pt>
                <c:pt idx="8092">
                  <c:v>203.60031609066553</c:v>
                </c:pt>
                <c:pt idx="8093">
                  <c:v>203.54493366823013</c:v>
                </c:pt>
                <c:pt idx="8094">
                  <c:v>203.28083902214135</c:v>
                </c:pt>
                <c:pt idx="8095">
                  <c:v>202.34534048577922</c:v>
                </c:pt>
                <c:pt idx="8096">
                  <c:v>202.1845683594876</c:v>
                </c:pt>
                <c:pt idx="8097">
                  <c:v>202.06974885604191</c:v>
                </c:pt>
                <c:pt idx="8098">
                  <c:v>201.17484309138783</c:v>
                </c:pt>
                <c:pt idx="8099">
                  <c:v>200.82616155800304</c:v>
                </c:pt>
                <c:pt idx="8100">
                  <c:v>200.76024390671404</c:v>
                </c:pt>
                <c:pt idx="8101">
                  <c:v>200.48753907747775</c:v>
                </c:pt>
                <c:pt idx="8102">
                  <c:v>200.03705716154897</c:v>
                </c:pt>
                <c:pt idx="8103">
                  <c:v>199.87367472045278</c:v>
                </c:pt>
                <c:pt idx="8104">
                  <c:v>199.63230009066254</c:v>
                </c:pt>
                <c:pt idx="8105">
                  <c:v>199.48567487360188</c:v>
                </c:pt>
                <c:pt idx="8106">
                  <c:v>199.20111292442684</c:v>
                </c:pt>
                <c:pt idx="8107">
                  <c:v>198.55620142879707</c:v>
                </c:pt>
                <c:pt idx="8108">
                  <c:v>198.24466741281972</c:v>
                </c:pt>
                <c:pt idx="8109">
                  <c:v>198.1231775253774</c:v>
                </c:pt>
                <c:pt idx="8110">
                  <c:v>197.84198817326933</c:v>
                </c:pt>
                <c:pt idx="8111">
                  <c:v>196.68690598412735</c:v>
                </c:pt>
                <c:pt idx="8112">
                  <c:v>196.40062287162567</c:v>
                </c:pt>
                <c:pt idx="8113">
                  <c:v>196.10462802520178</c:v>
                </c:pt>
                <c:pt idx="8114">
                  <c:v>195.0699645440736</c:v>
                </c:pt>
                <c:pt idx="8115">
                  <c:v>194.93166099245349</c:v>
                </c:pt>
                <c:pt idx="8116">
                  <c:v>194.87260187646584</c:v>
                </c:pt>
                <c:pt idx="8117">
                  <c:v>194.53587680109882</c:v>
                </c:pt>
                <c:pt idx="8118">
                  <c:v>194.28050673036941</c:v>
                </c:pt>
                <c:pt idx="8119">
                  <c:v>193.85085533355573</c:v>
                </c:pt>
                <c:pt idx="8120">
                  <c:v>193.46137665016619</c:v>
                </c:pt>
                <c:pt idx="8121">
                  <c:v>193.04221576072072</c:v>
                </c:pt>
                <c:pt idx="8122">
                  <c:v>193.01652700110645</c:v>
                </c:pt>
                <c:pt idx="8123">
                  <c:v>192.87902699842658</c:v>
                </c:pt>
                <c:pt idx="8124">
                  <c:v>192.74960988925756</c:v>
                </c:pt>
                <c:pt idx="8125">
                  <c:v>191.73859651071979</c:v>
                </c:pt>
                <c:pt idx="8126">
                  <c:v>191.6456172809182</c:v>
                </c:pt>
                <c:pt idx="8127">
                  <c:v>191.58745043112069</c:v>
                </c:pt>
                <c:pt idx="8128">
                  <c:v>191.05513472942164</c:v>
                </c:pt>
                <c:pt idx="8129">
                  <c:v>190.87998395677633</c:v>
                </c:pt>
                <c:pt idx="8130">
                  <c:v>190.48829323277843</c:v>
                </c:pt>
                <c:pt idx="8131">
                  <c:v>190.47019499787442</c:v>
                </c:pt>
                <c:pt idx="8132">
                  <c:v>190.40371759456124</c:v>
                </c:pt>
                <c:pt idx="8133">
                  <c:v>190.09373098986379</c:v>
                </c:pt>
                <c:pt idx="8134">
                  <c:v>189.38817557851681</c:v>
                </c:pt>
                <c:pt idx="8135">
                  <c:v>189.36221570433895</c:v>
                </c:pt>
                <c:pt idx="8136">
                  <c:v>189.31325257201786</c:v>
                </c:pt>
                <c:pt idx="8137">
                  <c:v>188.64885699712258</c:v>
                </c:pt>
                <c:pt idx="8138">
                  <c:v>188.49588717363994</c:v>
                </c:pt>
                <c:pt idx="8139">
                  <c:v>188.37864816863097</c:v>
                </c:pt>
                <c:pt idx="8140">
                  <c:v>188.36895638495062</c:v>
                </c:pt>
                <c:pt idx="8141">
                  <c:v>188.18805961373988</c:v>
                </c:pt>
                <c:pt idx="8142">
                  <c:v>187.99240278657985</c:v>
                </c:pt>
                <c:pt idx="8143">
                  <c:v>187.71610263530997</c:v>
                </c:pt>
                <c:pt idx="8144">
                  <c:v>187.3934014468993</c:v>
                </c:pt>
                <c:pt idx="8145">
                  <c:v>187.21057571385313</c:v>
                </c:pt>
                <c:pt idx="8146">
                  <c:v>187.10262224636034</c:v>
                </c:pt>
                <c:pt idx="8147">
                  <c:v>186.70195139136581</c:v>
                </c:pt>
                <c:pt idx="8148">
                  <c:v>186.1727514858305</c:v>
                </c:pt>
                <c:pt idx="8149">
                  <c:v>185.93998635446653</c:v>
                </c:pt>
                <c:pt idx="8150">
                  <c:v>185.82012972739932</c:v>
                </c:pt>
                <c:pt idx="8151">
                  <c:v>185.278763777927</c:v>
                </c:pt>
                <c:pt idx="8152">
                  <c:v>184.83272922984219</c:v>
                </c:pt>
                <c:pt idx="8153">
                  <c:v>184.67366607698736</c:v>
                </c:pt>
                <c:pt idx="8154">
                  <c:v>184.30639184148566</c:v>
                </c:pt>
                <c:pt idx="8155">
                  <c:v>184.13533732214322</c:v>
                </c:pt>
                <c:pt idx="8156">
                  <c:v>184.05182531533868</c:v>
                </c:pt>
                <c:pt idx="8157">
                  <c:v>183.67852522837754</c:v>
                </c:pt>
                <c:pt idx="8158">
                  <c:v>183.0217570779524</c:v>
                </c:pt>
                <c:pt idx="8159">
                  <c:v>182.93229016694221</c:v>
                </c:pt>
                <c:pt idx="8160">
                  <c:v>182.89161347811299</c:v>
                </c:pt>
                <c:pt idx="8161">
                  <c:v>182.70024018114435</c:v>
                </c:pt>
                <c:pt idx="8162">
                  <c:v>182.58842037514265</c:v>
                </c:pt>
                <c:pt idx="8163">
                  <c:v>182.47411916627343</c:v>
                </c:pt>
                <c:pt idx="8164">
                  <c:v>181.64481200757331</c:v>
                </c:pt>
                <c:pt idx="8165">
                  <c:v>181.46424224939588</c:v>
                </c:pt>
                <c:pt idx="8166">
                  <c:v>180.23183811662719</c:v>
                </c:pt>
                <c:pt idx="8167">
                  <c:v>179.97696106484781</c:v>
                </c:pt>
                <c:pt idx="8168">
                  <c:v>179.8331124533392</c:v>
                </c:pt>
                <c:pt idx="8169">
                  <c:v>179.7467781501143</c:v>
                </c:pt>
                <c:pt idx="8170">
                  <c:v>179.59911980563936</c:v>
                </c:pt>
                <c:pt idx="8171">
                  <c:v>179.44853656186893</c:v>
                </c:pt>
                <c:pt idx="8172">
                  <c:v>179.39956652153128</c:v>
                </c:pt>
                <c:pt idx="8173">
                  <c:v>179.39691532689795</c:v>
                </c:pt>
                <c:pt idx="8174">
                  <c:v>179.18392108206427</c:v>
                </c:pt>
                <c:pt idx="8175">
                  <c:v>179.13625937856324</c:v>
                </c:pt>
                <c:pt idx="8176">
                  <c:v>178.92383381175088</c:v>
                </c:pt>
                <c:pt idx="8177">
                  <c:v>178.68559336973999</c:v>
                </c:pt>
                <c:pt idx="8178">
                  <c:v>178.43695794755803</c:v>
                </c:pt>
                <c:pt idx="8179">
                  <c:v>178.31562458067305</c:v>
                </c:pt>
                <c:pt idx="8180">
                  <c:v>178.21603209296447</c:v>
                </c:pt>
                <c:pt idx="8181">
                  <c:v>177.72454017923835</c:v>
                </c:pt>
                <c:pt idx="8182">
                  <c:v>177.46467675119794</c:v>
                </c:pt>
                <c:pt idx="8183">
                  <c:v>176.34801096509767</c:v>
                </c:pt>
                <c:pt idx="8184">
                  <c:v>176.05516325951078</c:v>
                </c:pt>
                <c:pt idx="8185">
                  <c:v>175.15841066815139</c:v>
                </c:pt>
                <c:pt idx="8186">
                  <c:v>174.50008795318723</c:v>
                </c:pt>
                <c:pt idx="8187">
                  <c:v>174.39069346990203</c:v>
                </c:pt>
                <c:pt idx="8188">
                  <c:v>174.25429878336149</c:v>
                </c:pt>
                <c:pt idx="8189">
                  <c:v>174.04959068552489</c:v>
                </c:pt>
                <c:pt idx="8190">
                  <c:v>173.97479149046043</c:v>
                </c:pt>
                <c:pt idx="8191">
                  <c:v>173.91352003453713</c:v>
                </c:pt>
                <c:pt idx="8192">
                  <c:v>173.62007042951191</c:v>
                </c:pt>
                <c:pt idx="8193">
                  <c:v>172.98716202989525</c:v>
                </c:pt>
                <c:pt idx="8194">
                  <c:v>172.59878186351003</c:v>
                </c:pt>
                <c:pt idx="8195">
                  <c:v>172.53097675379573</c:v>
                </c:pt>
                <c:pt idx="8196">
                  <c:v>172.37173612416166</c:v>
                </c:pt>
                <c:pt idx="8197">
                  <c:v>172.27643476685768</c:v>
                </c:pt>
                <c:pt idx="8198">
                  <c:v>172.16604611434039</c:v>
                </c:pt>
                <c:pt idx="8199">
                  <c:v>171.85841200517001</c:v>
                </c:pt>
                <c:pt idx="8200">
                  <c:v>171.74770333094995</c:v>
                </c:pt>
                <c:pt idx="8201">
                  <c:v>171.67220811707736</c:v>
                </c:pt>
                <c:pt idx="8202">
                  <c:v>171.48692839709938</c:v>
                </c:pt>
                <c:pt idx="8203">
                  <c:v>170.88287683595851</c:v>
                </c:pt>
                <c:pt idx="8204">
                  <c:v>170.76251307903854</c:v>
                </c:pt>
                <c:pt idx="8205">
                  <c:v>170.72023412739574</c:v>
                </c:pt>
                <c:pt idx="8206">
                  <c:v>170.25332613432263</c:v>
                </c:pt>
                <c:pt idx="8207">
                  <c:v>170.23957298491308</c:v>
                </c:pt>
                <c:pt idx="8208">
                  <c:v>169.30387675969499</c:v>
                </c:pt>
                <c:pt idx="8209">
                  <c:v>169.20079253298204</c:v>
                </c:pt>
                <c:pt idx="8210">
                  <c:v>169.16939018175782</c:v>
                </c:pt>
                <c:pt idx="8211">
                  <c:v>168.66852642940762</c:v>
                </c:pt>
                <c:pt idx="8212">
                  <c:v>168.34114347554228</c:v>
                </c:pt>
                <c:pt idx="8213">
                  <c:v>167.84464379930213</c:v>
                </c:pt>
                <c:pt idx="8214">
                  <c:v>167.6008701290304</c:v>
                </c:pt>
                <c:pt idx="8215">
                  <c:v>167.53902116757584</c:v>
                </c:pt>
                <c:pt idx="8216">
                  <c:v>167.21205759268719</c:v>
                </c:pt>
                <c:pt idx="8217">
                  <c:v>167.1011062489186</c:v>
                </c:pt>
                <c:pt idx="8218">
                  <c:v>166.9853739919017</c:v>
                </c:pt>
                <c:pt idx="8219">
                  <c:v>166.810146863467</c:v>
                </c:pt>
                <c:pt idx="8220">
                  <c:v>165.41282090619055</c:v>
                </c:pt>
                <c:pt idx="8221">
                  <c:v>165.16483781135332</c:v>
                </c:pt>
                <c:pt idx="8222">
                  <c:v>164.23128310736681</c:v>
                </c:pt>
                <c:pt idx="8223">
                  <c:v>164.18093814401732</c:v>
                </c:pt>
                <c:pt idx="8224">
                  <c:v>164.03412763839796</c:v>
                </c:pt>
                <c:pt idx="8225">
                  <c:v>163.89835349980743</c:v>
                </c:pt>
                <c:pt idx="8226">
                  <c:v>163.88133320415184</c:v>
                </c:pt>
                <c:pt idx="8227">
                  <c:v>163.85526881093898</c:v>
                </c:pt>
                <c:pt idx="8228">
                  <c:v>163.85520023056202</c:v>
                </c:pt>
                <c:pt idx="8229">
                  <c:v>163.07043900619985</c:v>
                </c:pt>
                <c:pt idx="8230">
                  <c:v>163.06430534441023</c:v>
                </c:pt>
                <c:pt idx="8231">
                  <c:v>162.40067951922771</c:v>
                </c:pt>
                <c:pt idx="8232">
                  <c:v>162.08462901904389</c:v>
                </c:pt>
                <c:pt idx="8233">
                  <c:v>162.07384148940284</c:v>
                </c:pt>
                <c:pt idx="8234">
                  <c:v>162.03370206221328</c:v>
                </c:pt>
                <c:pt idx="8235">
                  <c:v>161.94627580226506</c:v>
                </c:pt>
                <c:pt idx="8236">
                  <c:v>161.71787917987223</c:v>
                </c:pt>
                <c:pt idx="8237">
                  <c:v>161.44888893576959</c:v>
                </c:pt>
                <c:pt idx="8238">
                  <c:v>161.17388938272833</c:v>
                </c:pt>
                <c:pt idx="8239">
                  <c:v>161.1253802171743</c:v>
                </c:pt>
                <c:pt idx="8240">
                  <c:v>161.06020003278846</c:v>
                </c:pt>
                <c:pt idx="8241">
                  <c:v>161.05304501075659</c:v>
                </c:pt>
                <c:pt idx="8242">
                  <c:v>161.03508637209319</c:v>
                </c:pt>
                <c:pt idx="8243">
                  <c:v>160.50105800567664</c:v>
                </c:pt>
                <c:pt idx="8244">
                  <c:v>160.48865571866637</c:v>
                </c:pt>
                <c:pt idx="8245">
                  <c:v>159.7338472693271</c:v>
                </c:pt>
                <c:pt idx="8246">
                  <c:v>159.64644342731012</c:v>
                </c:pt>
                <c:pt idx="8247">
                  <c:v>159.5597267054047</c:v>
                </c:pt>
                <c:pt idx="8248">
                  <c:v>158.66715147644962</c:v>
                </c:pt>
                <c:pt idx="8249">
                  <c:v>157.99280587476332</c:v>
                </c:pt>
                <c:pt idx="8250">
                  <c:v>157.25016434119465</c:v>
                </c:pt>
                <c:pt idx="8251">
                  <c:v>157.20293697164288</c:v>
                </c:pt>
                <c:pt idx="8252">
                  <c:v>157.04246780691307</c:v>
                </c:pt>
                <c:pt idx="8253">
                  <c:v>156.96510803949087</c:v>
                </c:pt>
                <c:pt idx="8254">
                  <c:v>156.75054242039047</c:v>
                </c:pt>
                <c:pt idx="8255">
                  <c:v>156.36560437142745</c:v>
                </c:pt>
                <c:pt idx="8256">
                  <c:v>156.16055083934481</c:v>
                </c:pt>
                <c:pt idx="8257">
                  <c:v>155.64126361000558</c:v>
                </c:pt>
                <c:pt idx="8258">
                  <c:v>153.87212587904341</c:v>
                </c:pt>
                <c:pt idx="8259">
                  <c:v>153.76812722806056</c:v>
                </c:pt>
                <c:pt idx="8260">
                  <c:v>153.05082493147052</c:v>
                </c:pt>
                <c:pt idx="8261">
                  <c:v>153.0413925605902</c:v>
                </c:pt>
                <c:pt idx="8262">
                  <c:v>152.18180871065292</c:v>
                </c:pt>
                <c:pt idx="8263">
                  <c:v>151.85420599032773</c:v>
                </c:pt>
                <c:pt idx="8264">
                  <c:v>151.11281864603416</c:v>
                </c:pt>
                <c:pt idx="8265">
                  <c:v>151.0056162245582</c:v>
                </c:pt>
                <c:pt idx="8266">
                  <c:v>150.78264747659676</c:v>
                </c:pt>
                <c:pt idx="8267">
                  <c:v>150.73818625755555</c:v>
                </c:pt>
                <c:pt idx="8268">
                  <c:v>150.52980082690786</c:v>
                </c:pt>
                <c:pt idx="8269">
                  <c:v>150.51392740943368</c:v>
                </c:pt>
                <c:pt idx="8270">
                  <c:v>150.4368002788174</c:v>
                </c:pt>
                <c:pt idx="8271">
                  <c:v>149.22321763484777</c:v>
                </c:pt>
                <c:pt idx="8272">
                  <c:v>149.11800314479441</c:v>
                </c:pt>
                <c:pt idx="8273">
                  <c:v>148.74182135090464</c:v>
                </c:pt>
                <c:pt idx="8274">
                  <c:v>148.394981109231</c:v>
                </c:pt>
                <c:pt idx="8275">
                  <c:v>148.11054471875471</c:v>
                </c:pt>
                <c:pt idx="8276">
                  <c:v>147.88471744628936</c:v>
                </c:pt>
                <c:pt idx="8277">
                  <c:v>147.49557921270701</c:v>
                </c:pt>
                <c:pt idx="8278">
                  <c:v>147.17511656365383</c:v>
                </c:pt>
                <c:pt idx="8279">
                  <c:v>147.02985635876203</c:v>
                </c:pt>
                <c:pt idx="8280">
                  <c:v>146.6830493553407</c:v>
                </c:pt>
                <c:pt idx="8281">
                  <c:v>145.96622293960536</c:v>
                </c:pt>
                <c:pt idx="8282">
                  <c:v>145.47545843020421</c:v>
                </c:pt>
                <c:pt idx="8283">
                  <c:v>145.08414600738897</c:v>
                </c:pt>
                <c:pt idx="8284">
                  <c:v>144.93258709579706</c:v>
                </c:pt>
                <c:pt idx="8285">
                  <c:v>144.89950766771929</c:v>
                </c:pt>
                <c:pt idx="8286">
                  <c:v>144.8976347862872</c:v>
                </c:pt>
                <c:pt idx="8287">
                  <c:v>144.87649339557288</c:v>
                </c:pt>
                <c:pt idx="8288">
                  <c:v>144.72928230104185</c:v>
                </c:pt>
                <c:pt idx="8289">
                  <c:v>144.67002898594157</c:v>
                </c:pt>
                <c:pt idx="8290">
                  <c:v>144.11862184297345</c:v>
                </c:pt>
                <c:pt idx="8291">
                  <c:v>144.02933242232848</c:v>
                </c:pt>
                <c:pt idx="8292">
                  <c:v>144.01926697296216</c:v>
                </c:pt>
                <c:pt idx="8293">
                  <c:v>143.38898528665291</c:v>
                </c:pt>
                <c:pt idx="8294">
                  <c:v>143.21890004650191</c:v>
                </c:pt>
                <c:pt idx="8295">
                  <c:v>142.78127848174873</c:v>
                </c:pt>
                <c:pt idx="8296">
                  <c:v>142.38679211643969</c:v>
                </c:pt>
                <c:pt idx="8297">
                  <c:v>142.36069063984246</c:v>
                </c:pt>
                <c:pt idx="8298">
                  <c:v>141.43787018856861</c:v>
                </c:pt>
                <c:pt idx="8299">
                  <c:v>140.8685016244541</c:v>
                </c:pt>
                <c:pt idx="8300">
                  <c:v>140.78498245374973</c:v>
                </c:pt>
                <c:pt idx="8301">
                  <c:v>140.55035205533108</c:v>
                </c:pt>
                <c:pt idx="8302">
                  <c:v>140.03840671726505</c:v>
                </c:pt>
                <c:pt idx="8303">
                  <c:v>139.93545018890552</c:v>
                </c:pt>
                <c:pt idx="8304">
                  <c:v>138.38448255144061</c:v>
                </c:pt>
                <c:pt idx="8305">
                  <c:v>138.28182399272092</c:v>
                </c:pt>
                <c:pt idx="8306">
                  <c:v>137.7374687845772</c:v>
                </c:pt>
                <c:pt idx="8307">
                  <c:v>137.4183729767885</c:v>
                </c:pt>
                <c:pt idx="8308">
                  <c:v>137.07246643375987</c:v>
                </c:pt>
                <c:pt idx="8309">
                  <c:v>136.4158190086201</c:v>
                </c:pt>
                <c:pt idx="8310">
                  <c:v>136.19423264248505</c:v>
                </c:pt>
                <c:pt idx="8311">
                  <c:v>136.09747182170082</c:v>
                </c:pt>
                <c:pt idx="8312">
                  <c:v>135.45763248584001</c:v>
                </c:pt>
                <c:pt idx="8313">
                  <c:v>134.89702694640596</c:v>
                </c:pt>
                <c:pt idx="8314">
                  <c:v>133.86744775499835</c:v>
                </c:pt>
                <c:pt idx="8315">
                  <c:v>133.63370234493891</c:v>
                </c:pt>
                <c:pt idx="8316">
                  <c:v>133.59865592292201</c:v>
                </c:pt>
                <c:pt idx="8317">
                  <c:v>133.32815081247364</c:v>
                </c:pt>
                <c:pt idx="8318">
                  <c:v>133.32182611934169</c:v>
                </c:pt>
                <c:pt idx="8319">
                  <c:v>132.91666034461852</c:v>
                </c:pt>
                <c:pt idx="8320">
                  <c:v>132.88575797030325</c:v>
                </c:pt>
                <c:pt idx="8321">
                  <c:v>132.51331556323916</c:v>
                </c:pt>
                <c:pt idx="8322">
                  <c:v>132.31187503512601</c:v>
                </c:pt>
                <c:pt idx="8323">
                  <c:v>132.03529625109604</c:v>
                </c:pt>
                <c:pt idx="8324">
                  <c:v>131.81041853122414</c:v>
                </c:pt>
                <c:pt idx="8325">
                  <c:v>131.24529841913116</c:v>
                </c:pt>
                <c:pt idx="8326">
                  <c:v>131.11925704636437</c:v>
                </c:pt>
                <c:pt idx="8327">
                  <c:v>131.03025317556396</c:v>
                </c:pt>
                <c:pt idx="8328">
                  <c:v>131.02188108103306</c:v>
                </c:pt>
                <c:pt idx="8329">
                  <c:v>130.94500690704589</c:v>
                </c:pt>
                <c:pt idx="8330">
                  <c:v>130.29974352228766</c:v>
                </c:pt>
                <c:pt idx="8331">
                  <c:v>129.67836787272634</c:v>
                </c:pt>
                <c:pt idx="8332">
                  <c:v>129.58341550125354</c:v>
                </c:pt>
                <c:pt idx="8333">
                  <c:v>129.2913690190876</c:v>
                </c:pt>
                <c:pt idx="8334">
                  <c:v>129.25831568083726</c:v>
                </c:pt>
                <c:pt idx="8335">
                  <c:v>129.16922573362879</c:v>
                </c:pt>
                <c:pt idx="8336">
                  <c:v>128.69050514773571</c:v>
                </c:pt>
                <c:pt idx="8337">
                  <c:v>128.05320057512338</c:v>
                </c:pt>
                <c:pt idx="8338">
                  <c:v>128.04057199585148</c:v>
                </c:pt>
                <c:pt idx="8339">
                  <c:v>127.91179242375125</c:v>
                </c:pt>
                <c:pt idx="8340">
                  <c:v>127.58045325531725</c:v>
                </c:pt>
                <c:pt idx="8341">
                  <c:v>127.34296139380945</c:v>
                </c:pt>
                <c:pt idx="8342">
                  <c:v>127.15534156382263</c:v>
                </c:pt>
                <c:pt idx="8343">
                  <c:v>127.09376359766972</c:v>
                </c:pt>
                <c:pt idx="8344">
                  <c:v>127.0257213744904</c:v>
                </c:pt>
                <c:pt idx="8345">
                  <c:v>127.01002419478411</c:v>
                </c:pt>
                <c:pt idx="8346">
                  <c:v>126.81918780293873</c:v>
                </c:pt>
                <c:pt idx="8347">
                  <c:v>126.34485078962675</c:v>
                </c:pt>
                <c:pt idx="8348">
                  <c:v>126.20899889955813</c:v>
                </c:pt>
                <c:pt idx="8349">
                  <c:v>126.15133841907348</c:v>
                </c:pt>
                <c:pt idx="8350">
                  <c:v>125.37185194754144</c:v>
                </c:pt>
                <c:pt idx="8351">
                  <c:v>125.25997652366965</c:v>
                </c:pt>
                <c:pt idx="8352">
                  <c:v>124.3320815493839</c:v>
                </c:pt>
                <c:pt idx="8353">
                  <c:v>123.92813702824061</c:v>
                </c:pt>
                <c:pt idx="8354">
                  <c:v>122.61493598978169</c:v>
                </c:pt>
                <c:pt idx="8355">
                  <c:v>122.08215806243373</c:v>
                </c:pt>
                <c:pt idx="8356">
                  <c:v>121.33767542712849</c:v>
                </c:pt>
                <c:pt idx="8357">
                  <c:v>121.14728330466498</c:v>
                </c:pt>
                <c:pt idx="8358">
                  <c:v>120.40548824009349</c:v>
                </c:pt>
                <c:pt idx="8359">
                  <c:v>120.36108119509595</c:v>
                </c:pt>
                <c:pt idx="8360">
                  <c:v>120.34490731469201</c:v>
                </c:pt>
                <c:pt idx="8361">
                  <c:v>120.31252586922625</c:v>
                </c:pt>
                <c:pt idx="8362">
                  <c:v>120.25352947410508</c:v>
                </c:pt>
                <c:pt idx="8363">
                  <c:v>119.82236494319118</c:v>
                </c:pt>
                <c:pt idx="8364">
                  <c:v>118.94370655754923</c:v>
                </c:pt>
                <c:pt idx="8365">
                  <c:v>118.75348422642175</c:v>
                </c:pt>
                <c:pt idx="8366">
                  <c:v>118.33574580329666</c:v>
                </c:pt>
                <c:pt idx="8367">
                  <c:v>118.32430576984666</c:v>
                </c:pt>
                <c:pt idx="8368">
                  <c:v>117.95289775278573</c:v>
                </c:pt>
                <c:pt idx="8369">
                  <c:v>117.78883199283442</c:v>
                </c:pt>
                <c:pt idx="8370">
                  <c:v>117.77474909474348</c:v>
                </c:pt>
                <c:pt idx="8371">
                  <c:v>117.3070633694972</c:v>
                </c:pt>
                <c:pt idx="8372">
                  <c:v>117.16810099425118</c:v>
                </c:pt>
                <c:pt idx="8373">
                  <c:v>116.54304733369086</c:v>
                </c:pt>
                <c:pt idx="8374">
                  <c:v>116.50938406179451</c:v>
                </c:pt>
                <c:pt idx="8375">
                  <c:v>116.04417266748175</c:v>
                </c:pt>
                <c:pt idx="8376">
                  <c:v>115.99382240779696</c:v>
                </c:pt>
                <c:pt idx="8377">
                  <c:v>115.59258322990706</c:v>
                </c:pt>
                <c:pt idx="8378">
                  <c:v>115.56215814723708</c:v>
                </c:pt>
                <c:pt idx="8379">
                  <c:v>115.47846858732197</c:v>
                </c:pt>
                <c:pt idx="8380">
                  <c:v>115.3066969191014</c:v>
                </c:pt>
                <c:pt idx="8381">
                  <c:v>114.64411691598181</c:v>
                </c:pt>
                <c:pt idx="8382">
                  <c:v>114.45125787392129</c:v>
                </c:pt>
                <c:pt idx="8383">
                  <c:v>114.43367990792875</c:v>
                </c:pt>
                <c:pt idx="8384">
                  <c:v>114.35463935495994</c:v>
                </c:pt>
                <c:pt idx="8385">
                  <c:v>113.96997975483228</c:v>
                </c:pt>
                <c:pt idx="8386">
                  <c:v>113.94591428745065</c:v>
                </c:pt>
                <c:pt idx="8387">
                  <c:v>113.5205788709637</c:v>
                </c:pt>
                <c:pt idx="8388">
                  <c:v>113.35518726170787</c:v>
                </c:pt>
                <c:pt idx="8389">
                  <c:v>112.76211312356298</c:v>
                </c:pt>
                <c:pt idx="8390">
                  <c:v>112.58575966425248</c:v>
                </c:pt>
                <c:pt idx="8391">
                  <c:v>112.36646296378601</c:v>
                </c:pt>
                <c:pt idx="8392">
                  <c:v>112.32530944980424</c:v>
                </c:pt>
                <c:pt idx="8393">
                  <c:v>112.25607096755579</c:v>
                </c:pt>
                <c:pt idx="8394">
                  <c:v>110.97939974173036</c:v>
                </c:pt>
                <c:pt idx="8395">
                  <c:v>110.82495128826912</c:v>
                </c:pt>
                <c:pt idx="8396">
                  <c:v>110.76956826945353</c:v>
                </c:pt>
                <c:pt idx="8397">
                  <c:v>110.75170295690289</c:v>
                </c:pt>
                <c:pt idx="8398">
                  <c:v>110.59590781624762</c:v>
                </c:pt>
                <c:pt idx="8399">
                  <c:v>110.39702397098586</c:v>
                </c:pt>
                <c:pt idx="8400">
                  <c:v>110.18200957202173</c:v>
                </c:pt>
                <c:pt idx="8401">
                  <c:v>109.78751334280652</c:v>
                </c:pt>
                <c:pt idx="8402">
                  <c:v>109.6354836156201</c:v>
                </c:pt>
                <c:pt idx="8403">
                  <c:v>109.49108622718073</c:v>
                </c:pt>
                <c:pt idx="8404">
                  <c:v>109.01530449934712</c:v>
                </c:pt>
                <c:pt idx="8405">
                  <c:v>108.70190466686255</c:v>
                </c:pt>
                <c:pt idx="8406">
                  <c:v>108.68746914052147</c:v>
                </c:pt>
                <c:pt idx="8407">
                  <c:v>108.59711360901181</c:v>
                </c:pt>
                <c:pt idx="8408">
                  <c:v>108.36982067597967</c:v>
                </c:pt>
                <c:pt idx="8409">
                  <c:v>107.95997100478711</c:v>
                </c:pt>
                <c:pt idx="8410">
                  <c:v>107.73304674887046</c:v>
                </c:pt>
                <c:pt idx="8411">
                  <c:v>107.56208360792488</c:v>
                </c:pt>
                <c:pt idx="8412">
                  <c:v>107.55092883998738</c:v>
                </c:pt>
                <c:pt idx="8413">
                  <c:v>106.76749496757571</c:v>
                </c:pt>
                <c:pt idx="8414">
                  <c:v>106.62207982374564</c:v>
                </c:pt>
                <c:pt idx="8415">
                  <c:v>106.38444969855217</c:v>
                </c:pt>
                <c:pt idx="8416">
                  <c:v>106.18113067278973</c:v>
                </c:pt>
                <c:pt idx="8417">
                  <c:v>106.17148190126005</c:v>
                </c:pt>
                <c:pt idx="8418">
                  <c:v>106.15356211689173</c:v>
                </c:pt>
                <c:pt idx="8419">
                  <c:v>106.00913541444265</c:v>
                </c:pt>
                <c:pt idx="8420">
                  <c:v>105.83099024450141</c:v>
                </c:pt>
                <c:pt idx="8421">
                  <c:v>105.65861113658889</c:v>
                </c:pt>
                <c:pt idx="8422">
                  <c:v>104.39923351199882</c:v>
                </c:pt>
                <c:pt idx="8423">
                  <c:v>104.28046338128341</c:v>
                </c:pt>
                <c:pt idx="8424">
                  <c:v>104.16690561631752</c:v>
                </c:pt>
                <c:pt idx="8425">
                  <c:v>104.078467602258</c:v>
                </c:pt>
                <c:pt idx="8426">
                  <c:v>103.79001789778471</c:v>
                </c:pt>
                <c:pt idx="8427">
                  <c:v>103.63187038666595</c:v>
                </c:pt>
                <c:pt idx="8428">
                  <c:v>102.85605239814043</c:v>
                </c:pt>
                <c:pt idx="8429">
                  <c:v>101.70139554844185</c:v>
                </c:pt>
                <c:pt idx="8430">
                  <c:v>101.55025828616382</c:v>
                </c:pt>
                <c:pt idx="8431">
                  <c:v>101.41064346495517</c:v>
                </c:pt>
                <c:pt idx="8432">
                  <c:v>101.34252192756047</c:v>
                </c:pt>
                <c:pt idx="8433">
                  <c:v>101.2840771429822</c:v>
                </c:pt>
                <c:pt idx="8434">
                  <c:v>101.14550076586775</c:v>
                </c:pt>
                <c:pt idx="8435">
                  <c:v>100.96835437623874</c:v>
                </c:pt>
                <c:pt idx="8436">
                  <c:v>100.91823630779193</c:v>
                </c:pt>
                <c:pt idx="8437">
                  <c:v>100.71441872242167</c:v>
                </c:pt>
                <c:pt idx="8438">
                  <c:v>100.68735318067691</c:v>
                </c:pt>
                <c:pt idx="8439">
                  <c:v>100.51900514488212</c:v>
                </c:pt>
                <c:pt idx="8440">
                  <c:v>100.504879457576</c:v>
                </c:pt>
                <c:pt idx="8441">
                  <c:v>100.30445487420889</c:v>
                </c:pt>
                <c:pt idx="8442">
                  <c:v>99.755132320330404</c:v>
                </c:pt>
                <c:pt idx="8443">
                  <c:v>99.714003261017439</c:v>
                </c:pt>
                <c:pt idx="8444">
                  <c:v>99.678275193503751</c:v>
                </c:pt>
                <c:pt idx="8445">
                  <c:v>99.570512023663156</c:v>
                </c:pt>
                <c:pt idx="8446">
                  <c:v>98.716905094907716</c:v>
                </c:pt>
                <c:pt idx="8447">
                  <c:v>98.270568689155311</c:v>
                </c:pt>
                <c:pt idx="8448">
                  <c:v>98.067276659295914</c:v>
                </c:pt>
                <c:pt idx="8449">
                  <c:v>97.765324107280193</c:v>
                </c:pt>
                <c:pt idx="8450">
                  <c:v>97.102438708893018</c:v>
                </c:pt>
                <c:pt idx="8451">
                  <c:v>96.62461770883678</c:v>
                </c:pt>
                <c:pt idx="8452">
                  <c:v>96.41839500149031</c:v>
                </c:pt>
                <c:pt idx="8453">
                  <c:v>96.182906751617679</c:v>
                </c:pt>
                <c:pt idx="8454">
                  <c:v>96.159874219124518</c:v>
                </c:pt>
                <c:pt idx="8455">
                  <c:v>95.829805030019756</c:v>
                </c:pt>
                <c:pt idx="8456">
                  <c:v>95.332758436261656</c:v>
                </c:pt>
                <c:pt idx="8457">
                  <c:v>95.147141978868632</c:v>
                </c:pt>
                <c:pt idx="8458">
                  <c:v>95.134710670838601</c:v>
                </c:pt>
                <c:pt idx="8459">
                  <c:v>94.89596700669027</c:v>
                </c:pt>
                <c:pt idx="8460">
                  <c:v>94.735400182743135</c:v>
                </c:pt>
                <c:pt idx="8461">
                  <c:v>94.677126937318405</c:v>
                </c:pt>
                <c:pt idx="8462">
                  <c:v>93.822396717759688</c:v>
                </c:pt>
                <c:pt idx="8463">
                  <c:v>93.622264054165129</c:v>
                </c:pt>
                <c:pt idx="8464">
                  <c:v>92.868232376937129</c:v>
                </c:pt>
                <c:pt idx="8465">
                  <c:v>92.568561304081754</c:v>
                </c:pt>
                <c:pt idx="8466">
                  <c:v>92.386281990176769</c:v>
                </c:pt>
                <c:pt idx="8467">
                  <c:v>92.183339995060237</c:v>
                </c:pt>
                <c:pt idx="8468">
                  <c:v>91.848190506239845</c:v>
                </c:pt>
                <c:pt idx="8469">
                  <c:v>90.830486627620544</c:v>
                </c:pt>
                <c:pt idx="8470">
                  <c:v>90.812744799101296</c:v>
                </c:pt>
                <c:pt idx="8471">
                  <c:v>90.751847102450625</c:v>
                </c:pt>
                <c:pt idx="8472">
                  <c:v>90.590104005731021</c:v>
                </c:pt>
                <c:pt idx="8473">
                  <c:v>90.585494732651853</c:v>
                </c:pt>
                <c:pt idx="8474">
                  <c:v>90.507419015241567</c:v>
                </c:pt>
                <c:pt idx="8475">
                  <c:v>90.500534505962079</c:v>
                </c:pt>
                <c:pt idx="8476">
                  <c:v>90.498431843505642</c:v>
                </c:pt>
                <c:pt idx="8477">
                  <c:v>90.476189398241914</c:v>
                </c:pt>
                <c:pt idx="8478">
                  <c:v>90.023705151971029</c:v>
                </c:pt>
                <c:pt idx="8479">
                  <c:v>90.002714250065978</c:v>
                </c:pt>
                <c:pt idx="8480">
                  <c:v>89.325626378194173</c:v>
                </c:pt>
                <c:pt idx="8481">
                  <c:v>89.29192025851043</c:v>
                </c:pt>
                <c:pt idx="8482">
                  <c:v>89.188072888565571</c:v>
                </c:pt>
                <c:pt idx="8483">
                  <c:v>88.912194440160306</c:v>
                </c:pt>
                <c:pt idx="8484">
                  <c:v>88.854624867360116</c:v>
                </c:pt>
                <c:pt idx="8485">
                  <c:v>87.887493931676218</c:v>
                </c:pt>
                <c:pt idx="8486">
                  <c:v>87.864626708984787</c:v>
                </c:pt>
                <c:pt idx="8487">
                  <c:v>87.843618483108258</c:v>
                </c:pt>
                <c:pt idx="8488">
                  <c:v>87.304768552670041</c:v>
                </c:pt>
                <c:pt idx="8489">
                  <c:v>87.117792629467132</c:v>
                </c:pt>
                <c:pt idx="8490">
                  <c:v>87.017639130978935</c:v>
                </c:pt>
                <c:pt idx="8491">
                  <c:v>86.899447851067976</c:v>
                </c:pt>
                <c:pt idx="8492">
                  <c:v>86.733407449343559</c:v>
                </c:pt>
                <c:pt idx="8493">
                  <c:v>86.633503967561836</c:v>
                </c:pt>
                <c:pt idx="8494">
                  <c:v>86.480426872436595</c:v>
                </c:pt>
                <c:pt idx="8495">
                  <c:v>86.212673695295308</c:v>
                </c:pt>
                <c:pt idx="8496">
                  <c:v>86.204479711200378</c:v>
                </c:pt>
                <c:pt idx="8497">
                  <c:v>86.021469367285945</c:v>
                </c:pt>
                <c:pt idx="8498">
                  <c:v>85.77902022135703</c:v>
                </c:pt>
                <c:pt idx="8499">
                  <c:v>85.720755255680089</c:v>
                </c:pt>
                <c:pt idx="8500">
                  <c:v>85.683434883390504</c:v>
                </c:pt>
                <c:pt idx="8501">
                  <c:v>85.447088976972651</c:v>
                </c:pt>
                <c:pt idx="8502">
                  <c:v>85.30052076500634</c:v>
                </c:pt>
                <c:pt idx="8503">
                  <c:v>84.654270493316773</c:v>
                </c:pt>
                <c:pt idx="8504">
                  <c:v>84.216065099440499</c:v>
                </c:pt>
                <c:pt idx="8505">
                  <c:v>84.100409929990093</c:v>
                </c:pt>
                <c:pt idx="8506">
                  <c:v>83.965240302674687</c:v>
                </c:pt>
                <c:pt idx="8507">
                  <c:v>83.504088908183192</c:v>
                </c:pt>
                <c:pt idx="8508">
                  <c:v>83.402426338322826</c:v>
                </c:pt>
                <c:pt idx="8509">
                  <c:v>82.787949472961728</c:v>
                </c:pt>
                <c:pt idx="8510">
                  <c:v>82.665353855165762</c:v>
                </c:pt>
                <c:pt idx="8511">
                  <c:v>82.300556117986432</c:v>
                </c:pt>
                <c:pt idx="8512">
                  <c:v>82.246337976674809</c:v>
                </c:pt>
                <c:pt idx="8513">
                  <c:v>81.928619183703404</c:v>
                </c:pt>
                <c:pt idx="8514">
                  <c:v>81.017610716438952</c:v>
                </c:pt>
                <c:pt idx="8515">
                  <c:v>80.658444852491627</c:v>
                </c:pt>
                <c:pt idx="8516">
                  <c:v>80.47682427534626</c:v>
                </c:pt>
                <c:pt idx="8517">
                  <c:v>80.114920126239042</c:v>
                </c:pt>
                <c:pt idx="8518">
                  <c:v>79.908021722398061</c:v>
                </c:pt>
                <c:pt idx="8519">
                  <c:v>79.751746643138517</c:v>
                </c:pt>
                <c:pt idx="8520">
                  <c:v>79.491954737850733</c:v>
                </c:pt>
                <c:pt idx="8521">
                  <c:v>78.799144222192069</c:v>
                </c:pt>
                <c:pt idx="8522">
                  <c:v>78.654464323915448</c:v>
                </c:pt>
                <c:pt idx="8523">
                  <c:v>77.922077907689641</c:v>
                </c:pt>
                <c:pt idx="8524">
                  <c:v>77.761126125182201</c:v>
                </c:pt>
                <c:pt idx="8525">
                  <c:v>77.563626256352293</c:v>
                </c:pt>
                <c:pt idx="8526">
                  <c:v>77.258344299239823</c:v>
                </c:pt>
                <c:pt idx="8527">
                  <c:v>77.257204223399896</c:v>
                </c:pt>
                <c:pt idx="8528">
                  <c:v>76.685281715633479</c:v>
                </c:pt>
                <c:pt idx="8529">
                  <c:v>76.580281883492731</c:v>
                </c:pt>
                <c:pt idx="8530">
                  <c:v>76.55156906616125</c:v>
                </c:pt>
                <c:pt idx="8531">
                  <c:v>76.309183118354213</c:v>
                </c:pt>
                <c:pt idx="8532">
                  <c:v>76.0774343302419</c:v>
                </c:pt>
                <c:pt idx="8533">
                  <c:v>75.32553829031815</c:v>
                </c:pt>
                <c:pt idx="8534">
                  <c:v>74.632869142106884</c:v>
                </c:pt>
                <c:pt idx="8535">
                  <c:v>73.422853770524853</c:v>
                </c:pt>
                <c:pt idx="8536">
                  <c:v>73.22602113113895</c:v>
                </c:pt>
                <c:pt idx="8537">
                  <c:v>73.085961502481027</c:v>
                </c:pt>
                <c:pt idx="8538">
                  <c:v>72.801564658228699</c:v>
                </c:pt>
                <c:pt idx="8539">
                  <c:v>72.739822816805287</c:v>
                </c:pt>
                <c:pt idx="8540">
                  <c:v>72.042429997849595</c:v>
                </c:pt>
                <c:pt idx="8541">
                  <c:v>72.024148665872545</c:v>
                </c:pt>
                <c:pt idx="8542">
                  <c:v>71.983218769147655</c:v>
                </c:pt>
                <c:pt idx="8543">
                  <c:v>71.664152031916061</c:v>
                </c:pt>
                <c:pt idx="8544">
                  <c:v>70.867357580561674</c:v>
                </c:pt>
                <c:pt idx="8545">
                  <c:v>70.757578487605286</c:v>
                </c:pt>
                <c:pt idx="8546">
                  <c:v>70.375933746368517</c:v>
                </c:pt>
                <c:pt idx="8547">
                  <c:v>70.337364555746319</c:v>
                </c:pt>
                <c:pt idx="8548">
                  <c:v>70.237382609948597</c:v>
                </c:pt>
                <c:pt idx="8549">
                  <c:v>70.150399715178054</c:v>
                </c:pt>
                <c:pt idx="8550">
                  <c:v>69.814816516517183</c:v>
                </c:pt>
                <c:pt idx="8551">
                  <c:v>69.799846342184949</c:v>
                </c:pt>
                <c:pt idx="8552">
                  <c:v>69.793328524493319</c:v>
                </c:pt>
                <c:pt idx="8553">
                  <c:v>69.66962527331404</c:v>
                </c:pt>
                <c:pt idx="8554">
                  <c:v>69.343400743269214</c:v>
                </c:pt>
                <c:pt idx="8555">
                  <c:v>69.041943060253857</c:v>
                </c:pt>
                <c:pt idx="8556">
                  <c:v>68.408122838968637</c:v>
                </c:pt>
                <c:pt idx="8557">
                  <c:v>68.405168476031008</c:v>
                </c:pt>
                <c:pt idx="8558">
                  <c:v>68.310502815464659</c:v>
                </c:pt>
                <c:pt idx="8559">
                  <c:v>68.231644495367661</c:v>
                </c:pt>
                <c:pt idx="8560">
                  <c:v>67.954570083840906</c:v>
                </c:pt>
                <c:pt idx="8561">
                  <c:v>67.864817123471155</c:v>
                </c:pt>
                <c:pt idx="8562">
                  <c:v>66.860926142766758</c:v>
                </c:pt>
                <c:pt idx="8563">
                  <c:v>66.147314776182924</c:v>
                </c:pt>
                <c:pt idx="8564">
                  <c:v>65.554466587438313</c:v>
                </c:pt>
                <c:pt idx="8565">
                  <c:v>65.199770060022587</c:v>
                </c:pt>
                <c:pt idx="8566">
                  <c:v>65.143770627327413</c:v>
                </c:pt>
                <c:pt idx="8567">
                  <c:v>64.700405700589641</c:v>
                </c:pt>
                <c:pt idx="8568">
                  <c:v>64.344830863236766</c:v>
                </c:pt>
                <c:pt idx="8569">
                  <c:v>64.162710077123094</c:v>
                </c:pt>
                <c:pt idx="8570">
                  <c:v>63.404033550612318</c:v>
                </c:pt>
                <c:pt idx="8571">
                  <c:v>63.361286971345542</c:v>
                </c:pt>
                <c:pt idx="8572">
                  <c:v>62.997342885215254</c:v>
                </c:pt>
                <c:pt idx="8573">
                  <c:v>62.624317981569462</c:v>
                </c:pt>
                <c:pt idx="8574">
                  <c:v>62.614392058356444</c:v>
                </c:pt>
                <c:pt idx="8575">
                  <c:v>61.97827604254099</c:v>
                </c:pt>
                <c:pt idx="8576">
                  <c:v>61.664976213927204</c:v>
                </c:pt>
                <c:pt idx="8577">
                  <c:v>60.495357764021804</c:v>
                </c:pt>
                <c:pt idx="8578">
                  <c:v>60.308494900062342</c:v>
                </c:pt>
                <c:pt idx="8579">
                  <c:v>60.038725917057867</c:v>
                </c:pt>
                <c:pt idx="8580">
                  <c:v>59.863539943732064</c:v>
                </c:pt>
                <c:pt idx="8581">
                  <c:v>59.728215365960104</c:v>
                </c:pt>
                <c:pt idx="8582">
                  <c:v>59.164936769836487</c:v>
                </c:pt>
                <c:pt idx="8583">
                  <c:v>59.100205113759991</c:v>
                </c:pt>
                <c:pt idx="8584">
                  <c:v>59.05626361556584</c:v>
                </c:pt>
                <c:pt idx="8585">
                  <c:v>58.315083241883357</c:v>
                </c:pt>
                <c:pt idx="8586">
                  <c:v>58.18416287573158</c:v>
                </c:pt>
                <c:pt idx="8587">
                  <c:v>57.516765634772469</c:v>
                </c:pt>
                <c:pt idx="8588">
                  <c:v>57.481081388701668</c:v>
                </c:pt>
                <c:pt idx="8589">
                  <c:v>57.177895165465699</c:v>
                </c:pt>
                <c:pt idx="8590">
                  <c:v>57.121157116334004</c:v>
                </c:pt>
                <c:pt idx="8591">
                  <c:v>56.650449603347418</c:v>
                </c:pt>
                <c:pt idx="8592">
                  <c:v>56.367113490362087</c:v>
                </c:pt>
                <c:pt idx="8593">
                  <c:v>56.111982621592176</c:v>
                </c:pt>
                <c:pt idx="8594">
                  <c:v>55.389508164874869</c:v>
                </c:pt>
                <c:pt idx="8595">
                  <c:v>55.247279147257927</c:v>
                </c:pt>
                <c:pt idx="8596">
                  <c:v>55.163427354745927</c:v>
                </c:pt>
                <c:pt idx="8597">
                  <c:v>54.971788092947868</c:v>
                </c:pt>
                <c:pt idx="8598">
                  <c:v>54.810618156791641</c:v>
                </c:pt>
                <c:pt idx="8599">
                  <c:v>54.437413190004264</c:v>
                </c:pt>
                <c:pt idx="8600">
                  <c:v>53.075545645312189</c:v>
                </c:pt>
                <c:pt idx="8601">
                  <c:v>52.796602252135571</c:v>
                </c:pt>
                <c:pt idx="8602">
                  <c:v>52.763539870625571</c:v>
                </c:pt>
                <c:pt idx="8603">
                  <c:v>52.547223111647043</c:v>
                </c:pt>
                <c:pt idx="8604">
                  <c:v>52.389743593685964</c:v>
                </c:pt>
                <c:pt idx="8605">
                  <c:v>52.249859488243231</c:v>
                </c:pt>
                <c:pt idx="8606">
                  <c:v>52.00989309250506</c:v>
                </c:pt>
                <c:pt idx="8607">
                  <c:v>51.345278454640059</c:v>
                </c:pt>
                <c:pt idx="8608">
                  <c:v>51.046042529221928</c:v>
                </c:pt>
                <c:pt idx="8609">
                  <c:v>50.025359700715626</c:v>
                </c:pt>
                <c:pt idx="8610">
                  <c:v>48.835192607979593</c:v>
                </c:pt>
                <c:pt idx="8611">
                  <c:v>48.722372173031324</c:v>
                </c:pt>
                <c:pt idx="8612">
                  <c:v>48.486878928581973</c:v>
                </c:pt>
                <c:pt idx="8613">
                  <c:v>48.148298774768477</c:v>
                </c:pt>
                <c:pt idx="8614">
                  <c:v>48.145025540322791</c:v>
                </c:pt>
                <c:pt idx="8615">
                  <c:v>47.802237337120907</c:v>
                </c:pt>
                <c:pt idx="8616">
                  <c:v>47.764031253385667</c:v>
                </c:pt>
                <c:pt idx="8617">
                  <c:v>47.743493275929033</c:v>
                </c:pt>
                <c:pt idx="8618">
                  <c:v>47.472661905212128</c:v>
                </c:pt>
                <c:pt idx="8619">
                  <c:v>46.93684126991657</c:v>
                </c:pt>
                <c:pt idx="8620">
                  <c:v>46.396999658122667</c:v>
                </c:pt>
                <c:pt idx="8621">
                  <c:v>45.96858329466027</c:v>
                </c:pt>
                <c:pt idx="8622">
                  <c:v>45.450704400885023</c:v>
                </c:pt>
                <c:pt idx="8623">
                  <c:v>44.465320687829518</c:v>
                </c:pt>
                <c:pt idx="8624">
                  <c:v>44.025672297487034</c:v>
                </c:pt>
                <c:pt idx="8625">
                  <c:v>43.810082001797724</c:v>
                </c:pt>
                <c:pt idx="8626">
                  <c:v>43.741874197994164</c:v>
                </c:pt>
                <c:pt idx="8627">
                  <c:v>43.674722030571637</c:v>
                </c:pt>
                <c:pt idx="8628">
                  <c:v>43.561604242332052</c:v>
                </c:pt>
                <c:pt idx="8629">
                  <c:v>43.40274780295465</c:v>
                </c:pt>
                <c:pt idx="8630">
                  <c:v>43.134199433565492</c:v>
                </c:pt>
                <c:pt idx="8631">
                  <c:v>42.817405079730349</c:v>
                </c:pt>
                <c:pt idx="8632">
                  <c:v>42.341742470033353</c:v>
                </c:pt>
                <c:pt idx="8633">
                  <c:v>41.896430425301403</c:v>
                </c:pt>
                <c:pt idx="8634">
                  <c:v>41.377508304843474</c:v>
                </c:pt>
                <c:pt idx="8635">
                  <c:v>41.268278001533922</c:v>
                </c:pt>
                <c:pt idx="8636">
                  <c:v>41.101376992591042</c:v>
                </c:pt>
                <c:pt idx="8637">
                  <c:v>40.820018530574941</c:v>
                </c:pt>
                <c:pt idx="8638">
                  <c:v>40.790058250576777</c:v>
                </c:pt>
                <c:pt idx="8639">
                  <c:v>40.638958071710341</c:v>
                </c:pt>
                <c:pt idx="8640">
                  <c:v>40.33694010688022</c:v>
                </c:pt>
                <c:pt idx="8641">
                  <c:v>39.314593433017535</c:v>
                </c:pt>
                <c:pt idx="8642">
                  <c:v>38.98936227290141</c:v>
                </c:pt>
                <c:pt idx="8643">
                  <c:v>38.895284548878749</c:v>
                </c:pt>
                <c:pt idx="8644">
                  <c:v>38.527719087982547</c:v>
                </c:pt>
                <c:pt idx="8645">
                  <c:v>38.37392441695453</c:v>
                </c:pt>
                <c:pt idx="8646">
                  <c:v>38.287853327010659</c:v>
                </c:pt>
                <c:pt idx="8647">
                  <c:v>38.064024601648754</c:v>
                </c:pt>
                <c:pt idx="8648">
                  <c:v>37.690315335807512</c:v>
                </c:pt>
                <c:pt idx="8649">
                  <c:v>37.665981897433234</c:v>
                </c:pt>
                <c:pt idx="8650">
                  <c:v>37.376107732051359</c:v>
                </c:pt>
                <c:pt idx="8651">
                  <c:v>36.990466373294993</c:v>
                </c:pt>
                <c:pt idx="8652">
                  <c:v>36.246364119307451</c:v>
                </c:pt>
                <c:pt idx="8653">
                  <c:v>35.764095343702678</c:v>
                </c:pt>
                <c:pt idx="8654">
                  <c:v>35.307067606542262</c:v>
                </c:pt>
                <c:pt idx="8655">
                  <c:v>34.726344888413379</c:v>
                </c:pt>
                <c:pt idx="8656">
                  <c:v>33.510381208031276</c:v>
                </c:pt>
                <c:pt idx="8657">
                  <c:v>33.350905848456442</c:v>
                </c:pt>
                <c:pt idx="8658">
                  <c:v>32.496398850409314</c:v>
                </c:pt>
                <c:pt idx="8659">
                  <c:v>31.757080390863116</c:v>
                </c:pt>
                <c:pt idx="8660">
                  <c:v>31.700327726312807</c:v>
                </c:pt>
                <c:pt idx="8661">
                  <c:v>30.41007808328607</c:v>
                </c:pt>
                <c:pt idx="8662">
                  <c:v>30.214661837353162</c:v>
                </c:pt>
                <c:pt idx="8663">
                  <c:v>30.023149916426107</c:v>
                </c:pt>
                <c:pt idx="8664">
                  <c:v>29.294583378548651</c:v>
                </c:pt>
                <c:pt idx="8665">
                  <c:v>29.292957201475769</c:v>
                </c:pt>
                <c:pt idx="8666">
                  <c:v>29.283627580563124</c:v>
                </c:pt>
                <c:pt idx="8667">
                  <c:v>29.082255416959782</c:v>
                </c:pt>
                <c:pt idx="8668">
                  <c:v>28.339082879039786</c:v>
                </c:pt>
                <c:pt idx="8669">
                  <c:v>28.216053758044723</c:v>
                </c:pt>
                <c:pt idx="8670">
                  <c:v>27.722415350283004</c:v>
                </c:pt>
                <c:pt idx="8671">
                  <c:v>27.666470197519001</c:v>
                </c:pt>
                <c:pt idx="8672">
                  <c:v>27.617824796603784</c:v>
                </c:pt>
                <c:pt idx="8673">
                  <c:v>27.514384527041884</c:v>
                </c:pt>
                <c:pt idx="8674">
                  <c:v>27.505847033829326</c:v>
                </c:pt>
                <c:pt idx="8675">
                  <c:v>27.335497877713706</c:v>
                </c:pt>
                <c:pt idx="8676">
                  <c:v>27.221433372145324</c:v>
                </c:pt>
                <c:pt idx="8677">
                  <c:v>25.987852041106155</c:v>
                </c:pt>
                <c:pt idx="8678">
                  <c:v>25.558515362136145</c:v>
                </c:pt>
                <c:pt idx="8679">
                  <c:v>25.085996874617415</c:v>
                </c:pt>
                <c:pt idx="8680">
                  <c:v>25.02695896919144</c:v>
                </c:pt>
                <c:pt idx="8681">
                  <c:v>25.007518872977723</c:v>
                </c:pt>
                <c:pt idx="8682">
                  <c:v>23.882744389337802</c:v>
                </c:pt>
                <c:pt idx="8683">
                  <c:v>23.694134552607107</c:v>
                </c:pt>
                <c:pt idx="8684">
                  <c:v>23.531511170597867</c:v>
                </c:pt>
                <c:pt idx="8685">
                  <c:v>23.448011273128085</c:v>
                </c:pt>
                <c:pt idx="8686">
                  <c:v>23.298883444721724</c:v>
                </c:pt>
                <c:pt idx="8687">
                  <c:v>23.281204321424273</c:v>
                </c:pt>
                <c:pt idx="8688">
                  <c:v>23.249172290348344</c:v>
                </c:pt>
                <c:pt idx="8689">
                  <c:v>23.132920560704338</c:v>
                </c:pt>
                <c:pt idx="8690">
                  <c:v>22.560550091469583</c:v>
                </c:pt>
                <c:pt idx="8691">
                  <c:v>22.537292731441557</c:v>
                </c:pt>
                <c:pt idx="8692">
                  <c:v>22.183862027186809</c:v>
                </c:pt>
                <c:pt idx="8693">
                  <c:v>21.214857452902425</c:v>
                </c:pt>
                <c:pt idx="8694">
                  <c:v>20.98620293583307</c:v>
                </c:pt>
                <c:pt idx="8695">
                  <c:v>20.957971107950435</c:v>
                </c:pt>
                <c:pt idx="8696">
                  <c:v>20.902231467110685</c:v>
                </c:pt>
                <c:pt idx="8697">
                  <c:v>20.596518871656674</c:v>
                </c:pt>
                <c:pt idx="8698">
                  <c:v>20.512272883941314</c:v>
                </c:pt>
                <c:pt idx="8699">
                  <c:v>20.325346648326764</c:v>
                </c:pt>
                <c:pt idx="8700">
                  <c:v>19.665090202282105</c:v>
                </c:pt>
                <c:pt idx="8701">
                  <c:v>19.168497230508883</c:v>
                </c:pt>
                <c:pt idx="8702">
                  <c:v>19.079798908917642</c:v>
                </c:pt>
                <c:pt idx="8703">
                  <c:v>19.01471377016356</c:v>
                </c:pt>
                <c:pt idx="8704">
                  <c:v>18.820812037311907</c:v>
                </c:pt>
                <c:pt idx="8705">
                  <c:v>18.760749748539229</c:v>
                </c:pt>
                <c:pt idx="8706">
                  <c:v>18.604625118992828</c:v>
                </c:pt>
                <c:pt idx="8707">
                  <c:v>18.553462550052366</c:v>
                </c:pt>
                <c:pt idx="8708">
                  <c:v>18.516499861061842</c:v>
                </c:pt>
                <c:pt idx="8709">
                  <c:v>18.399875380051217</c:v>
                </c:pt>
                <c:pt idx="8710">
                  <c:v>18.14251758990137</c:v>
                </c:pt>
                <c:pt idx="8711">
                  <c:v>18.010500849215315</c:v>
                </c:pt>
                <c:pt idx="8712">
                  <c:v>18.0053134195072</c:v>
                </c:pt>
                <c:pt idx="8713">
                  <c:v>17.568061301711325</c:v>
                </c:pt>
                <c:pt idx="8714">
                  <c:v>17.415220655360674</c:v>
                </c:pt>
                <c:pt idx="8715">
                  <c:v>17.369364829927477</c:v>
                </c:pt>
                <c:pt idx="8716">
                  <c:v>17.001492341134647</c:v>
                </c:pt>
                <c:pt idx="8717">
                  <c:v>16.816839971189488</c:v>
                </c:pt>
                <c:pt idx="8718">
                  <c:v>16.404427774359679</c:v>
                </c:pt>
                <c:pt idx="8719">
                  <c:v>16.314428490114516</c:v>
                </c:pt>
                <c:pt idx="8720">
                  <c:v>16.178135421833577</c:v>
                </c:pt>
                <c:pt idx="8721">
                  <c:v>15.39032841997428</c:v>
                </c:pt>
                <c:pt idx="8722">
                  <c:v>15.21628624058846</c:v>
                </c:pt>
                <c:pt idx="8723">
                  <c:v>15.202853205425814</c:v>
                </c:pt>
                <c:pt idx="8724">
                  <c:v>14.752217772500591</c:v>
                </c:pt>
                <c:pt idx="8725">
                  <c:v>14.727653426920169</c:v>
                </c:pt>
                <c:pt idx="8726">
                  <c:v>14.509505795859733</c:v>
                </c:pt>
                <c:pt idx="8727">
                  <c:v>14.492855790120858</c:v>
                </c:pt>
                <c:pt idx="8728">
                  <c:v>14.318824507140866</c:v>
                </c:pt>
                <c:pt idx="8729">
                  <c:v>14.135457119899804</c:v>
                </c:pt>
                <c:pt idx="8730">
                  <c:v>14.098775477141608</c:v>
                </c:pt>
                <c:pt idx="8731">
                  <c:v>13.609154645393781</c:v>
                </c:pt>
                <c:pt idx="8732">
                  <c:v>13.588290505557218</c:v>
                </c:pt>
                <c:pt idx="8733">
                  <c:v>13.585156737323851</c:v>
                </c:pt>
                <c:pt idx="8734">
                  <c:v>13.099963165159439</c:v>
                </c:pt>
                <c:pt idx="8735">
                  <c:v>12.647388619256152</c:v>
                </c:pt>
                <c:pt idx="8736">
                  <c:v>12.554382893853925</c:v>
                </c:pt>
                <c:pt idx="8737">
                  <c:v>12.539858290141243</c:v>
                </c:pt>
                <c:pt idx="8738">
                  <c:v>12.438951405107121</c:v>
                </c:pt>
                <c:pt idx="8739">
                  <c:v>11.051875901808575</c:v>
                </c:pt>
                <c:pt idx="8740">
                  <c:v>10.577439932129344</c:v>
                </c:pt>
                <c:pt idx="8741">
                  <c:v>10.264528827290569</c:v>
                </c:pt>
                <c:pt idx="8742">
                  <c:v>10.078585167755325</c:v>
                </c:pt>
                <c:pt idx="8743">
                  <c:v>10.044632262432327</c:v>
                </c:pt>
                <c:pt idx="8744">
                  <c:v>10.007469124344126</c:v>
                </c:pt>
                <c:pt idx="8745">
                  <c:v>9.4602585103197221</c:v>
                </c:pt>
                <c:pt idx="8746">
                  <c:v>9.1837137567841758</c:v>
                </c:pt>
                <c:pt idx="8747">
                  <c:v>9.1556161295457024</c:v>
                </c:pt>
                <c:pt idx="8748">
                  <c:v>9.1109304437409939</c:v>
                </c:pt>
                <c:pt idx="8749">
                  <c:v>9.0730512903255462</c:v>
                </c:pt>
                <c:pt idx="8750">
                  <c:v>8.9205907207810213</c:v>
                </c:pt>
                <c:pt idx="8751">
                  <c:v>8.8184013883728127</c:v>
                </c:pt>
                <c:pt idx="8752">
                  <c:v>8.7344246944278066</c:v>
                </c:pt>
                <c:pt idx="8753">
                  <c:v>8.667923533024215</c:v>
                </c:pt>
                <c:pt idx="8754">
                  <c:v>7.8107693863070269</c:v>
                </c:pt>
                <c:pt idx="8755">
                  <c:v>7.8010027306185403</c:v>
                </c:pt>
                <c:pt idx="8756">
                  <c:v>7.5508530970104042</c:v>
                </c:pt>
                <c:pt idx="8757">
                  <c:v>7.4880068806481237</c:v>
                </c:pt>
                <c:pt idx="8758">
                  <c:v>7.3385659035046897</c:v>
                </c:pt>
                <c:pt idx="8759">
                  <c:v>7.2200156245830787</c:v>
                </c:pt>
                <c:pt idx="8760">
                  <c:v>6.9158584584916625</c:v>
                </c:pt>
                <c:pt idx="8761">
                  <c:v>6.733325798455108</c:v>
                </c:pt>
                <c:pt idx="8762">
                  <c:v>6.5723686639799013</c:v>
                </c:pt>
                <c:pt idx="8763">
                  <c:v>6.3165724933840748</c:v>
                </c:pt>
                <c:pt idx="8764">
                  <c:v>6.2984516294973174</c:v>
                </c:pt>
                <c:pt idx="8765">
                  <c:v>5.0109755468327144</c:v>
                </c:pt>
              </c:numCache>
            </c:numRef>
          </c:yVal>
          <c:smooth val="0"/>
        </c:ser>
        <c:ser>
          <c:idx val="0"/>
          <c:order val="1"/>
          <c:tx>
            <c:v>2018 Profiles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"/>
            <c:spPr>
              <a:solidFill>
                <a:srgbClr val="FF8200"/>
              </a:solidFill>
              <a:ln w="9525">
                <a:solidFill>
                  <a:srgbClr val="FF8200"/>
                </a:solidFill>
              </a:ln>
              <a:effectLst/>
            </c:spPr>
          </c:marker>
          <c:yVal>
            <c:numRef>
              <c:f>'sum duration curves'!$B$2:$B$8767</c:f>
              <c:numCache>
                <c:formatCode>General</c:formatCode>
                <c:ptCount val="8766"/>
                <c:pt idx="0">
                  <c:v>3950.9000000000005</c:v>
                </c:pt>
                <c:pt idx="1">
                  <c:v>3928.7</c:v>
                </c:pt>
                <c:pt idx="2">
                  <c:v>3917.7000000000003</c:v>
                </c:pt>
                <c:pt idx="3">
                  <c:v>3911.5</c:v>
                </c:pt>
                <c:pt idx="4">
                  <c:v>3897.9</c:v>
                </c:pt>
                <c:pt idx="5">
                  <c:v>3897.2999999999997</c:v>
                </c:pt>
                <c:pt idx="6">
                  <c:v>3896.0999999999995</c:v>
                </c:pt>
                <c:pt idx="7">
                  <c:v>3895.0999999999995</c:v>
                </c:pt>
                <c:pt idx="8">
                  <c:v>3892.1</c:v>
                </c:pt>
                <c:pt idx="9">
                  <c:v>3891</c:v>
                </c:pt>
                <c:pt idx="10">
                  <c:v>3885.6000000000004</c:v>
                </c:pt>
                <c:pt idx="11">
                  <c:v>3885.0000000000005</c:v>
                </c:pt>
                <c:pt idx="12">
                  <c:v>3884.6999999999994</c:v>
                </c:pt>
                <c:pt idx="13">
                  <c:v>3884.5</c:v>
                </c:pt>
                <c:pt idx="14">
                  <c:v>3883.7999999999997</c:v>
                </c:pt>
                <c:pt idx="15">
                  <c:v>3881.7999999999997</c:v>
                </c:pt>
                <c:pt idx="16">
                  <c:v>3881.2999999999988</c:v>
                </c:pt>
                <c:pt idx="17">
                  <c:v>3879.6</c:v>
                </c:pt>
                <c:pt idx="18">
                  <c:v>3876.5</c:v>
                </c:pt>
                <c:pt idx="19">
                  <c:v>3871.7000000000003</c:v>
                </c:pt>
                <c:pt idx="20">
                  <c:v>3870.8000000000006</c:v>
                </c:pt>
                <c:pt idx="21">
                  <c:v>3870.0000000000005</c:v>
                </c:pt>
                <c:pt idx="22">
                  <c:v>3869.0999999999995</c:v>
                </c:pt>
                <c:pt idx="23">
                  <c:v>3868.8</c:v>
                </c:pt>
                <c:pt idx="24">
                  <c:v>3867.5</c:v>
                </c:pt>
                <c:pt idx="25">
                  <c:v>3867.1000000000004</c:v>
                </c:pt>
                <c:pt idx="26">
                  <c:v>3867.1</c:v>
                </c:pt>
                <c:pt idx="27">
                  <c:v>3866.7</c:v>
                </c:pt>
                <c:pt idx="28">
                  <c:v>3866.3999999999996</c:v>
                </c:pt>
                <c:pt idx="29">
                  <c:v>3866.1000000000008</c:v>
                </c:pt>
                <c:pt idx="30">
                  <c:v>3865.9999999999995</c:v>
                </c:pt>
                <c:pt idx="31">
                  <c:v>3865.6</c:v>
                </c:pt>
                <c:pt idx="32">
                  <c:v>3865.5999999999995</c:v>
                </c:pt>
                <c:pt idx="33">
                  <c:v>3865.2999999999993</c:v>
                </c:pt>
                <c:pt idx="34">
                  <c:v>3864.3</c:v>
                </c:pt>
                <c:pt idx="35">
                  <c:v>3863.9000000000005</c:v>
                </c:pt>
                <c:pt idx="36">
                  <c:v>3863.2999999999988</c:v>
                </c:pt>
                <c:pt idx="37">
                  <c:v>3861.6000000000004</c:v>
                </c:pt>
                <c:pt idx="38">
                  <c:v>3861.4</c:v>
                </c:pt>
                <c:pt idx="39">
                  <c:v>3861.2</c:v>
                </c:pt>
                <c:pt idx="40">
                  <c:v>3860.9999999999995</c:v>
                </c:pt>
                <c:pt idx="41">
                  <c:v>3860.6000000000004</c:v>
                </c:pt>
                <c:pt idx="42">
                  <c:v>3860.2999999999997</c:v>
                </c:pt>
                <c:pt idx="43">
                  <c:v>3860.099999999999</c:v>
                </c:pt>
                <c:pt idx="44">
                  <c:v>3859.6</c:v>
                </c:pt>
                <c:pt idx="45">
                  <c:v>3859.0999999999995</c:v>
                </c:pt>
                <c:pt idx="46">
                  <c:v>3858.4000000000005</c:v>
                </c:pt>
                <c:pt idx="47">
                  <c:v>3858.3999999999996</c:v>
                </c:pt>
                <c:pt idx="48">
                  <c:v>3858.0999999999995</c:v>
                </c:pt>
                <c:pt idx="49">
                  <c:v>3856.2999999999993</c:v>
                </c:pt>
                <c:pt idx="50">
                  <c:v>3855.9999999999991</c:v>
                </c:pt>
                <c:pt idx="51">
                  <c:v>3855.3</c:v>
                </c:pt>
                <c:pt idx="52">
                  <c:v>3853.0000000000005</c:v>
                </c:pt>
                <c:pt idx="53">
                  <c:v>3853</c:v>
                </c:pt>
                <c:pt idx="54">
                  <c:v>3852.9</c:v>
                </c:pt>
                <c:pt idx="55">
                  <c:v>3852.1999999999994</c:v>
                </c:pt>
                <c:pt idx="56">
                  <c:v>3851.5</c:v>
                </c:pt>
                <c:pt idx="57">
                  <c:v>3851.1000000000004</c:v>
                </c:pt>
                <c:pt idx="58">
                  <c:v>3850.1</c:v>
                </c:pt>
                <c:pt idx="59">
                  <c:v>3849.5000000000005</c:v>
                </c:pt>
                <c:pt idx="60">
                  <c:v>3846.9</c:v>
                </c:pt>
                <c:pt idx="61">
                  <c:v>3846.7000000000003</c:v>
                </c:pt>
                <c:pt idx="62">
                  <c:v>3845.1</c:v>
                </c:pt>
                <c:pt idx="63">
                  <c:v>3845.0999999999995</c:v>
                </c:pt>
                <c:pt idx="64">
                  <c:v>3845</c:v>
                </c:pt>
                <c:pt idx="65">
                  <c:v>3844.6000000000008</c:v>
                </c:pt>
                <c:pt idx="66">
                  <c:v>3844.4999999999995</c:v>
                </c:pt>
                <c:pt idx="67">
                  <c:v>3843.4</c:v>
                </c:pt>
                <c:pt idx="68">
                  <c:v>3842.9999999999995</c:v>
                </c:pt>
                <c:pt idx="69">
                  <c:v>3842.7999999999997</c:v>
                </c:pt>
                <c:pt idx="70">
                  <c:v>3842.2</c:v>
                </c:pt>
                <c:pt idx="71">
                  <c:v>3841.5000000000009</c:v>
                </c:pt>
                <c:pt idx="72">
                  <c:v>3841.3</c:v>
                </c:pt>
                <c:pt idx="73">
                  <c:v>3839.5000000000005</c:v>
                </c:pt>
                <c:pt idx="74">
                  <c:v>3839.2999999999993</c:v>
                </c:pt>
                <c:pt idx="75">
                  <c:v>3838.6000000000004</c:v>
                </c:pt>
                <c:pt idx="76">
                  <c:v>3838.4</c:v>
                </c:pt>
                <c:pt idx="77">
                  <c:v>3838.2000000000003</c:v>
                </c:pt>
                <c:pt idx="78">
                  <c:v>3836.7</c:v>
                </c:pt>
                <c:pt idx="79">
                  <c:v>3835.0999999999995</c:v>
                </c:pt>
                <c:pt idx="80">
                  <c:v>3833.2999999999997</c:v>
                </c:pt>
                <c:pt idx="81">
                  <c:v>3833.1</c:v>
                </c:pt>
                <c:pt idx="82">
                  <c:v>3832.7000000000003</c:v>
                </c:pt>
                <c:pt idx="83">
                  <c:v>3832.6000000000004</c:v>
                </c:pt>
                <c:pt idx="84">
                  <c:v>3831.1999999999989</c:v>
                </c:pt>
                <c:pt idx="85">
                  <c:v>3829.9999999999995</c:v>
                </c:pt>
                <c:pt idx="86">
                  <c:v>3829.7999999999993</c:v>
                </c:pt>
                <c:pt idx="87">
                  <c:v>3828.4999999999995</c:v>
                </c:pt>
                <c:pt idx="88">
                  <c:v>3828.2</c:v>
                </c:pt>
                <c:pt idx="89">
                  <c:v>3827.7999999999997</c:v>
                </c:pt>
                <c:pt idx="90">
                  <c:v>3827.6999999999994</c:v>
                </c:pt>
                <c:pt idx="91">
                  <c:v>3827.4</c:v>
                </c:pt>
                <c:pt idx="92">
                  <c:v>3827.1</c:v>
                </c:pt>
                <c:pt idx="93">
                  <c:v>3826.2999999999997</c:v>
                </c:pt>
                <c:pt idx="94">
                  <c:v>3825.900000000001</c:v>
                </c:pt>
                <c:pt idx="95">
                  <c:v>3824.7999999999997</c:v>
                </c:pt>
                <c:pt idx="96">
                  <c:v>3824.6</c:v>
                </c:pt>
                <c:pt idx="97">
                  <c:v>3823.9999999999995</c:v>
                </c:pt>
                <c:pt idx="98">
                  <c:v>3823.6000000000008</c:v>
                </c:pt>
                <c:pt idx="99">
                  <c:v>3823.5</c:v>
                </c:pt>
                <c:pt idx="100">
                  <c:v>3823.2000000000007</c:v>
                </c:pt>
                <c:pt idx="101">
                  <c:v>3822.3999999999996</c:v>
                </c:pt>
                <c:pt idx="102">
                  <c:v>3821.8999999999992</c:v>
                </c:pt>
                <c:pt idx="103">
                  <c:v>3820.5999999999995</c:v>
                </c:pt>
                <c:pt idx="104">
                  <c:v>3820.1</c:v>
                </c:pt>
                <c:pt idx="105">
                  <c:v>3819.0000000000009</c:v>
                </c:pt>
                <c:pt idx="106">
                  <c:v>3818.6</c:v>
                </c:pt>
                <c:pt idx="107">
                  <c:v>3818.3</c:v>
                </c:pt>
                <c:pt idx="108">
                  <c:v>3818.3</c:v>
                </c:pt>
                <c:pt idx="109">
                  <c:v>3817.9999999999995</c:v>
                </c:pt>
                <c:pt idx="110">
                  <c:v>3817.8000000000006</c:v>
                </c:pt>
                <c:pt idx="111">
                  <c:v>3817.2</c:v>
                </c:pt>
                <c:pt idx="112">
                  <c:v>3816.9</c:v>
                </c:pt>
                <c:pt idx="113">
                  <c:v>3816.8999999999996</c:v>
                </c:pt>
                <c:pt idx="114">
                  <c:v>3816.8999999999996</c:v>
                </c:pt>
                <c:pt idx="115">
                  <c:v>3815.4000000000005</c:v>
                </c:pt>
                <c:pt idx="116">
                  <c:v>3815.3</c:v>
                </c:pt>
                <c:pt idx="117">
                  <c:v>3814.7</c:v>
                </c:pt>
                <c:pt idx="118">
                  <c:v>3814.6</c:v>
                </c:pt>
                <c:pt idx="119">
                  <c:v>3814.4000000000005</c:v>
                </c:pt>
                <c:pt idx="120">
                  <c:v>3814.2999999999997</c:v>
                </c:pt>
                <c:pt idx="121">
                  <c:v>3813.8</c:v>
                </c:pt>
                <c:pt idx="122">
                  <c:v>3813.4000000000005</c:v>
                </c:pt>
                <c:pt idx="123">
                  <c:v>3813.3</c:v>
                </c:pt>
                <c:pt idx="124">
                  <c:v>3812.8999999999996</c:v>
                </c:pt>
                <c:pt idx="125">
                  <c:v>3812.8</c:v>
                </c:pt>
                <c:pt idx="126">
                  <c:v>3812.2999999999997</c:v>
                </c:pt>
                <c:pt idx="127">
                  <c:v>3811.6999999999994</c:v>
                </c:pt>
                <c:pt idx="128">
                  <c:v>3811.6000000000004</c:v>
                </c:pt>
                <c:pt idx="129">
                  <c:v>3811.2999999999997</c:v>
                </c:pt>
                <c:pt idx="130">
                  <c:v>3810.5999999999995</c:v>
                </c:pt>
                <c:pt idx="131">
                  <c:v>3809.2</c:v>
                </c:pt>
                <c:pt idx="132">
                  <c:v>3809.2</c:v>
                </c:pt>
                <c:pt idx="133">
                  <c:v>3808.9999999999995</c:v>
                </c:pt>
                <c:pt idx="134">
                  <c:v>3808.8999999999996</c:v>
                </c:pt>
                <c:pt idx="135">
                  <c:v>3807.2</c:v>
                </c:pt>
                <c:pt idx="136">
                  <c:v>3807</c:v>
                </c:pt>
                <c:pt idx="137">
                  <c:v>3806.4999999999995</c:v>
                </c:pt>
                <c:pt idx="138">
                  <c:v>3806.2</c:v>
                </c:pt>
                <c:pt idx="139">
                  <c:v>3805.9</c:v>
                </c:pt>
                <c:pt idx="140">
                  <c:v>3805.5000000000005</c:v>
                </c:pt>
                <c:pt idx="141">
                  <c:v>3805.2</c:v>
                </c:pt>
                <c:pt idx="142">
                  <c:v>3805.0000000000005</c:v>
                </c:pt>
                <c:pt idx="143">
                  <c:v>3804.9999999999995</c:v>
                </c:pt>
                <c:pt idx="144">
                  <c:v>3803.1999999999994</c:v>
                </c:pt>
                <c:pt idx="145">
                  <c:v>3803</c:v>
                </c:pt>
                <c:pt idx="146">
                  <c:v>3802.8999999999996</c:v>
                </c:pt>
                <c:pt idx="147">
                  <c:v>3802.8999999999992</c:v>
                </c:pt>
                <c:pt idx="148">
                  <c:v>3802.5</c:v>
                </c:pt>
                <c:pt idx="149">
                  <c:v>3802.2</c:v>
                </c:pt>
                <c:pt idx="150">
                  <c:v>3802.1999999999989</c:v>
                </c:pt>
                <c:pt idx="151">
                  <c:v>3801.6000000000013</c:v>
                </c:pt>
                <c:pt idx="152">
                  <c:v>3800.7999999999997</c:v>
                </c:pt>
                <c:pt idx="153">
                  <c:v>3800.7000000000003</c:v>
                </c:pt>
                <c:pt idx="154">
                  <c:v>3800.6</c:v>
                </c:pt>
                <c:pt idx="155">
                  <c:v>3800.2999999999997</c:v>
                </c:pt>
                <c:pt idx="156">
                  <c:v>3800.1999999999989</c:v>
                </c:pt>
                <c:pt idx="157">
                  <c:v>3800.1000000000004</c:v>
                </c:pt>
                <c:pt idx="158">
                  <c:v>3800.1</c:v>
                </c:pt>
                <c:pt idx="159">
                  <c:v>3799.8</c:v>
                </c:pt>
                <c:pt idx="160">
                  <c:v>3799.7000000000003</c:v>
                </c:pt>
                <c:pt idx="161">
                  <c:v>3799.2000000000003</c:v>
                </c:pt>
                <c:pt idx="162">
                  <c:v>3798.4999999999995</c:v>
                </c:pt>
                <c:pt idx="163">
                  <c:v>3798.1</c:v>
                </c:pt>
                <c:pt idx="164">
                  <c:v>3797.8</c:v>
                </c:pt>
                <c:pt idx="165">
                  <c:v>3797.1999999999994</c:v>
                </c:pt>
                <c:pt idx="166">
                  <c:v>3796.3999999999996</c:v>
                </c:pt>
                <c:pt idx="167">
                  <c:v>3795.8999999999992</c:v>
                </c:pt>
                <c:pt idx="168">
                  <c:v>3795.4</c:v>
                </c:pt>
                <c:pt idx="169">
                  <c:v>3795.2000000000003</c:v>
                </c:pt>
                <c:pt idx="170">
                  <c:v>3794.1000000000004</c:v>
                </c:pt>
                <c:pt idx="171">
                  <c:v>3793.8000000000006</c:v>
                </c:pt>
                <c:pt idx="172">
                  <c:v>3792.900000000001</c:v>
                </c:pt>
                <c:pt idx="173">
                  <c:v>3792.3999999999992</c:v>
                </c:pt>
                <c:pt idx="174">
                  <c:v>3791.5</c:v>
                </c:pt>
                <c:pt idx="175">
                  <c:v>3791.1</c:v>
                </c:pt>
                <c:pt idx="176">
                  <c:v>3791.0999999999995</c:v>
                </c:pt>
                <c:pt idx="177">
                  <c:v>3791</c:v>
                </c:pt>
                <c:pt idx="178">
                  <c:v>3790.8999999999996</c:v>
                </c:pt>
                <c:pt idx="179">
                  <c:v>3790.3999999999996</c:v>
                </c:pt>
                <c:pt idx="180">
                  <c:v>3790.1</c:v>
                </c:pt>
                <c:pt idx="181">
                  <c:v>3789.4</c:v>
                </c:pt>
                <c:pt idx="182">
                  <c:v>3789.3</c:v>
                </c:pt>
                <c:pt idx="183">
                  <c:v>3789.1</c:v>
                </c:pt>
                <c:pt idx="184">
                  <c:v>3788.9</c:v>
                </c:pt>
                <c:pt idx="185">
                  <c:v>3788.8</c:v>
                </c:pt>
                <c:pt idx="186">
                  <c:v>3788.3000000000006</c:v>
                </c:pt>
                <c:pt idx="187">
                  <c:v>3788.2</c:v>
                </c:pt>
                <c:pt idx="188">
                  <c:v>3787.7999999999997</c:v>
                </c:pt>
                <c:pt idx="189">
                  <c:v>3786.9999999999995</c:v>
                </c:pt>
                <c:pt idx="190">
                  <c:v>3786.7999999999997</c:v>
                </c:pt>
                <c:pt idx="191">
                  <c:v>3786.5999999999995</c:v>
                </c:pt>
                <c:pt idx="192">
                  <c:v>3786.2999999999997</c:v>
                </c:pt>
                <c:pt idx="193">
                  <c:v>3785.7</c:v>
                </c:pt>
                <c:pt idx="194">
                  <c:v>3785.4</c:v>
                </c:pt>
                <c:pt idx="195">
                  <c:v>3785.0999999999995</c:v>
                </c:pt>
                <c:pt idx="196">
                  <c:v>3785.0000000000005</c:v>
                </c:pt>
                <c:pt idx="197">
                  <c:v>3784.8999999999996</c:v>
                </c:pt>
                <c:pt idx="198">
                  <c:v>3784.7000000000007</c:v>
                </c:pt>
                <c:pt idx="199">
                  <c:v>3784.5999999999995</c:v>
                </c:pt>
                <c:pt idx="200">
                  <c:v>3784.5999999999995</c:v>
                </c:pt>
                <c:pt idx="201">
                  <c:v>3784.5</c:v>
                </c:pt>
                <c:pt idx="202">
                  <c:v>3784.2000000000007</c:v>
                </c:pt>
                <c:pt idx="203">
                  <c:v>3783.599999999999</c:v>
                </c:pt>
                <c:pt idx="204">
                  <c:v>3783.4999999999991</c:v>
                </c:pt>
                <c:pt idx="205">
                  <c:v>3783.3999999999996</c:v>
                </c:pt>
                <c:pt idx="206">
                  <c:v>3783.2999999999993</c:v>
                </c:pt>
                <c:pt idx="207">
                  <c:v>3782.3999999999996</c:v>
                </c:pt>
                <c:pt idx="208">
                  <c:v>3782.3</c:v>
                </c:pt>
                <c:pt idx="209">
                  <c:v>3781.7999999999997</c:v>
                </c:pt>
                <c:pt idx="210">
                  <c:v>3781.7999999999997</c:v>
                </c:pt>
                <c:pt idx="211">
                  <c:v>3781.6000000000004</c:v>
                </c:pt>
                <c:pt idx="212">
                  <c:v>3781.6000000000004</c:v>
                </c:pt>
                <c:pt idx="213">
                  <c:v>3781.2999999999988</c:v>
                </c:pt>
                <c:pt idx="214">
                  <c:v>3781.0000000000005</c:v>
                </c:pt>
                <c:pt idx="215">
                  <c:v>3780.8</c:v>
                </c:pt>
                <c:pt idx="216">
                  <c:v>3780.7999999999997</c:v>
                </c:pt>
                <c:pt idx="217">
                  <c:v>3780.7</c:v>
                </c:pt>
                <c:pt idx="218">
                  <c:v>3780.5999999999995</c:v>
                </c:pt>
                <c:pt idx="219">
                  <c:v>3780.5</c:v>
                </c:pt>
                <c:pt idx="220">
                  <c:v>3780.2000000000007</c:v>
                </c:pt>
                <c:pt idx="221">
                  <c:v>3780.1</c:v>
                </c:pt>
                <c:pt idx="222">
                  <c:v>3780.0000000000005</c:v>
                </c:pt>
                <c:pt idx="223">
                  <c:v>3779.6000000000004</c:v>
                </c:pt>
                <c:pt idx="224">
                  <c:v>3779.4</c:v>
                </c:pt>
                <c:pt idx="225">
                  <c:v>3779.3000000000006</c:v>
                </c:pt>
                <c:pt idx="226">
                  <c:v>3779.1000000000004</c:v>
                </c:pt>
                <c:pt idx="227">
                  <c:v>3779.0999999999995</c:v>
                </c:pt>
                <c:pt idx="228">
                  <c:v>3778.9000000000005</c:v>
                </c:pt>
                <c:pt idx="229">
                  <c:v>3778.8</c:v>
                </c:pt>
                <c:pt idx="230">
                  <c:v>3778.7</c:v>
                </c:pt>
                <c:pt idx="231">
                  <c:v>3778.5</c:v>
                </c:pt>
                <c:pt idx="232">
                  <c:v>3778.3999999999996</c:v>
                </c:pt>
                <c:pt idx="233">
                  <c:v>3778.3999999999992</c:v>
                </c:pt>
                <c:pt idx="234">
                  <c:v>3778.099999999999</c:v>
                </c:pt>
                <c:pt idx="235">
                  <c:v>3777.7999999999997</c:v>
                </c:pt>
                <c:pt idx="236">
                  <c:v>3777.4000000000005</c:v>
                </c:pt>
                <c:pt idx="237">
                  <c:v>3777.3</c:v>
                </c:pt>
                <c:pt idx="238">
                  <c:v>3776.9999999999995</c:v>
                </c:pt>
                <c:pt idx="239">
                  <c:v>3776.6</c:v>
                </c:pt>
                <c:pt idx="240">
                  <c:v>3776.2999999999997</c:v>
                </c:pt>
                <c:pt idx="241">
                  <c:v>3776</c:v>
                </c:pt>
                <c:pt idx="242">
                  <c:v>3775.9999999999995</c:v>
                </c:pt>
                <c:pt idx="243">
                  <c:v>3775.4000000000005</c:v>
                </c:pt>
                <c:pt idx="244">
                  <c:v>3775.3999999999992</c:v>
                </c:pt>
                <c:pt idx="245">
                  <c:v>3774.7000000000003</c:v>
                </c:pt>
                <c:pt idx="246">
                  <c:v>3774.6000000000004</c:v>
                </c:pt>
                <c:pt idx="247">
                  <c:v>3774.3999999999987</c:v>
                </c:pt>
                <c:pt idx="248">
                  <c:v>3773.9999999999995</c:v>
                </c:pt>
                <c:pt idx="249">
                  <c:v>3773.5999999999995</c:v>
                </c:pt>
                <c:pt idx="250">
                  <c:v>3773.1</c:v>
                </c:pt>
                <c:pt idx="251">
                  <c:v>3773.0999999999995</c:v>
                </c:pt>
                <c:pt idx="252">
                  <c:v>3772.7999999999997</c:v>
                </c:pt>
                <c:pt idx="253">
                  <c:v>3772.2</c:v>
                </c:pt>
                <c:pt idx="254">
                  <c:v>3771.9000000000005</c:v>
                </c:pt>
                <c:pt idx="255">
                  <c:v>3771.7000000000003</c:v>
                </c:pt>
                <c:pt idx="256">
                  <c:v>3771.2000000000007</c:v>
                </c:pt>
                <c:pt idx="257">
                  <c:v>3771.2000000000007</c:v>
                </c:pt>
                <c:pt idx="258">
                  <c:v>3771.0999999999995</c:v>
                </c:pt>
                <c:pt idx="259">
                  <c:v>3770.9999999999995</c:v>
                </c:pt>
                <c:pt idx="260">
                  <c:v>3770.9</c:v>
                </c:pt>
                <c:pt idx="261">
                  <c:v>3770.8</c:v>
                </c:pt>
                <c:pt idx="262">
                  <c:v>3769.9999999999995</c:v>
                </c:pt>
                <c:pt idx="263">
                  <c:v>3769.8</c:v>
                </c:pt>
                <c:pt idx="264">
                  <c:v>3769.4</c:v>
                </c:pt>
                <c:pt idx="265">
                  <c:v>3769.2999999999997</c:v>
                </c:pt>
                <c:pt idx="266">
                  <c:v>3769.2999999999997</c:v>
                </c:pt>
                <c:pt idx="267">
                  <c:v>3769.2000000000003</c:v>
                </c:pt>
                <c:pt idx="268">
                  <c:v>3767.8999999999992</c:v>
                </c:pt>
                <c:pt idx="269">
                  <c:v>3767</c:v>
                </c:pt>
                <c:pt idx="270">
                  <c:v>3766.8000000000011</c:v>
                </c:pt>
                <c:pt idx="271">
                  <c:v>3766.3</c:v>
                </c:pt>
                <c:pt idx="272">
                  <c:v>3765.9999999999995</c:v>
                </c:pt>
                <c:pt idx="273">
                  <c:v>3765.8</c:v>
                </c:pt>
                <c:pt idx="274">
                  <c:v>3765.3000000000011</c:v>
                </c:pt>
                <c:pt idx="275">
                  <c:v>3764.6999999999994</c:v>
                </c:pt>
                <c:pt idx="276">
                  <c:v>3763.9000000000005</c:v>
                </c:pt>
                <c:pt idx="277">
                  <c:v>3763.7000000000003</c:v>
                </c:pt>
                <c:pt idx="278">
                  <c:v>3763.6</c:v>
                </c:pt>
                <c:pt idx="279">
                  <c:v>3763.599999999999</c:v>
                </c:pt>
                <c:pt idx="280">
                  <c:v>3763.5000000000005</c:v>
                </c:pt>
                <c:pt idx="281">
                  <c:v>3762.6</c:v>
                </c:pt>
                <c:pt idx="282">
                  <c:v>3762.4999999999995</c:v>
                </c:pt>
                <c:pt idx="283">
                  <c:v>3761.6000000000004</c:v>
                </c:pt>
                <c:pt idx="284">
                  <c:v>3761.4</c:v>
                </c:pt>
                <c:pt idx="285">
                  <c:v>3761.2</c:v>
                </c:pt>
                <c:pt idx="286">
                  <c:v>3761.1</c:v>
                </c:pt>
                <c:pt idx="287">
                  <c:v>3760.3000000000006</c:v>
                </c:pt>
                <c:pt idx="288">
                  <c:v>3760.1</c:v>
                </c:pt>
                <c:pt idx="289">
                  <c:v>3760.099999999999</c:v>
                </c:pt>
                <c:pt idx="290">
                  <c:v>3760</c:v>
                </c:pt>
                <c:pt idx="291">
                  <c:v>3759.5</c:v>
                </c:pt>
                <c:pt idx="292">
                  <c:v>3758.4999999999995</c:v>
                </c:pt>
                <c:pt idx="293">
                  <c:v>3758.3999999999996</c:v>
                </c:pt>
                <c:pt idx="294">
                  <c:v>3758.1</c:v>
                </c:pt>
                <c:pt idx="295">
                  <c:v>3757.4999999999995</c:v>
                </c:pt>
                <c:pt idx="296">
                  <c:v>3757.4</c:v>
                </c:pt>
                <c:pt idx="297">
                  <c:v>3757.3999999999996</c:v>
                </c:pt>
                <c:pt idx="298">
                  <c:v>3757.2</c:v>
                </c:pt>
                <c:pt idx="299">
                  <c:v>3757.1</c:v>
                </c:pt>
                <c:pt idx="300">
                  <c:v>3756.4999999999995</c:v>
                </c:pt>
                <c:pt idx="301">
                  <c:v>3755.8999999999996</c:v>
                </c:pt>
                <c:pt idx="302">
                  <c:v>3755.7999999999988</c:v>
                </c:pt>
                <c:pt idx="303">
                  <c:v>3755.2000000000007</c:v>
                </c:pt>
                <c:pt idx="304">
                  <c:v>3754.6000000000004</c:v>
                </c:pt>
                <c:pt idx="305">
                  <c:v>3753.7</c:v>
                </c:pt>
                <c:pt idx="306">
                  <c:v>3753.7</c:v>
                </c:pt>
                <c:pt idx="307">
                  <c:v>3753.5</c:v>
                </c:pt>
                <c:pt idx="308">
                  <c:v>3752.7999999999997</c:v>
                </c:pt>
                <c:pt idx="309">
                  <c:v>3752.7</c:v>
                </c:pt>
                <c:pt idx="310">
                  <c:v>3751.5000000000005</c:v>
                </c:pt>
                <c:pt idx="311">
                  <c:v>3750.9999999999995</c:v>
                </c:pt>
                <c:pt idx="312">
                  <c:v>3750.6000000000008</c:v>
                </c:pt>
                <c:pt idx="313">
                  <c:v>3750.5999999999995</c:v>
                </c:pt>
                <c:pt idx="314">
                  <c:v>3750.599999999999</c:v>
                </c:pt>
                <c:pt idx="315">
                  <c:v>3750.3999999999996</c:v>
                </c:pt>
                <c:pt idx="316">
                  <c:v>3750.1</c:v>
                </c:pt>
                <c:pt idx="317">
                  <c:v>3750</c:v>
                </c:pt>
                <c:pt idx="318">
                  <c:v>3749.8</c:v>
                </c:pt>
                <c:pt idx="319">
                  <c:v>3749.1999999999994</c:v>
                </c:pt>
                <c:pt idx="320">
                  <c:v>3747.7</c:v>
                </c:pt>
                <c:pt idx="321">
                  <c:v>3747.0000000000005</c:v>
                </c:pt>
                <c:pt idx="322">
                  <c:v>3746.4999999999995</c:v>
                </c:pt>
                <c:pt idx="323">
                  <c:v>3746.4</c:v>
                </c:pt>
                <c:pt idx="324">
                  <c:v>3746.099999999999</c:v>
                </c:pt>
                <c:pt idx="325">
                  <c:v>3745.7000000000003</c:v>
                </c:pt>
                <c:pt idx="326">
                  <c:v>3745.7</c:v>
                </c:pt>
                <c:pt idx="327">
                  <c:v>3745.2999999999997</c:v>
                </c:pt>
                <c:pt idx="328">
                  <c:v>3745</c:v>
                </c:pt>
                <c:pt idx="329">
                  <c:v>3744.3999999999996</c:v>
                </c:pt>
                <c:pt idx="330">
                  <c:v>3744.0999999999995</c:v>
                </c:pt>
                <c:pt idx="331">
                  <c:v>3743.5999999999995</c:v>
                </c:pt>
                <c:pt idx="332">
                  <c:v>3743.5000000000005</c:v>
                </c:pt>
                <c:pt idx="333">
                  <c:v>3743.2</c:v>
                </c:pt>
                <c:pt idx="334">
                  <c:v>3742.9</c:v>
                </c:pt>
                <c:pt idx="335">
                  <c:v>3742.8000000000006</c:v>
                </c:pt>
                <c:pt idx="336">
                  <c:v>3742.6</c:v>
                </c:pt>
                <c:pt idx="337">
                  <c:v>3742.5000000000005</c:v>
                </c:pt>
                <c:pt idx="338">
                  <c:v>3742.1</c:v>
                </c:pt>
                <c:pt idx="339">
                  <c:v>3741.8999999999996</c:v>
                </c:pt>
                <c:pt idx="340">
                  <c:v>3741.599999999999</c:v>
                </c:pt>
                <c:pt idx="341">
                  <c:v>3741.2999999999997</c:v>
                </c:pt>
                <c:pt idx="342">
                  <c:v>3741.2</c:v>
                </c:pt>
                <c:pt idx="343">
                  <c:v>3741.2</c:v>
                </c:pt>
                <c:pt idx="344">
                  <c:v>3740.7999999999997</c:v>
                </c:pt>
                <c:pt idx="345">
                  <c:v>3740.4999999999991</c:v>
                </c:pt>
                <c:pt idx="346">
                  <c:v>3740.3999999999996</c:v>
                </c:pt>
                <c:pt idx="347">
                  <c:v>3740.1999999999994</c:v>
                </c:pt>
                <c:pt idx="348">
                  <c:v>3739.9</c:v>
                </c:pt>
                <c:pt idx="349">
                  <c:v>3739.5</c:v>
                </c:pt>
                <c:pt idx="350">
                  <c:v>3739.3000000000006</c:v>
                </c:pt>
                <c:pt idx="351">
                  <c:v>3739.2999999999997</c:v>
                </c:pt>
                <c:pt idx="352">
                  <c:v>3739.2</c:v>
                </c:pt>
                <c:pt idx="353">
                  <c:v>3739.0999999999995</c:v>
                </c:pt>
                <c:pt idx="354">
                  <c:v>3739.0999999999995</c:v>
                </c:pt>
                <c:pt idx="355">
                  <c:v>3738.8999999999992</c:v>
                </c:pt>
                <c:pt idx="356">
                  <c:v>3738.7</c:v>
                </c:pt>
                <c:pt idx="357">
                  <c:v>3738.5</c:v>
                </c:pt>
                <c:pt idx="358">
                  <c:v>3738.1</c:v>
                </c:pt>
                <c:pt idx="359">
                  <c:v>3737.7999999999997</c:v>
                </c:pt>
                <c:pt idx="360">
                  <c:v>3737.7</c:v>
                </c:pt>
                <c:pt idx="361">
                  <c:v>3737.3999999999992</c:v>
                </c:pt>
                <c:pt idx="362">
                  <c:v>3736.7999999999993</c:v>
                </c:pt>
                <c:pt idx="363">
                  <c:v>3736.5999999999995</c:v>
                </c:pt>
                <c:pt idx="364">
                  <c:v>3736.5</c:v>
                </c:pt>
                <c:pt idx="365">
                  <c:v>3736.2999999999993</c:v>
                </c:pt>
                <c:pt idx="366">
                  <c:v>3735.7000000000003</c:v>
                </c:pt>
                <c:pt idx="367">
                  <c:v>3735.7000000000003</c:v>
                </c:pt>
                <c:pt idx="368">
                  <c:v>3735.7</c:v>
                </c:pt>
                <c:pt idx="369">
                  <c:v>3735.6000000000004</c:v>
                </c:pt>
                <c:pt idx="370">
                  <c:v>3735.4999999999995</c:v>
                </c:pt>
                <c:pt idx="371">
                  <c:v>3735.3999999999996</c:v>
                </c:pt>
                <c:pt idx="372">
                  <c:v>3735.2</c:v>
                </c:pt>
                <c:pt idx="373">
                  <c:v>3735.1000000000004</c:v>
                </c:pt>
                <c:pt idx="374">
                  <c:v>3735.1000000000004</c:v>
                </c:pt>
                <c:pt idx="375">
                  <c:v>3735</c:v>
                </c:pt>
                <c:pt idx="376">
                  <c:v>3734.8999999999996</c:v>
                </c:pt>
                <c:pt idx="377">
                  <c:v>3734.7000000000003</c:v>
                </c:pt>
                <c:pt idx="378">
                  <c:v>3733.5999999999995</c:v>
                </c:pt>
                <c:pt idx="379">
                  <c:v>3732.9999999999995</c:v>
                </c:pt>
                <c:pt idx="380">
                  <c:v>3732.6000000000004</c:v>
                </c:pt>
                <c:pt idx="381">
                  <c:v>3732.2</c:v>
                </c:pt>
                <c:pt idx="382">
                  <c:v>3731.5</c:v>
                </c:pt>
                <c:pt idx="383">
                  <c:v>3731.4</c:v>
                </c:pt>
                <c:pt idx="384">
                  <c:v>3731.1</c:v>
                </c:pt>
                <c:pt idx="385">
                  <c:v>3731.1</c:v>
                </c:pt>
                <c:pt idx="386">
                  <c:v>3730.8</c:v>
                </c:pt>
                <c:pt idx="387">
                  <c:v>3730.7000000000007</c:v>
                </c:pt>
                <c:pt idx="388">
                  <c:v>3730.4</c:v>
                </c:pt>
                <c:pt idx="389">
                  <c:v>3730.3999999999996</c:v>
                </c:pt>
                <c:pt idx="390">
                  <c:v>3730.2999999999993</c:v>
                </c:pt>
                <c:pt idx="391">
                  <c:v>3729.7</c:v>
                </c:pt>
                <c:pt idx="392">
                  <c:v>3729.6000000000004</c:v>
                </c:pt>
                <c:pt idx="393">
                  <c:v>3729.1000000000004</c:v>
                </c:pt>
                <c:pt idx="394">
                  <c:v>3729.1</c:v>
                </c:pt>
                <c:pt idx="395">
                  <c:v>3729.0000000000005</c:v>
                </c:pt>
                <c:pt idx="396">
                  <c:v>3728.9</c:v>
                </c:pt>
                <c:pt idx="397">
                  <c:v>3728.4999999999991</c:v>
                </c:pt>
                <c:pt idx="398">
                  <c:v>3728.2999999999997</c:v>
                </c:pt>
                <c:pt idx="399">
                  <c:v>3728.2000000000007</c:v>
                </c:pt>
                <c:pt idx="400">
                  <c:v>3728.2</c:v>
                </c:pt>
                <c:pt idx="401">
                  <c:v>3728.0999999999995</c:v>
                </c:pt>
                <c:pt idx="402">
                  <c:v>3727.6999999999994</c:v>
                </c:pt>
                <c:pt idx="403">
                  <c:v>3726.8</c:v>
                </c:pt>
                <c:pt idx="404">
                  <c:v>3726.7999999999997</c:v>
                </c:pt>
                <c:pt idx="405">
                  <c:v>3726.3999999999996</c:v>
                </c:pt>
                <c:pt idx="406">
                  <c:v>3726.0000000000005</c:v>
                </c:pt>
                <c:pt idx="407">
                  <c:v>3726.0000000000005</c:v>
                </c:pt>
                <c:pt idx="408">
                  <c:v>3725.9000000000005</c:v>
                </c:pt>
                <c:pt idx="409">
                  <c:v>3725.6000000000004</c:v>
                </c:pt>
                <c:pt idx="410">
                  <c:v>3725.5</c:v>
                </c:pt>
                <c:pt idx="411">
                  <c:v>3725.0000000000005</c:v>
                </c:pt>
                <c:pt idx="412">
                  <c:v>3724.6000000000004</c:v>
                </c:pt>
                <c:pt idx="413">
                  <c:v>3723.7999999999997</c:v>
                </c:pt>
                <c:pt idx="414">
                  <c:v>3723.3999999999996</c:v>
                </c:pt>
                <c:pt idx="415">
                  <c:v>3722.9</c:v>
                </c:pt>
                <c:pt idx="416">
                  <c:v>3722.9</c:v>
                </c:pt>
                <c:pt idx="417">
                  <c:v>3722.6999999999994</c:v>
                </c:pt>
                <c:pt idx="418">
                  <c:v>3722.3</c:v>
                </c:pt>
                <c:pt idx="419">
                  <c:v>3722.2</c:v>
                </c:pt>
                <c:pt idx="420">
                  <c:v>3722.1</c:v>
                </c:pt>
                <c:pt idx="421">
                  <c:v>3721.7</c:v>
                </c:pt>
                <c:pt idx="422">
                  <c:v>3721.6000000000004</c:v>
                </c:pt>
                <c:pt idx="423">
                  <c:v>3721.6</c:v>
                </c:pt>
                <c:pt idx="424">
                  <c:v>3721.5</c:v>
                </c:pt>
                <c:pt idx="425">
                  <c:v>3721.3999999999992</c:v>
                </c:pt>
                <c:pt idx="426">
                  <c:v>3720.8999999999996</c:v>
                </c:pt>
                <c:pt idx="427">
                  <c:v>3720.8</c:v>
                </c:pt>
                <c:pt idx="428">
                  <c:v>3720.7999999999993</c:v>
                </c:pt>
                <c:pt idx="429">
                  <c:v>3720.6</c:v>
                </c:pt>
                <c:pt idx="430">
                  <c:v>3720.5</c:v>
                </c:pt>
                <c:pt idx="431">
                  <c:v>3720.2999999999997</c:v>
                </c:pt>
                <c:pt idx="432">
                  <c:v>3719.9999999999995</c:v>
                </c:pt>
                <c:pt idx="433">
                  <c:v>3719.6999999999994</c:v>
                </c:pt>
                <c:pt idx="434">
                  <c:v>3719.6000000000004</c:v>
                </c:pt>
                <c:pt idx="435">
                  <c:v>3719.2999999999997</c:v>
                </c:pt>
                <c:pt idx="436">
                  <c:v>3718.8999999999996</c:v>
                </c:pt>
                <c:pt idx="437">
                  <c:v>3718.7</c:v>
                </c:pt>
                <c:pt idx="438">
                  <c:v>3718.3999999999996</c:v>
                </c:pt>
                <c:pt idx="439">
                  <c:v>3718.1999999999994</c:v>
                </c:pt>
                <c:pt idx="440">
                  <c:v>3718.0999999999995</c:v>
                </c:pt>
                <c:pt idx="441">
                  <c:v>3717.8999999999996</c:v>
                </c:pt>
                <c:pt idx="442">
                  <c:v>3717.8999999999992</c:v>
                </c:pt>
                <c:pt idx="443">
                  <c:v>3717.7999999999997</c:v>
                </c:pt>
                <c:pt idx="444">
                  <c:v>3717.2999999999997</c:v>
                </c:pt>
                <c:pt idx="445">
                  <c:v>3716.5000000000005</c:v>
                </c:pt>
                <c:pt idx="446">
                  <c:v>3716.4</c:v>
                </c:pt>
                <c:pt idx="447">
                  <c:v>3715.9999999999995</c:v>
                </c:pt>
                <c:pt idx="448">
                  <c:v>3715.7000000000003</c:v>
                </c:pt>
                <c:pt idx="449">
                  <c:v>3715.6</c:v>
                </c:pt>
                <c:pt idx="450">
                  <c:v>3715.4999999999995</c:v>
                </c:pt>
                <c:pt idx="451">
                  <c:v>3715.2</c:v>
                </c:pt>
                <c:pt idx="452">
                  <c:v>3715.0000000000005</c:v>
                </c:pt>
                <c:pt idx="453">
                  <c:v>3714.8999999999996</c:v>
                </c:pt>
                <c:pt idx="454">
                  <c:v>3714.3</c:v>
                </c:pt>
                <c:pt idx="455">
                  <c:v>3714.2999999999993</c:v>
                </c:pt>
                <c:pt idx="456">
                  <c:v>3714.2000000000003</c:v>
                </c:pt>
                <c:pt idx="457">
                  <c:v>3713.6</c:v>
                </c:pt>
                <c:pt idx="458">
                  <c:v>3712.8999999999996</c:v>
                </c:pt>
                <c:pt idx="459">
                  <c:v>3712.5999999999995</c:v>
                </c:pt>
                <c:pt idx="460">
                  <c:v>3712.0999999999995</c:v>
                </c:pt>
                <c:pt idx="461">
                  <c:v>3712</c:v>
                </c:pt>
                <c:pt idx="462">
                  <c:v>3711.7000000000007</c:v>
                </c:pt>
                <c:pt idx="463">
                  <c:v>3711.7</c:v>
                </c:pt>
                <c:pt idx="464">
                  <c:v>3711.6</c:v>
                </c:pt>
                <c:pt idx="465">
                  <c:v>3711.4</c:v>
                </c:pt>
                <c:pt idx="466">
                  <c:v>3711.1999999999994</c:v>
                </c:pt>
                <c:pt idx="467">
                  <c:v>3711.0000000000005</c:v>
                </c:pt>
                <c:pt idx="468">
                  <c:v>3710.7999999999997</c:v>
                </c:pt>
                <c:pt idx="469">
                  <c:v>3710.7</c:v>
                </c:pt>
                <c:pt idx="470">
                  <c:v>3710.6000000000004</c:v>
                </c:pt>
                <c:pt idx="471">
                  <c:v>3710.6</c:v>
                </c:pt>
                <c:pt idx="472">
                  <c:v>3709.8999999999996</c:v>
                </c:pt>
                <c:pt idx="473">
                  <c:v>3709.7999999999997</c:v>
                </c:pt>
                <c:pt idx="474">
                  <c:v>3709.7999999999997</c:v>
                </c:pt>
                <c:pt idx="475">
                  <c:v>3709.7</c:v>
                </c:pt>
                <c:pt idx="476">
                  <c:v>3709.6000000000004</c:v>
                </c:pt>
                <c:pt idx="477">
                  <c:v>3709.6000000000004</c:v>
                </c:pt>
                <c:pt idx="478">
                  <c:v>3709.1</c:v>
                </c:pt>
                <c:pt idx="479">
                  <c:v>3708.9</c:v>
                </c:pt>
                <c:pt idx="480">
                  <c:v>3708.4999999999995</c:v>
                </c:pt>
                <c:pt idx="481">
                  <c:v>3708.2000000000003</c:v>
                </c:pt>
                <c:pt idx="482">
                  <c:v>3708.2</c:v>
                </c:pt>
                <c:pt idx="483">
                  <c:v>3706.4999999999995</c:v>
                </c:pt>
                <c:pt idx="484">
                  <c:v>3706.3999999999992</c:v>
                </c:pt>
                <c:pt idx="485">
                  <c:v>3705.4999999999995</c:v>
                </c:pt>
                <c:pt idx="486">
                  <c:v>3704.4000000000005</c:v>
                </c:pt>
                <c:pt idx="487">
                  <c:v>3704.4</c:v>
                </c:pt>
                <c:pt idx="488">
                  <c:v>3704.1999999999994</c:v>
                </c:pt>
                <c:pt idx="489">
                  <c:v>3704</c:v>
                </c:pt>
                <c:pt idx="490">
                  <c:v>3703.8999999999996</c:v>
                </c:pt>
                <c:pt idx="491">
                  <c:v>3703.3999999999996</c:v>
                </c:pt>
                <c:pt idx="492">
                  <c:v>3703.1</c:v>
                </c:pt>
                <c:pt idx="493">
                  <c:v>3702.3999999999996</c:v>
                </c:pt>
                <c:pt idx="494">
                  <c:v>3702.0000000000005</c:v>
                </c:pt>
                <c:pt idx="495">
                  <c:v>3702</c:v>
                </c:pt>
                <c:pt idx="496">
                  <c:v>3701.9</c:v>
                </c:pt>
                <c:pt idx="497">
                  <c:v>3701.5999999999995</c:v>
                </c:pt>
                <c:pt idx="498">
                  <c:v>3701.3999999999996</c:v>
                </c:pt>
                <c:pt idx="499">
                  <c:v>3701.2000000000003</c:v>
                </c:pt>
                <c:pt idx="500">
                  <c:v>3701.1000000000004</c:v>
                </c:pt>
                <c:pt idx="501">
                  <c:v>3700.9</c:v>
                </c:pt>
                <c:pt idx="502">
                  <c:v>3700.6</c:v>
                </c:pt>
                <c:pt idx="503">
                  <c:v>3700.0000000000009</c:v>
                </c:pt>
                <c:pt idx="504">
                  <c:v>3699.9</c:v>
                </c:pt>
                <c:pt idx="505">
                  <c:v>3699.3</c:v>
                </c:pt>
                <c:pt idx="506">
                  <c:v>3698.9999999999995</c:v>
                </c:pt>
                <c:pt idx="507">
                  <c:v>3698.5000000000005</c:v>
                </c:pt>
                <c:pt idx="508">
                  <c:v>3698.4</c:v>
                </c:pt>
                <c:pt idx="509">
                  <c:v>3698.4</c:v>
                </c:pt>
                <c:pt idx="510">
                  <c:v>3698.2000000000003</c:v>
                </c:pt>
                <c:pt idx="511">
                  <c:v>3697.8999999999992</c:v>
                </c:pt>
                <c:pt idx="512">
                  <c:v>3697.5000000000009</c:v>
                </c:pt>
                <c:pt idx="513">
                  <c:v>3697.4</c:v>
                </c:pt>
                <c:pt idx="514">
                  <c:v>3696.8999999999996</c:v>
                </c:pt>
                <c:pt idx="515">
                  <c:v>3696.5999999999995</c:v>
                </c:pt>
                <c:pt idx="516">
                  <c:v>3696.3</c:v>
                </c:pt>
                <c:pt idx="517">
                  <c:v>3696</c:v>
                </c:pt>
                <c:pt idx="518">
                  <c:v>3695.4</c:v>
                </c:pt>
                <c:pt idx="519">
                  <c:v>3694.6000000000004</c:v>
                </c:pt>
                <c:pt idx="520">
                  <c:v>3694.4</c:v>
                </c:pt>
                <c:pt idx="521">
                  <c:v>3694.2</c:v>
                </c:pt>
                <c:pt idx="522">
                  <c:v>3693.7999999999997</c:v>
                </c:pt>
                <c:pt idx="523">
                  <c:v>3693.4</c:v>
                </c:pt>
                <c:pt idx="524">
                  <c:v>3693.2000000000007</c:v>
                </c:pt>
                <c:pt idx="525">
                  <c:v>3693.1999999999994</c:v>
                </c:pt>
                <c:pt idx="526">
                  <c:v>3693.1</c:v>
                </c:pt>
                <c:pt idx="527">
                  <c:v>3692.8</c:v>
                </c:pt>
                <c:pt idx="528">
                  <c:v>3692.7999999999997</c:v>
                </c:pt>
                <c:pt idx="529">
                  <c:v>3692.7</c:v>
                </c:pt>
                <c:pt idx="530">
                  <c:v>3692.3</c:v>
                </c:pt>
                <c:pt idx="531">
                  <c:v>3692</c:v>
                </c:pt>
                <c:pt idx="532">
                  <c:v>3692</c:v>
                </c:pt>
                <c:pt idx="533">
                  <c:v>3691.6</c:v>
                </c:pt>
                <c:pt idx="534">
                  <c:v>3691.4000000000005</c:v>
                </c:pt>
                <c:pt idx="535">
                  <c:v>3690.8</c:v>
                </c:pt>
                <c:pt idx="536">
                  <c:v>3690.7</c:v>
                </c:pt>
                <c:pt idx="537">
                  <c:v>3690.5000000000005</c:v>
                </c:pt>
                <c:pt idx="538">
                  <c:v>3690.0999999999995</c:v>
                </c:pt>
                <c:pt idx="539">
                  <c:v>3690</c:v>
                </c:pt>
                <c:pt idx="540">
                  <c:v>3689.7999999999997</c:v>
                </c:pt>
                <c:pt idx="541">
                  <c:v>3689.6000000000004</c:v>
                </c:pt>
                <c:pt idx="542">
                  <c:v>3689.4</c:v>
                </c:pt>
                <c:pt idx="543">
                  <c:v>3689.3000000000006</c:v>
                </c:pt>
                <c:pt idx="544">
                  <c:v>3689.0999999999995</c:v>
                </c:pt>
                <c:pt idx="545">
                  <c:v>3689</c:v>
                </c:pt>
                <c:pt idx="546">
                  <c:v>3688.4</c:v>
                </c:pt>
                <c:pt idx="547">
                  <c:v>3688.3</c:v>
                </c:pt>
                <c:pt idx="548">
                  <c:v>3688.2999999999997</c:v>
                </c:pt>
                <c:pt idx="549">
                  <c:v>3687.7000000000003</c:v>
                </c:pt>
                <c:pt idx="550">
                  <c:v>3687.4000000000005</c:v>
                </c:pt>
                <c:pt idx="551">
                  <c:v>3687.1999999999994</c:v>
                </c:pt>
                <c:pt idx="552">
                  <c:v>3687.0999999999995</c:v>
                </c:pt>
                <c:pt idx="553">
                  <c:v>3686.6999999999994</c:v>
                </c:pt>
                <c:pt idx="554">
                  <c:v>3686.4999999999995</c:v>
                </c:pt>
                <c:pt idx="555">
                  <c:v>3686.3999999999996</c:v>
                </c:pt>
                <c:pt idx="556">
                  <c:v>3685.8999999999996</c:v>
                </c:pt>
                <c:pt idx="557">
                  <c:v>3685.5999999999995</c:v>
                </c:pt>
                <c:pt idx="558">
                  <c:v>3685.5000000000005</c:v>
                </c:pt>
                <c:pt idx="559">
                  <c:v>3683.9</c:v>
                </c:pt>
                <c:pt idx="560">
                  <c:v>3683.5</c:v>
                </c:pt>
                <c:pt idx="561">
                  <c:v>3682.8999999999996</c:v>
                </c:pt>
                <c:pt idx="562">
                  <c:v>3682.6</c:v>
                </c:pt>
                <c:pt idx="563">
                  <c:v>3682.5999999999995</c:v>
                </c:pt>
                <c:pt idx="564">
                  <c:v>3681.9</c:v>
                </c:pt>
                <c:pt idx="565">
                  <c:v>3681.599999999999</c:v>
                </c:pt>
                <c:pt idx="566">
                  <c:v>3681.4000000000005</c:v>
                </c:pt>
                <c:pt idx="567">
                  <c:v>3681.1999999999994</c:v>
                </c:pt>
                <c:pt idx="568">
                  <c:v>3681</c:v>
                </c:pt>
                <c:pt idx="569">
                  <c:v>3680.9</c:v>
                </c:pt>
                <c:pt idx="570">
                  <c:v>3680.7</c:v>
                </c:pt>
                <c:pt idx="571">
                  <c:v>3680.1</c:v>
                </c:pt>
                <c:pt idx="572">
                  <c:v>3679.5</c:v>
                </c:pt>
                <c:pt idx="573">
                  <c:v>3678.5000000000005</c:v>
                </c:pt>
                <c:pt idx="574">
                  <c:v>3678.2000000000007</c:v>
                </c:pt>
                <c:pt idx="575">
                  <c:v>3678.099999999999</c:v>
                </c:pt>
                <c:pt idx="576">
                  <c:v>3677.9</c:v>
                </c:pt>
                <c:pt idx="577">
                  <c:v>3677.7999999999993</c:v>
                </c:pt>
                <c:pt idx="578">
                  <c:v>3677.6</c:v>
                </c:pt>
                <c:pt idx="579">
                  <c:v>3677.2000000000003</c:v>
                </c:pt>
                <c:pt idx="580">
                  <c:v>3676.7999999999997</c:v>
                </c:pt>
                <c:pt idx="581">
                  <c:v>3676.3999999999996</c:v>
                </c:pt>
                <c:pt idx="582">
                  <c:v>3676.0999999999995</c:v>
                </c:pt>
                <c:pt idx="583">
                  <c:v>3676.0999999999995</c:v>
                </c:pt>
                <c:pt idx="584">
                  <c:v>3675.9</c:v>
                </c:pt>
                <c:pt idx="585">
                  <c:v>3675.8</c:v>
                </c:pt>
                <c:pt idx="586">
                  <c:v>3675.5000000000005</c:v>
                </c:pt>
                <c:pt idx="587">
                  <c:v>3675.1</c:v>
                </c:pt>
                <c:pt idx="588">
                  <c:v>3674.8</c:v>
                </c:pt>
                <c:pt idx="589">
                  <c:v>3674.7999999999997</c:v>
                </c:pt>
                <c:pt idx="590">
                  <c:v>3674.7</c:v>
                </c:pt>
                <c:pt idx="591">
                  <c:v>3674</c:v>
                </c:pt>
                <c:pt idx="592">
                  <c:v>3673.9999999999995</c:v>
                </c:pt>
                <c:pt idx="593">
                  <c:v>3673.8999999999996</c:v>
                </c:pt>
                <c:pt idx="594">
                  <c:v>3673.6</c:v>
                </c:pt>
                <c:pt idx="595">
                  <c:v>3673.5999999999995</c:v>
                </c:pt>
                <c:pt idx="596">
                  <c:v>3673.5000000000009</c:v>
                </c:pt>
                <c:pt idx="597">
                  <c:v>3673.2999999999997</c:v>
                </c:pt>
                <c:pt idx="598">
                  <c:v>3673.2</c:v>
                </c:pt>
                <c:pt idx="599">
                  <c:v>3673</c:v>
                </c:pt>
                <c:pt idx="600">
                  <c:v>3672.9999999999991</c:v>
                </c:pt>
                <c:pt idx="601">
                  <c:v>3672.9</c:v>
                </c:pt>
                <c:pt idx="602">
                  <c:v>3672.9</c:v>
                </c:pt>
                <c:pt idx="603">
                  <c:v>3672.6</c:v>
                </c:pt>
                <c:pt idx="604">
                  <c:v>3672.5</c:v>
                </c:pt>
                <c:pt idx="605">
                  <c:v>3672.2000000000007</c:v>
                </c:pt>
                <c:pt idx="606">
                  <c:v>3672.1000000000004</c:v>
                </c:pt>
                <c:pt idx="607">
                  <c:v>3672.0999999999995</c:v>
                </c:pt>
                <c:pt idx="608">
                  <c:v>3671.5000000000005</c:v>
                </c:pt>
                <c:pt idx="609">
                  <c:v>3671.4999999999995</c:v>
                </c:pt>
                <c:pt idx="610">
                  <c:v>3670.7999999999988</c:v>
                </c:pt>
                <c:pt idx="611">
                  <c:v>3670.1</c:v>
                </c:pt>
                <c:pt idx="612">
                  <c:v>3669.0000000000005</c:v>
                </c:pt>
                <c:pt idx="613">
                  <c:v>3668.6</c:v>
                </c:pt>
                <c:pt idx="614">
                  <c:v>3668.4999999999991</c:v>
                </c:pt>
                <c:pt idx="615">
                  <c:v>3668.4</c:v>
                </c:pt>
                <c:pt idx="616">
                  <c:v>3668.4</c:v>
                </c:pt>
                <c:pt idx="617">
                  <c:v>3668.3</c:v>
                </c:pt>
                <c:pt idx="618">
                  <c:v>3668</c:v>
                </c:pt>
                <c:pt idx="619">
                  <c:v>3667.5000000000005</c:v>
                </c:pt>
                <c:pt idx="620">
                  <c:v>3667.5</c:v>
                </c:pt>
                <c:pt idx="621">
                  <c:v>3667.1999999999989</c:v>
                </c:pt>
                <c:pt idx="622">
                  <c:v>3667.0000000000005</c:v>
                </c:pt>
                <c:pt idx="623">
                  <c:v>3666.1000000000004</c:v>
                </c:pt>
                <c:pt idx="624">
                  <c:v>3665.7999999999997</c:v>
                </c:pt>
                <c:pt idx="625">
                  <c:v>3665.7</c:v>
                </c:pt>
                <c:pt idx="626">
                  <c:v>3665.4999999999991</c:v>
                </c:pt>
                <c:pt idx="627">
                  <c:v>3663.7999999999997</c:v>
                </c:pt>
                <c:pt idx="628">
                  <c:v>3663.6000000000008</c:v>
                </c:pt>
                <c:pt idx="629">
                  <c:v>3663.1</c:v>
                </c:pt>
                <c:pt idx="630">
                  <c:v>3662.6999999999989</c:v>
                </c:pt>
                <c:pt idx="631">
                  <c:v>3662.1999999999994</c:v>
                </c:pt>
                <c:pt idx="632">
                  <c:v>3662.1</c:v>
                </c:pt>
                <c:pt idx="633">
                  <c:v>3661.6</c:v>
                </c:pt>
                <c:pt idx="634">
                  <c:v>3661.0000000000005</c:v>
                </c:pt>
                <c:pt idx="635">
                  <c:v>3660.9999999999995</c:v>
                </c:pt>
                <c:pt idx="636">
                  <c:v>3660.7999999999997</c:v>
                </c:pt>
                <c:pt idx="637">
                  <c:v>3660.7</c:v>
                </c:pt>
                <c:pt idx="638">
                  <c:v>3660.3</c:v>
                </c:pt>
                <c:pt idx="639">
                  <c:v>3659.8000000000006</c:v>
                </c:pt>
                <c:pt idx="640">
                  <c:v>3659.7</c:v>
                </c:pt>
                <c:pt idx="641">
                  <c:v>3659.6000000000004</c:v>
                </c:pt>
                <c:pt idx="642">
                  <c:v>3659.3</c:v>
                </c:pt>
                <c:pt idx="643">
                  <c:v>3659.1000000000008</c:v>
                </c:pt>
                <c:pt idx="644">
                  <c:v>3658.8999999999996</c:v>
                </c:pt>
                <c:pt idx="645">
                  <c:v>3658.2999999999997</c:v>
                </c:pt>
                <c:pt idx="646">
                  <c:v>3658.2</c:v>
                </c:pt>
                <c:pt idx="647">
                  <c:v>3658.1</c:v>
                </c:pt>
                <c:pt idx="648">
                  <c:v>3658.0999999999995</c:v>
                </c:pt>
                <c:pt idx="649">
                  <c:v>3657.8999999999996</c:v>
                </c:pt>
                <c:pt idx="650">
                  <c:v>3657.6000000000004</c:v>
                </c:pt>
                <c:pt idx="651">
                  <c:v>3657.3</c:v>
                </c:pt>
                <c:pt idx="652">
                  <c:v>3656.5999999999995</c:v>
                </c:pt>
                <c:pt idx="653">
                  <c:v>3655.9999999999995</c:v>
                </c:pt>
                <c:pt idx="654">
                  <c:v>3655.2000000000003</c:v>
                </c:pt>
                <c:pt idx="655">
                  <c:v>3655.1999999999989</c:v>
                </c:pt>
                <c:pt idx="656">
                  <c:v>3654.7999999999997</c:v>
                </c:pt>
                <c:pt idx="657">
                  <c:v>3654.7</c:v>
                </c:pt>
                <c:pt idx="658">
                  <c:v>3654.3</c:v>
                </c:pt>
                <c:pt idx="659">
                  <c:v>3653.9</c:v>
                </c:pt>
                <c:pt idx="660">
                  <c:v>3653.6000000000004</c:v>
                </c:pt>
                <c:pt idx="661">
                  <c:v>3653.3999999999996</c:v>
                </c:pt>
                <c:pt idx="662">
                  <c:v>3653.1999999999994</c:v>
                </c:pt>
                <c:pt idx="663">
                  <c:v>3653.1</c:v>
                </c:pt>
                <c:pt idx="664">
                  <c:v>3652.9999999999995</c:v>
                </c:pt>
                <c:pt idx="665">
                  <c:v>3652.2</c:v>
                </c:pt>
                <c:pt idx="666">
                  <c:v>3652.1000000000004</c:v>
                </c:pt>
                <c:pt idx="667">
                  <c:v>3651.7000000000003</c:v>
                </c:pt>
                <c:pt idx="668">
                  <c:v>3651.5999999999995</c:v>
                </c:pt>
                <c:pt idx="669">
                  <c:v>3650.7000000000003</c:v>
                </c:pt>
                <c:pt idx="670">
                  <c:v>3650.6999999999994</c:v>
                </c:pt>
                <c:pt idx="671">
                  <c:v>3650.4</c:v>
                </c:pt>
                <c:pt idx="672">
                  <c:v>3650.4</c:v>
                </c:pt>
                <c:pt idx="673">
                  <c:v>3650.1999999999994</c:v>
                </c:pt>
                <c:pt idx="674">
                  <c:v>3649.8999999999996</c:v>
                </c:pt>
                <c:pt idx="675">
                  <c:v>3649.7</c:v>
                </c:pt>
                <c:pt idx="676">
                  <c:v>3649.6</c:v>
                </c:pt>
                <c:pt idx="677">
                  <c:v>3649.599999999999</c:v>
                </c:pt>
                <c:pt idx="678">
                  <c:v>3649.4000000000005</c:v>
                </c:pt>
                <c:pt idx="679">
                  <c:v>3649.1000000000004</c:v>
                </c:pt>
                <c:pt idx="680">
                  <c:v>3649.1</c:v>
                </c:pt>
                <c:pt idx="681">
                  <c:v>3649.099999999999</c:v>
                </c:pt>
                <c:pt idx="682">
                  <c:v>3648.5</c:v>
                </c:pt>
                <c:pt idx="683">
                  <c:v>3648.2</c:v>
                </c:pt>
                <c:pt idx="684">
                  <c:v>3648</c:v>
                </c:pt>
                <c:pt idx="685">
                  <c:v>3647.7999999999997</c:v>
                </c:pt>
                <c:pt idx="686">
                  <c:v>3647.7999999999997</c:v>
                </c:pt>
                <c:pt idx="687">
                  <c:v>3647.7999999999993</c:v>
                </c:pt>
                <c:pt idx="688">
                  <c:v>3647.7</c:v>
                </c:pt>
                <c:pt idx="689">
                  <c:v>3647.5000000000005</c:v>
                </c:pt>
                <c:pt idx="690">
                  <c:v>3647.3</c:v>
                </c:pt>
                <c:pt idx="691">
                  <c:v>3647</c:v>
                </c:pt>
                <c:pt idx="692">
                  <c:v>3646.7000000000003</c:v>
                </c:pt>
                <c:pt idx="693">
                  <c:v>3645.3</c:v>
                </c:pt>
                <c:pt idx="694">
                  <c:v>3645.3</c:v>
                </c:pt>
                <c:pt idx="695">
                  <c:v>3645.2000000000007</c:v>
                </c:pt>
                <c:pt idx="696">
                  <c:v>3645.0999999999995</c:v>
                </c:pt>
                <c:pt idx="697">
                  <c:v>3645</c:v>
                </c:pt>
                <c:pt idx="698">
                  <c:v>3643.6000000000004</c:v>
                </c:pt>
                <c:pt idx="699">
                  <c:v>3643.1000000000004</c:v>
                </c:pt>
                <c:pt idx="700">
                  <c:v>3642.6999999999994</c:v>
                </c:pt>
                <c:pt idx="701">
                  <c:v>3642.4999999999991</c:v>
                </c:pt>
                <c:pt idx="702">
                  <c:v>3642.4</c:v>
                </c:pt>
                <c:pt idx="703">
                  <c:v>3642.3999999999996</c:v>
                </c:pt>
                <c:pt idx="704">
                  <c:v>3642.3</c:v>
                </c:pt>
                <c:pt idx="705">
                  <c:v>3642.2999999999997</c:v>
                </c:pt>
                <c:pt idx="706">
                  <c:v>3641.8999999999996</c:v>
                </c:pt>
                <c:pt idx="707">
                  <c:v>3641.4000000000005</c:v>
                </c:pt>
                <c:pt idx="708">
                  <c:v>3641.1000000000004</c:v>
                </c:pt>
                <c:pt idx="709">
                  <c:v>3640.7</c:v>
                </c:pt>
                <c:pt idx="710">
                  <c:v>3640.3000000000006</c:v>
                </c:pt>
                <c:pt idx="711">
                  <c:v>3640.1</c:v>
                </c:pt>
                <c:pt idx="712">
                  <c:v>3639.7999999999993</c:v>
                </c:pt>
                <c:pt idx="713">
                  <c:v>3639.5999999999995</c:v>
                </c:pt>
                <c:pt idx="714">
                  <c:v>3639.5000000000005</c:v>
                </c:pt>
                <c:pt idx="715">
                  <c:v>3639.3999999999996</c:v>
                </c:pt>
                <c:pt idx="716">
                  <c:v>3638.4999999999995</c:v>
                </c:pt>
                <c:pt idx="717">
                  <c:v>3638.2999999999997</c:v>
                </c:pt>
                <c:pt idx="718">
                  <c:v>3638.1</c:v>
                </c:pt>
                <c:pt idx="719">
                  <c:v>3637.6000000000004</c:v>
                </c:pt>
                <c:pt idx="720">
                  <c:v>3637.2999999999993</c:v>
                </c:pt>
                <c:pt idx="721">
                  <c:v>3637.1</c:v>
                </c:pt>
                <c:pt idx="722">
                  <c:v>3636.9</c:v>
                </c:pt>
                <c:pt idx="723">
                  <c:v>3636.7</c:v>
                </c:pt>
                <c:pt idx="724">
                  <c:v>3635.9999999999995</c:v>
                </c:pt>
                <c:pt idx="725">
                  <c:v>3635.9</c:v>
                </c:pt>
                <c:pt idx="726">
                  <c:v>3635.7999999999993</c:v>
                </c:pt>
                <c:pt idx="727">
                  <c:v>3635.2999999999997</c:v>
                </c:pt>
                <c:pt idx="728">
                  <c:v>3635.1000000000004</c:v>
                </c:pt>
                <c:pt idx="729">
                  <c:v>3634.8</c:v>
                </c:pt>
                <c:pt idx="730">
                  <c:v>3634.7</c:v>
                </c:pt>
                <c:pt idx="731">
                  <c:v>3634.7</c:v>
                </c:pt>
                <c:pt idx="732">
                  <c:v>3634.6999999999994</c:v>
                </c:pt>
                <c:pt idx="733">
                  <c:v>3634.1999999999994</c:v>
                </c:pt>
                <c:pt idx="734">
                  <c:v>3633.8999999999992</c:v>
                </c:pt>
                <c:pt idx="735">
                  <c:v>3633.8000000000006</c:v>
                </c:pt>
                <c:pt idx="736">
                  <c:v>3633.1999999999994</c:v>
                </c:pt>
                <c:pt idx="737">
                  <c:v>3632.7</c:v>
                </c:pt>
                <c:pt idx="738">
                  <c:v>3632.3</c:v>
                </c:pt>
                <c:pt idx="739">
                  <c:v>3632.2999999999997</c:v>
                </c:pt>
                <c:pt idx="740">
                  <c:v>3632.2000000000003</c:v>
                </c:pt>
                <c:pt idx="741">
                  <c:v>3631.8000000000006</c:v>
                </c:pt>
                <c:pt idx="742">
                  <c:v>3631.8</c:v>
                </c:pt>
                <c:pt idx="743">
                  <c:v>3631.7000000000007</c:v>
                </c:pt>
                <c:pt idx="744">
                  <c:v>3631.6</c:v>
                </c:pt>
                <c:pt idx="745">
                  <c:v>3630.9</c:v>
                </c:pt>
                <c:pt idx="746">
                  <c:v>3630.5999999999995</c:v>
                </c:pt>
                <c:pt idx="747">
                  <c:v>3630.0000000000005</c:v>
                </c:pt>
                <c:pt idx="748">
                  <c:v>3629.9</c:v>
                </c:pt>
                <c:pt idx="749">
                  <c:v>3629.4</c:v>
                </c:pt>
                <c:pt idx="750">
                  <c:v>3629.1999999999994</c:v>
                </c:pt>
                <c:pt idx="751">
                  <c:v>3628.9999999999986</c:v>
                </c:pt>
                <c:pt idx="752">
                  <c:v>3628.6999999999989</c:v>
                </c:pt>
                <c:pt idx="753">
                  <c:v>3628.3999999999996</c:v>
                </c:pt>
                <c:pt idx="754">
                  <c:v>3628.2000000000003</c:v>
                </c:pt>
                <c:pt idx="755">
                  <c:v>3628.2000000000003</c:v>
                </c:pt>
                <c:pt idx="756">
                  <c:v>3628</c:v>
                </c:pt>
                <c:pt idx="757">
                  <c:v>3627.7999999999997</c:v>
                </c:pt>
                <c:pt idx="758">
                  <c:v>3627.6</c:v>
                </c:pt>
                <c:pt idx="759">
                  <c:v>3626.9999999999995</c:v>
                </c:pt>
                <c:pt idx="760">
                  <c:v>3626.5000000000005</c:v>
                </c:pt>
                <c:pt idx="761">
                  <c:v>3626.4</c:v>
                </c:pt>
                <c:pt idx="762">
                  <c:v>3626.2000000000003</c:v>
                </c:pt>
                <c:pt idx="763">
                  <c:v>3625.8999999999987</c:v>
                </c:pt>
                <c:pt idx="764">
                  <c:v>3625.8</c:v>
                </c:pt>
                <c:pt idx="765">
                  <c:v>3625.7</c:v>
                </c:pt>
                <c:pt idx="766">
                  <c:v>3625.4999999999995</c:v>
                </c:pt>
                <c:pt idx="767">
                  <c:v>3624.7</c:v>
                </c:pt>
                <c:pt idx="768">
                  <c:v>3624.5000000000005</c:v>
                </c:pt>
                <c:pt idx="769">
                  <c:v>3624.4000000000005</c:v>
                </c:pt>
                <c:pt idx="770">
                  <c:v>3623.6</c:v>
                </c:pt>
                <c:pt idx="771">
                  <c:v>3622.400000000001</c:v>
                </c:pt>
                <c:pt idx="772">
                  <c:v>3621.9999999999995</c:v>
                </c:pt>
                <c:pt idx="773">
                  <c:v>3621.2999999999997</c:v>
                </c:pt>
                <c:pt idx="774">
                  <c:v>3618.7000000000003</c:v>
                </c:pt>
                <c:pt idx="775">
                  <c:v>3618.7000000000003</c:v>
                </c:pt>
                <c:pt idx="776">
                  <c:v>3618.3999999999992</c:v>
                </c:pt>
                <c:pt idx="777">
                  <c:v>3618.2000000000003</c:v>
                </c:pt>
                <c:pt idx="778">
                  <c:v>3618.2000000000003</c:v>
                </c:pt>
                <c:pt idx="779">
                  <c:v>3617.9999999999995</c:v>
                </c:pt>
                <c:pt idx="780">
                  <c:v>3617.8999999999996</c:v>
                </c:pt>
                <c:pt idx="781">
                  <c:v>3617.3000000000006</c:v>
                </c:pt>
                <c:pt idx="782">
                  <c:v>3615.7999999999993</c:v>
                </c:pt>
                <c:pt idx="783">
                  <c:v>3615.2000000000003</c:v>
                </c:pt>
                <c:pt idx="784">
                  <c:v>3614.9999999999995</c:v>
                </c:pt>
                <c:pt idx="785">
                  <c:v>3614.3</c:v>
                </c:pt>
                <c:pt idx="786">
                  <c:v>3614.2999999999993</c:v>
                </c:pt>
                <c:pt idx="787">
                  <c:v>3613.5</c:v>
                </c:pt>
                <c:pt idx="788">
                  <c:v>3613.2000000000003</c:v>
                </c:pt>
                <c:pt idx="789">
                  <c:v>3612.3999999999996</c:v>
                </c:pt>
                <c:pt idx="790">
                  <c:v>3612.3999999999992</c:v>
                </c:pt>
                <c:pt idx="791">
                  <c:v>3611.7</c:v>
                </c:pt>
                <c:pt idx="792">
                  <c:v>3609.2000000000003</c:v>
                </c:pt>
                <c:pt idx="793">
                  <c:v>3609.1999999999994</c:v>
                </c:pt>
                <c:pt idx="794">
                  <c:v>3608.7999999999993</c:v>
                </c:pt>
                <c:pt idx="795">
                  <c:v>3608.7</c:v>
                </c:pt>
                <c:pt idx="796">
                  <c:v>3608.6</c:v>
                </c:pt>
                <c:pt idx="797">
                  <c:v>3608.0999999999995</c:v>
                </c:pt>
                <c:pt idx="798">
                  <c:v>3607.7999999999997</c:v>
                </c:pt>
                <c:pt idx="799">
                  <c:v>3607.7000000000003</c:v>
                </c:pt>
                <c:pt idx="800">
                  <c:v>3606.9</c:v>
                </c:pt>
                <c:pt idx="801">
                  <c:v>3606.0000000000005</c:v>
                </c:pt>
                <c:pt idx="802">
                  <c:v>3605.8999999999992</c:v>
                </c:pt>
                <c:pt idx="803">
                  <c:v>3605.7</c:v>
                </c:pt>
                <c:pt idx="804">
                  <c:v>3605.7</c:v>
                </c:pt>
                <c:pt idx="805">
                  <c:v>3605.3</c:v>
                </c:pt>
                <c:pt idx="806">
                  <c:v>3605.2000000000003</c:v>
                </c:pt>
                <c:pt idx="807">
                  <c:v>3604.6000000000008</c:v>
                </c:pt>
                <c:pt idx="808">
                  <c:v>3604.6</c:v>
                </c:pt>
                <c:pt idx="809">
                  <c:v>3604.2999999999997</c:v>
                </c:pt>
                <c:pt idx="810">
                  <c:v>3604.2999999999997</c:v>
                </c:pt>
                <c:pt idx="811">
                  <c:v>3604.1000000000004</c:v>
                </c:pt>
                <c:pt idx="812">
                  <c:v>3603.9999999999995</c:v>
                </c:pt>
                <c:pt idx="813">
                  <c:v>3603.7999999999997</c:v>
                </c:pt>
                <c:pt idx="814">
                  <c:v>3603.0999999999985</c:v>
                </c:pt>
                <c:pt idx="815">
                  <c:v>3603</c:v>
                </c:pt>
                <c:pt idx="816">
                  <c:v>3602.9999999999995</c:v>
                </c:pt>
                <c:pt idx="817">
                  <c:v>3602.7999999999993</c:v>
                </c:pt>
                <c:pt idx="818">
                  <c:v>3602.0000000000009</c:v>
                </c:pt>
                <c:pt idx="819">
                  <c:v>3601.7000000000003</c:v>
                </c:pt>
                <c:pt idx="820">
                  <c:v>3601.1000000000004</c:v>
                </c:pt>
                <c:pt idx="821">
                  <c:v>3601</c:v>
                </c:pt>
                <c:pt idx="822">
                  <c:v>3601</c:v>
                </c:pt>
                <c:pt idx="823">
                  <c:v>3600.5</c:v>
                </c:pt>
                <c:pt idx="824">
                  <c:v>3600.2</c:v>
                </c:pt>
                <c:pt idx="825">
                  <c:v>3599.8999999999992</c:v>
                </c:pt>
                <c:pt idx="826">
                  <c:v>3599.6000000000008</c:v>
                </c:pt>
                <c:pt idx="827">
                  <c:v>3599.3999999999992</c:v>
                </c:pt>
                <c:pt idx="828">
                  <c:v>3599.2</c:v>
                </c:pt>
                <c:pt idx="829">
                  <c:v>3599.1</c:v>
                </c:pt>
                <c:pt idx="830">
                  <c:v>3599.0000000000005</c:v>
                </c:pt>
                <c:pt idx="831">
                  <c:v>3598.7000000000003</c:v>
                </c:pt>
                <c:pt idx="832">
                  <c:v>3598.6000000000008</c:v>
                </c:pt>
                <c:pt idx="833">
                  <c:v>3598.3999999999987</c:v>
                </c:pt>
                <c:pt idx="834">
                  <c:v>3597.5</c:v>
                </c:pt>
                <c:pt idx="835">
                  <c:v>3597.3999999999996</c:v>
                </c:pt>
                <c:pt idx="836">
                  <c:v>3596.9999999999991</c:v>
                </c:pt>
                <c:pt idx="837">
                  <c:v>3596.4</c:v>
                </c:pt>
                <c:pt idx="838">
                  <c:v>3596.2999999999993</c:v>
                </c:pt>
                <c:pt idx="839">
                  <c:v>3596.2999999999988</c:v>
                </c:pt>
                <c:pt idx="840">
                  <c:v>3595.5</c:v>
                </c:pt>
                <c:pt idx="841">
                  <c:v>3595.1</c:v>
                </c:pt>
                <c:pt idx="842">
                  <c:v>3594.2000000000007</c:v>
                </c:pt>
                <c:pt idx="843">
                  <c:v>3594.099999999999</c:v>
                </c:pt>
                <c:pt idx="844">
                  <c:v>3593.6999999999994</c:v>
                </c:pt>
                <c:pt idx="845">
                  <c:v>3593.3999999999996</c:v>
                </c:pt>
                <c:pt idx="846">
                  <c:v>3592.9999999999991</c:v>
                </c:pt>
                <c:pt idx="847">
                  <c:v>3592.9</c:v>
                </c:pt>
                <c:pt idx="848">
                  <c:v>3592.8999999999996</c:v>
                </c:pt>
                <c:pt idx="849">
                  <c:v>3592.7999999999997</c:v>
                </c:pt>
                <c:pt idx="850">
                  <c:v>3592.6999999999994</c:v>
                </c:pt>
                <c:pt idx="851">
                  <c:v>3592.3000000000006</c:v>
                </c:pt>
                <c:pt idx="852">
                  <c:v>3592.2000000000003</c:v>
                </c:pt>
                <c:pt idx="853">
                  <c:v>3591.2999999999997</c:v>
                </c:pt>
                <c:pt idx="854">
                  <c:v>3591.2</c:v>
                </c:pt>
                <c:pt idx="855">
                  <c:v>3591</c:v>
                </c:pt>
                <c:pt idx="856">
                  <c:v>3590.6000000000013</c:v>
                </c:pt>
                <c:pt idx="857">
                  <c:v>3590.6</c:v>
                </c:pt>
                <c:pt idx="858">
                  <c:v>3590.0999999999995</c:v>
                </c:pt>
                <c:pt idx="859">
                  <c:v>3589.8999999999992</c:v>
                </c:pt>
                <c:pt idx="860">
                  <c:v>3589.7999999999997</c:v>
                </c:pt>
                <c:pt idx="861">
                  <c:v>3589.1</c:v>
                </c:pt>
                <c:pt idx="862">
                  <c:v>3587.7000000000003</c:v>
                </c:pt>
                <c:pt idx="863">
                  <c:v>3587.2</c:v>
                </c:pt>
                <c:pt idx="864">
                  <c:v>3586.9999999999995</c:v>
                </c:pt>
                <c:pt idx="865">
                  <c:v>3586.5000000000005</c:v>
                </c:pt>
                <c:pt idx="866">
                  <c:v>3586.2</c:v>
                </c:pt>
                <c:pt idx="867">
                  <c:v>3586.1999999999994</c:v>
                </c:pt>
                <c:pt idx="868">
                  <c:v>3585.9</c:v>
                </c:pt>
                <c:pt idx="869">
                  <c:v>3585.3</c:v>
                </c:pt>
                <c:pt idx="870">
                  <c:v>3585.2999999999997</c:v>
                </c:pt>
                <c:pt idx="871">
                  <c:v>3585.0999999999995</c:v>
                </c:pt>
                <c:pt idx="872">
                  <c:v>3581.7999999999993</c:v>
                </c:pt>
                <c:pt idx="873">
                  <c:v>3581.6</c:v>
                </c:pt>
                <c:pt idx="874">
                  <c:v>3581.5000000000005</c:v>
                </c:pt>
                <c:pt idx="875">
                  <c:v>3581.3000000000011</c:v>
                </c:pt>
                <c:pt idx="876">
                  <c:v>3579.4000000000005</c:v>
                </c:pt>
                <c:pt idx="877">
                  <c:v>3579.2</c:v>
                </c:pt>
                <c:pt idx="878">
                  <c:v>3578.8999999999987</c:v>
                </c:pt>
                <c:pt idx="879">
                  <c:v>3578.599999999999</c:v>
                </c:pt>
                <c:pt idx="880">
                  <c:v>3578.4</c:v>
                </c:pt>
                <c:pt idx="881">
                  <c:v>3578.2999999999997</c:v>
                </c:pt>
                <c:pt idx="882">
                  <c:v>3578.1</c:v>
                </c:pt>
                <c:pt idx="883">
                  <c:v>3578</c:v>
                </c:pt>
                <c:pt idx="884">
                  <c:v>3578</c:v>
                </c:pt>
                <c:pt idx="885">
                  <c:v>3577.9</c:v>
                </c:pt>
                <c:pt idx="886">
                  <c:v>3577</c:v>
                </c:pt>
                <c:pt idx="887">
                  <c:v>3576.5</c:v>
                </c:pt>
                <c:pt idx="888">
                  <c:v>3576.2999999999997</c:v>
                </c:pt>
                <c:pt idx="889">
                  <c:v>3576.2</c:v>
                </c:pt>
                <c:pt idx="890">
                  <c:v>3576.0999999999995</c:v>
                </c:pt>
                <c:pt idx="891">
                  <c:v>3576.0999999999995</c:v>
                </c:pt>
                <c:pt idx="892">
                  <c:v>3575.7999999999997</c:v>
                </c:pt>
                <c:pt idx="893">
                  <c:v>3575.2999999999997</c:v>
                </c:pt>
                <c:pt idx="894">
                  <c:v>3574.9999999999995</c:v>
                </c:pt>
                <c:pt idx="895">
                  <c:v>3574.7000000000003</c:v>
                </c:pt>
                <c:pt idx="896">
                  <c:v>3574.1</c:v>
                </c:pt>
                <c:pt idx="897">
                  <c:v>3573.9</c:v>
                </c:pt>
                <c:pt idx="898">
                  <c:v>3573.3999999999996</c:v>
                </c:pt>
                <c:pt idx="899">
                  <c:v>3573.2999999999997</c:v>
                </c:pt>
                <c:pt idx="900">
                  <c:v>3572.7000000000003</c:v>
                </c:pt>
                <c:pt idx="901">
                  <c:v>3572.5999999999995</c:v>
                </c:pt>
                <c:pt idx="902">
                  <c:v>3571.8</c:v>
                </c:pt>
                <c:pt idx="903">
                  <c:v>3571.2</c:v>
                </c:pt>
                <c:pt idx="904">
                  <c:v>3570.8</c:v>
                </c:pt>
                <c:pt idx="905">
                  <c:v>3570.2</c:v>
                </c:pt>
                <c:pt idx="906">
                  <c:v>3568.5</c:v>
                </c:pt>
                <c:pt idx="907">
                  <c:v>3567.9000000000005</c:v>
                </c:pt>
                <c:pt idx="908">
                  <c:v>3567.5999999999995</c:v>
                </c:pt>
                <c:pt idx="909">
                  <c:v>3567.4</c:v>
                </c:pt>
                <c:pt idx="910">
                  <c:v>3567.1000000000004</c:v>
                </c:pt>
                <c:pt idx="911">
                  <c:v>3566.9000000000005</c:v>
                </c:pt>
                <c:pt idx="912">
                  <c:v>3566.7</c:v>
                </c:pt>
                <c:pt idx="913">
                  <c:v>3566.6</c:v>
                </c:pt>
                <c:pt idx="914">
                  <c:v>3566.4999999999991</c:v>
                </c:pt>
                <c:pt idx="915">
                  <c:v>3566.2999999999993</c:v>
                </c:pt>
                <c:pt idx="916">
                  <c:v>3566.2000000000007</c:v>
                </c:pt>
                <c:pt idx="917">
                  <c:v>3565.9999999999995</c:v>
                </c:pt>
                <c:pt idx="918">
                  <c:v>3565.9999999999995</c:v>
                </c:pt>
                <c:pt idx="919">
                  <c:v>3565.9000000000005</c:v>
                </c:pt>
                <c:pt idx="920">
                  <c:v>3565.8999999999996</c:v>
                </c:pt>
                <c:pt idx="921">
                  <c:v>3565.3000000000011</c:v>
                </c:pt>
                <c:pt idx="922">
                  <c:v>3565.3</c:v>
                </c:pt>
                <c:pt idx="923">
                  <c:v>3565.2000000000003</c:v>
                </c:pt>
                <c:pt idx="924">
                  <c:v>3565.1000000000004</c:v>
                </c:pt>
                <c:pt idx="925">
                  <c:v>3564.9</c:v>
                </c:pt>
                <c:pt idx="926">
                  <c:v>3564.8</c:v>
                </c:pt>
                <c:pt idx="927">
                  <c:v>3563.7999999999997</c:v>
                </c:pt>
                <c:pt idx="928">
                  <c:v>3563.7</c:v>
                </c:pt>
                <c:pt idx="929">
                  <c:v>3563.1000000000004</c:v>
                </c:pt>
                <c:pt idx="930">
                  <c:v>3563</c:v>
                </c:pt>
                <c:pt idx="931">
                  <c:v>3562.7</c:v>
                </c:pt>
                <c:pt idx="932">
                  <c:v>3562.6999999999994</c:v>
                </c:pt>
                <c:pt idx="933">
                  <c:v>3562.4999999999995</c:v>
                </c:pt>
                <c:pt idx="934">
                  <c:v>3562.2000000000003</c:v>
                </c:pt>
                <c:pt idx="935">
                  <c:v>3561.9999999999995</c:v>
                </c:pt>
                <c:pt idx="936">
                  <c:v>3561.4</c:v>
                </c:pt>
                <c:pt idx="937">
                  <c:v>3561.3999999999996</c:v>
                </c:pt>
                <c:pt idx="938">
                  <c:v>3561.2999999999993</c:v>
                </c:pt>
                <c:pt idx="939">
                  <c:v>3560.4999999999995</c:v>
                </c:pt>
                <c:pt idx="940">
                  <c:v>3560.2999999999997</c:v>
                </c:pt>
                <c:pt idx="941">
                  <c:v>3559.4000000000005</c:v>
                </c:pt>
                <c:pt idx="942">
                  <c:v>3558.1999999999994</c:v>
                </c:pt>
                <c:pt idx="943">
                  <c:v>3558.1000000000004</c:v>
                </c:pt>
                <c:pt idx="944">
                  <c:v>3557.5</c:v>
                </c:pt>
                <c:pt idx="945">
                  <c:v>3557.3000000000006</c:v>
                </c:pt>
                <c:pt idx="946">
                  <c:v>3557.2000000000003</c:v>
                </c:pt>
                <c:pt idx="947">
                  <c:v>3557.2</c:v>
                </c:pt>
                <c:pt idx="948">
                  <c:v>3557.1</c:v>
                </c:pt>
                <c:pt idx="949">
                  <c:v>3556.6</c:v>
                </c:pt>
                <c:pt idx="950">
                  <c:v>3556.0999999999995</c:v>
                </c:pt>
                <c:pt idx="951">
                  <c:v>3555.6</c:v>
                </c:pt>
                <c:pt idx="952">
                  <c:v>3555.2</c:v>
                </c:pt>
                <c:pt idx="953">
                  <c:v>3555.2</c:v>
                </c:pt>
                <c:pt idx="954">
                  <c:v>3555.1000000000004</c:v>
                </c:pt>
                <c:pt idx="955">
                  <c:v>3555.1</c:v>
                </c:pt>
                <c:pt idx="956">
                  <c:v>3554.7000000000007</c:v>
                </c:pt>
                <c:pt idx="957">
                  <c:v>3554.5</c:v>
                </c:pt>
                <c:pt idx="958">
                  <c:v>3554.3999999999996</c:v>
                </c:pt>
                <c:pt idx="959">
                  <c:v>3553.7999999999997</c:v>
                </c:pt>
                <c:pt idx="960">
                  <c:v>3552.9000000000005</c:v>
                </c:pt>
                <c:pt idx="961">
                  <c:v>3552.6000000000008</c:v>
                </c:pt>
                <c:pt idx="962">
                  <c:v>3551.6</c:v>
                </c:pt>
                <c:pt idx="963">
                  <c:v>3551.2</c:v>
                </c:pt>
                <c:pt idx="964">
                  <c:v>3551</c:v>
                </c:pt>
                <c:pt idx="965">
                  <c:v>3551</c:v>
                </c:pt>
                <c:pt idx="966">
                  <c:v>3549.9000000000005</c:v>
                </c:pt>
                <c:pt idx="967">
                  <c:v>3548.8999999999992</c:v>
                </c:pt>
                <c:pt idx="968">
                  <c:v>3548.6</c:v>
                </c:pt>
                <c:pt idx="969">
                  <c:v>3546.7000000000003</c:v>
                </c:pt>
                <c:pt idx="970">
                  <c:v>3545.8</c:v>
                </c:pt>
                <c:pt idx="971">
                  <c:v>3545.7</c:v>
                </c:pt>
                <c:pt idx="972">
                  <c:v>3545.4999999999995</c:v>
                </c:pt>
                <c:pt idx="973">
                  <c:v>3545.4999999999995</c:v>
                </c:pt>
                <c:pt idx="974">
                  <c:v>3544.4999999999995</c:v>
                </c:pt>
                <c:pt idx="975">
                  <c:v>3544.2000000000003</c:v>
                </c:pt>
                <c:pt idx="976">
                  <c:v>3543.2999999999997</c:v>
                </c:pt>
                <c:pt idx="977">
                  <c:v>3542.4999999999995</c:v>
                </c:pt>
                <c:pt idx="978">
                  <c:v>3541.8999999999996</c:v>
                </c:pt>
                <c:pt idx="979">
                  <c:v>3541.6</c:v>
                </c:pt>
                <c:pt idx="980">
                  <c:v>3540.8999999999992</c:v>
                </c:pt>
                <c:pt idx="981">
                  <c:v>3540.7000000000003</c:v>
                </c:pt>
                <c:pt idx="982">
                  <c:v>3540.2</c:v>
                </c:pt>
                <c:pt idx="983">
                  <c:v>3539.4</c:v>
                </c:pt>
                <c:pt idx="984">
                  <c:v>3538.9</c:v>
                </c:pt>
                <c:pt idx="985">
                  <c:v>3538.7999999999997</c:v>
                </c:pt>
                <c:pt idx="986">
                  <c:v>3538.7999999999997</c:v>
                </c:pt>
                <c:pt idx="987">
                  <c:v>3538.6</c:v>
                </c:pt>
                <c:pt idx="988">
                  <c:v>3537.3999999999996</c:v>
                </c:pt>
                <c:pt idx="989">
                  <c:v>3536.9999999999991</c:v>
                </c:pt>
                <c:pt idx="990">
                  <c:v>3535.9999999999995</c:v>
                </c:pt>
                <c:pt idx="991">
                  <c:v>3534.9</c:v>
                </c:pt>
                <c:pt idx="992">
                  <c:v>3534.6999999999994</c:v>
                </c:pt>
                <c:pt idx="993">
                  <c:v>3534.1000000000004</c:v>
                </c:pt>
                <c:pt idx="994">
                  <c:v>3533.8999999999996</c:v>
                </c:pt>
                <c:pt idx="995">
                  <c:v>3533.3</c:v>
                </c:pt>
                <c:pt idx="996">
                  <c:v>3532.7999999999997</c:v>
                </c:pt>
                <c:pt idx="997">
                  <c:v>3532.6</c:v>
                </c:pt>
                <c:pt idx="998">
                  <c:v>3532.1</c:v>
                </c:pt>
                <c:pt idx="999">
                  <c:v>3532</c:v>
                </c:pt>
                <c:pt idx="1000">
                  <c:v>3531.8999999999996</c:v>
                </c:pt>
                <c:pt idx="1001">
                  <c:v>3531.5</c:v>
                </c:pt>
                <c:pt idx="1002">
                  <c:v>3531.3000000000011</c:v>
                </c:pt>
                <c:pt idx="1003">
                  <c:v>3530.9999999999995</c:v>
                </c:pt>
                <c:pt idx="1004">
                  <c:v>3530.7999999999993</c:v>
                </c:pt>
                <c:pt idx="1005">
                  <c:v>3530.7000000000003</c:v>
                </c:pt>
                <c:pt idx="1006">
                  <c:v>3530.7</c:v>
                </c:pt>
                <c:pt idx="1007">
                  <c:v>3529.7000000000007</c:v>
                </c:pt>
                <c:pt idx="1008">
                  <c:v>3529.7000000000003</c:v>
                </c:pt>
                <c:pt idx="1009">
                  <c:v>3529.4</c:v>
                </c:pt>
                <c:pt idx="1010">
                  <c:v>3529.2999999999997</c:v>
                </c:pt>
                <c:pt idx="1011">
                  <c:v>3529.1000000000004</c:v>
                </c:pt>
                <c:pt idx="1012">
                  <c:v>3528.4999999999995</c:v>
                </c:pt>
                <c:pt idx="1013">
                  <c:v>3526.9</c:v>
                </c:pt>
                <c:pt idx="1014">
                  <c:v>3526.1000000000004</c:v>
                </c:pt>
                <c:pt idx="1015">
                  <c:v>3526</c:v>
                </c:pt>
                <c:pt idx="1016">
                  <c:v>3525.400000000001</c:v>
                </c:pt>
                <c:pt idx="1017">
                  <c:v>3524.7</c:v>
                </c:pt>
                <c:pt idx="1018">
                  <c:v>3524.3999999999996</c:v>
                </c:pt>
                <c:pt idx="1019">
                  <c:v>3523.2</c:v>
                </c:pt>
                <c:pt idx="1020">
                  <c:v>3521.5</c:v>
                </c:pt>
                <c:pt idx="1021">
                  <c:v>3521.1999999999994</c:v>
                </c:pt>
                <c:pt idx="1022">
                  <c:v>3521.0000000000009</c:v>
                </c:pt>
                <c:pt idx="1023">
                  <c:v>3520.2000000000003</c:v>
                </c:pt>
                <c:pt idx="1024">
                  <c:v>3519.7000000000003</c:v>
                </c:pt>
                <c:pt idx="1025">
                  <c:v>3519.4999999999995</c:v>
                </c:pt>
                <c:pt idx="1026">
                  <c:v>3519.3000000000011</c:v>
                </c:pt>
                <c:pt idx="1027">
                  <c:v>3518.9</c:v>
                </c:pt>
                <c:pt idx="1028">
                  <c:v>3518.2</c:v>
                </c:pt>
                <c:pt idx="1029">
                  <c:v>3517.7999999999997</c:v>
                </c:pt>
                <c:pt idx="1030">
                  <c:v>3516.8999999999996</c:v>
                </c:pt>
                <c:pt idx="1031">
                  <c:v>3516.7000000000003</c:v>
                </c:pt>
                <c:pt idx="1032">
                  <c:v>3516.5999999999995</c:v>
                </c:pt>
                <c:pt idx="1033">
                  <c:v>3516.2000000000007</c:v>
                </c:pt>
                <c:pt idx="1034">
                  <c:v>3516.1</c:v>
                </c:pt>
                <c:pt idx="1035">
                  <c:v>3516.0000000000005</c:v>
                </c:pt>
                <c:pt idx="1036">
                  <c:v>3515.8999999999996</c:v>
                </c:pt>
                <c:pt idx="1037">
                  <c:v>3515.1999999999994</c:v>
                </c:pt>
                <c:pt idx="1038">
                  <c:v>3514.8</c:v>
                </c:pt>
                <c:pt idx="1039">
                  <c:v>3514.3</c:v>
                </c:pt>
                <c:pt idx="1040">
                  <c:v>3513.9999999999995</c:v>
                </c:pt>
                <c:pt idx="1041">
                  <c:v>3513.3999999999996</c:v>
                </c:pt>
                <c:pt idx="1042">
                  <c:v>3513.3999999999996</c:v>
                </c:pt>
                <c:pt idx="1043">
                  <c:v>3513.2999999999997</c:v>
                </c:pt>
                <c:pt idx="1044">
                  <c:v>3513.1000000000004</c:v>
                </c:pt>
                <c:pt idx="1045">
                  <c:v>3513.0999999999995</c:v>
                </c:pt>
                <c:pt idx="1046">
                  <c:v>3512.7999999999997</c:v>
                </c:pt>
                <c:pt idx="1047">
                  <c:v>3512.4999999999995</c:v>
                </c:pt>
                <c:pt idx="1048">
                  <c:v>3512.4999999999991</c:v>
                </c:pt>
                <c:pt idx="1049">
                  <c:v>3510.9</c:v>
                </c:pt>
                <c:pt idx="1050">
                  <c:v>3510.3999999999992</c:v>
                </c:pt>
                <c:pt idx="1051">
                  <c:v>3509.7999999999997</c:v>
                </c:pt>
                <c:pt idx="1052">
                  <c:v>3509.7999999999993</c:v>
                </c:pt>
                <c:pt idx="1053">
                  <c:v>3509.1</c:v>
                </c:pt>
                <c:pt idx="1054">
                  <c:v>3507.6</c:v>
                </c:pt>
                <c:pt idx="1055">
                  <c:v>3506.4</c:v>
                </c:pt>
                <c:pt idx="1056">
                  <c:v>3505.7000000000003</c:v>
                </c:pt>
                <c:pt idx="1057">
                  <c:v>3505.6999999999994</c:v>
                </c:pt>
                <c:pt idx="1058">
                  <c:v>3505.5</c:v>
                </c:pt>
                <c:pt idx="1059">
                  <c:v>3505.1999999999994</c:v>
                </c:pt>
                <c:pt idx="1060">
                  <c:v>3505.0000000000009</c:v>
                </c:pt>
                <c:pt idx="1061">
                  <c:v>3504.7000000000003</c:v>
                </c:pt>
                <c:pt idx="1062">
                  <c:v>3503.6999999999994</c:v>
                </c:pt>
                <c:pt idx="1063">
                  <c:v>3503.6999999999994</c:v>
                </c:pt>
                <c:pt idx="1064">
                  <c:v>3503.6999999999994</c:v>
                </c:pt>
                <c:pt idx="1065">
                  <c:v>3503.4999999999995</c:v>
                </c:pt>
                <c:pt idx="1066">
                  <c:v>3503.3000000000006</c:v>
                </c:pt>
                <c:pt idx="1067">
                  <c:v>3503.3</c:v>
                </c:pt>
                <c:pt idx="1068">
                  <c:v>3502.9000000000005</c:v>
                </c:pt>
                <c:pt idx="1069">
                  <c:v>3502.2999999999993</c:v>
                </c:pt>
                <c:pt idx="1070">
                  <c:v>3501.5</c:v>
                </c:pt>
                <c:pt idx="1071">
                  <c:v>3501.4999999999995</c:v>
                </c:pt>
                <c:pt idx="1072">
                  <c:v>3501.3999999999996</c:v>
                </c:pt>
                <c:pt idx="1073">
                  <c:v>3501.2999999999997</c:v>
                </c:pt>
                <c:pt idx="1074">
                  <c:v>3501.0999999999995</c:v>
                </c:pt>
                <c:pt idx="1075">
                  <c:v>3500.6</c:v>
                </c:pt>
                <c:pt idx="1076">
                  <c:v>3500.3</c:v>
                </c:pt>
                <c:pt idx="1077">
                  <c:v>3499.9999999999995</c:v>
                </c:pt>
                <c:pt idx="1078">
                  <c:v>3499.9000000000005</c:v>
                </c:pt>
                <c:pt idx="1079">
                  <c:v>3499.6000000000004</c:v>
                </c:pt>
                <c:pt idx="1080">
                  <c:v>3498.7000000000003</c:v>
                </c:pt>
                <c:pt idx="1081">
                  <c:v>3498.1999999999994</c:v>
                </c:pt>
                <c:pt idx="1082">
                  <c:v>3497.7</c:v>
                </c:pt>
                <c:pt idx="1083">
                  <c:v>3497.6999999999994</c:v>
                </c:pt>
                <c:pt idx="1084">
                  <c:v>3497.6</c:v>
                </c:pt>
                <c:pt idx="1085">
                  <c:v>3497.4999999999995</c:v>
                </c:pt>
                <c:pt idx="1086">
                  <c:v>3497.4000000000005</c:v>
                </c:pt>
                <c:pt idx="1087">
                  <c:v>3497.3</c:v>
                </c:pt>
                <c:pt idx="1088">
                  <c:v>3497.2000000000003</c:v>
                </c:pt>
                <c:pt idx="1089">
                  <c:v>3496.7000000000012</c:v>
                </c:pt>
                <c:pt idx="1090">
                  <c:v>3496.1000000000004</c:v>
                </c:pt>
                <c:pt idx="1091">
                  <c:v>3496.1000000000004</c:v>
                </c:pt>
                <c:pt idx="1092">
                  <c:v>3495.3000000000006</c:v>
                </c:pt>
                <c:pt idx="1093">
                  <c:v>3495.2000000000007</c:v>
                </c:pt>
                <c:pt idx="1094">
                  <c:v>3494.9999999999995</c:v>
                </c:pt>
                <c:pt idx="1095">
                  <c:v>3494.7999999999993</c:v>
                </c:pt>
                <c:pt idx="1096">
                  <c:v>3494.2</c:v>
                </c:pt>
                <c:pt idx="1097">
                  <c:v>3493.8000000000006</c:v>
                </c:pt>
                <c:pt idx="1098">
                  <c:v>3493.5</c:v>
                </c:pt>
                <c:pt idx="1099">
                  <c:v>3493.3999999999992</c:v>
                </c:pt>
                <c:pt idx="1100">
                  <c:v>3493.2000000000003</c:v>
                </c:pt>
                <c:pt idx="1101">
                  <c:v>3493.1000000000004</c:v>
                </c:pt>
                <c:pt idx="1102">
                  <c:v>3493.1</c:v>
                </c:pt>
                <c:pt idx="1103">
                  <c:v>3492.8</c:v>
                </c:pt>
                <c:pt idx="1104">
                  <c:v>3492.1</c:v>
                </c:pt>
                <c:pt idx="1105">
                  <c:v>3492</c:v>
                </c:pt>
                <c:pt idx="1106">
                  <c:v>3491.7</c:v>
                </c:pt>
                <c:pt idx="1107">
                  <c:v>3491.6</c:v>
                </c:pt>
                <c:pt idx="1108">
                  <c:v>3490.5</c:v>
                </c:pt>
                <c:pt idx="1109">
                  <c:v>3490.2</c:v>
                </c:pt>
                <c:pt idx="1110">
                  <c:v>3490.1</c:v>
                </c:pt>
                <c:pt idx="1111">
                  <c:v>3489.8000000000006</c:v>
                </c:pt>
                <c:pt idx="1112">
                  <c:v>3488.4999999999995</c:v>
                </c:pt>
                <c:pt idx="1113">
                  <c:v>3487</c:v>
                </c:pt>
                <c:pt idx="1114">
                  <c:v>3486.8</c:v>
                </c:pt>
                <c:pt idx="1115">
                  <c:v>3486.7999999999997</c:v>
                </c:pt>
                <c:pt idx="1116">
                  <c:v>3486.2</c:v>
                </c:pt>
                <c:pt idx="1117">
                  <c:v>3485.5</c:v>
                </c:pt>
                <c:pt idx="1118">
                  <c:v>3485.3999999999996</c:v>
                </c:pt>
                <c:pt idx="1119">
                  <c:v>3485</c:v>
                </c:pt>
                <c:pt idx="1120">
                  <c:v>3484.7</c:v>
                </c:pt>
                <c:pt idx="1121">
                  <c:v>3484.2999999999997</c:v>
                </c:pt>
                <c:pt idx="1122">
                  <c:v>3484.2000000000007</c:v>
                </c:pt>
                <c:pt idx="1123">
                  <c:v>3484.1000000000004</c:v>
                </c:pt>
                <c:pt idx="1124">
                  <c:v>3484.1</c:v>
                </c:pt>
                <c:pt idx="1125">
                  <c:v>3483.6</c:v>
                </c:pt>
                <c:pt idx="1126">
                  <c:v>3483.1999999999994</c:v>
                </c:pt>
                <c:pt idx="1127">
                  <c:v>3483</c:v>
                </c:pt>
                <c:pt idx="1128">
                  <c:v>3482.2000000000003</c:v>
                </c:pt>
                <c:pt idx="1129">
                  <c:v>3481.3999999999996</c:v>
                </c:pt>
                <c:pt idx="1130">
                  <c:v>3481.0999999999995</c:v>
                </c:pt>
                <c:pt idx="1131">
                  <c:v>3479.7</c:v>
                </c:pt>
                <c:pt idx="1132">
                  <c:v>3479.2</c:v>
                </c:pt>
                <c:pt idx="1133">
                  <c:v>3479.1</c:v>
                </c:pt>
                <c:pt idx="1134">
                  <c:v>3478.8999999999996</c:v>
                </c:pt>
                <c:pt idx="1135">
                  <c:v>3478.7000000000003</c:v>
                </c:pt>
                <c:pt idx="1136">
                  <c:v>3478.0999999999995</c:v>
                </c:pt>
                <c:pt idx="1137">
                  <c:v>3477.7000000000003</c:v>
                </c:pt>
                <c:pt idx="1138">
                  <c:v>3477.4</c:v>
                </c:pt>
                <c:pt idx="1139">
                  <c:v>3477.3999999999996</c:v>
                </c:pt>
                <c:pt idx="1140">
                  <c:v>3477.3</c:v>
                </c:pt>
                <c:pt idx="1141">
                  <c:v>3476.8999999999996</c:v>
                </c:pt>
                <c:pt idx="1142">
                  <c:v>3475.7999999999997</c:v>
                </c:pt>
                <c:pt idx="1143">
                  <c:v>3475.6000000000004</c:v>
                </c:pt>
                <c:pt idx="1144">
                  <c:v>3475.5</c:v>
                </c:pt>
                <c:pt idx="1145">
                  <c:v>3475.4</c:v>
                </c:pt>
                <c:pt idx="1146">
                  <c:v>3475.3999999999992</c:v>
                </c:pt>
                <c:pt idx="1147">
                  <c:v>3475.2</c:v>
                </c:pt>
                <c:pt idx="1148">
                  <c:v>3474.6</c:v>
                </c:pt>
                <c:pt idx="1149">
                  <c:v>3474.4999999999995</c:v>
                </c:pt>
                <c:pt idx="1150">
                  <c:v>3474.0999999999995</c:v>
                </c:pt>
                <c:pt idx="1151">
                  <c:v>3473.9999999999995</c:v>
                </c:pt>
                <c:pt idx="1152">
                  <c:v>3473.7999999999993</c:v>
                </c:pt>
                <c:pt idx="1153">
                  <c:v>3473.3999999999996</c:v>
                </c:pt>
                <c:pt idx="1154">
                  <c:v>3472.9</c:v>
                </c:pt>
                <c:pt idx="1155">
                  <c:v>3472.5</c:v>
                </c:pt>
                <c:pt idx="1156">
                  <c:v>3472.4</c:v>
                </c:pt>
                <c:pt idx="1157">
                  <c:v>3472.2000000000003</c:v>
                </c:pt>
                <c:pt idx="1158">
                  <c:v>3472.2</c:v>
                </c:pt>
                <c:pt idx="1159">
                  <c:v>3471.7999999999997</c:v>
                </c:pt>
                <c:pt idx="1160">
                  <c:v>3471.5000000000005</c:v>
                </c:pt>
                <c:pt idx="1161">
                  <c:v>3471.4</c:v>
                </c:pt>
                <c:pt idx="1162">
                  <c:v>3471.3</c:v>
                </c:pt>
                <c:pt idx="1163">
                  <c:v>3471</c:v>
                </c:pt>
                <c:pt idx="1164">
                  <c:v>3470.6</c:v>
                </c:pt>
                <c:pt idx="1165">
                  <c:v>3470.1</c:v>
                </c:pt>
                <c:pt idx="1166">
                  <c:v>3467.9999999999995</c:v>
                </c:pt>
                <c:pt idx="1167">
                  <c:v>3467.8</c:v>
                </c:pt>
                <c:pt idx="1168">
                  <c:v>3467.8</c:v>
                </c:pt>
                <c:pt idx="1169">
                  <c:v>3467.6999999999994</c:v>
                </c:pt>
                <c:pt idx="1170">
                  <c:v>3466.1000000000008</c:v>
                </c:pt>
                <c:pt idx="1171">
                  <c:v>3465.2000000000003</c:v>
                </c:pt>
                <c:pt idx="1172">
                  <c:v>3464.8</c:v>
                </c:pt>
                <c:pt idx="1173">
                  <c:v>3464.3999999999996</c:v>
                </c:pt>
                <c:pt idx="1174">
                  <c:v>3463.5999999999995</c:v>
                </c:pt>
                <c:pt idx="1175">
                  <c:v>3463.2000000000003</c:v>
                </c:pt>
                <c:pt idx="1176">
                  <c:v>3462.8</c:v>
                </c:pt>
                <c:pt idx="1177">
                  <c:v>3461.4</c:v>
                </c:pt>
                <c:pt idx="1178">
                  <c:v>3461.4</c:v>
                </c:pt>
                <c:pt idx="1179">
                  <c:v>3461.2999999999997</c:v>
                </c:pt>
                <c:pt idx="1180">
                  <c:v>3459.6000000000004</c:v>
                </c:pt>
                <c:pt idx="1181">
                  <c:v>3459.4999999999995</c:v>
                </c:pt>
                <c:pt idx="1182">
                  <c:v>3458.5</c:v>
                </c:pt>
                <c:pt idx="1183">
                  <c:v>3457.2000000000007</c:v>
                </c:pt>
                <c:pt idx="1184">
                  <c:v>3456.8999999999996</c:v>
                </c:pt>
                <c:pt idx="1185">
                  <c:v>3456.7</c:v>
                </c:pt>
                <c:pt idx="1186">
                  <c:v>3456.5999999999995</c:v>
                </c:pt>
                <c:pt idx="1187">
                  <c:v>3456.4</c:v>
                </c:pt>
                <c:pt idx="1188">
                  <c:v>3455.6999999999994</c:v>
                </c:pt>
                <c:pt idx="1189">
                  <c:v>3455.5</c:v>
                </c:pt>
                <c:pt idx="1190">
                  <c:v>3454.7000000000007</c:v>
                </c:pt>
                <c:pt idx="1191">
                  <c:v>3454.6000000000004</c:v>
                </c:pt>
                <c:pt idx="1192">
                  <c:v>3454.5000000000009</c:v>
                </c:pt>
                <c:pt idx="1193">
                  <c:v>3452.3999999999996</c:v>
                </c:pt>
                <c:pt idx="1194">
                  <c:v>3451.6</c:v>
                </c:pt>
                <c:pt idx="1195">
                  <c:v>3451.5999999999985</c:v>
                </c:pt>
                <c:pt idx="1196">
                  <c:v>3451.5000000000009</c:v>
                </c:pt>
                <c:pt idx="1197">
                  <c:v>3450.7999999999997</c:v>
                </c:pt>
                <c:pt idx="1198">
                  <c:v>3450.6</c:v>
                </c:pt>
                <c:pt idx="1199">
                  <c:v>3449.8999999999996</c:v>
                </c:pt>
                <c:pt idx="1200">
                  <c:v>3449.5000000000005</c:v>
                </c:pt>
                <c:pt idx="1201">
                  <c:v>3448.9</c:v>
                </c:pt>
                <c:pt idx="1202">
                  <c:v>3448.7000000000003</c:v>
                </c:pt>
                <c:pt idx="1203">
                  <c:v>3448.6</c:v>
                </c:pt>
                <c:pt idx="1204">
                  <c:v>3447.4999999999991</c:v>
                </c:pt>
                <c:pt idx="1205">
                  <c:v>3446.0999999999995</c:v>
                </c:pt>
                <c:pt idx="1206">
                  <c:v>3444.7</c:v>
                </c:pt>
                <c:pt idx="1207">
                  <c:v>3444.3999999999996</c:v>
                </c:pt>
                <c:pt idx="1208">
                  <c:v>3444.3999999999992</c:v>
                </c:pt>
                <c:pt idx="1209">
                  <c:v>3443.9999999999995</c:v>
                </c:pt>
                <c:pt idx="1210">
                  <c:v>3443.7999999999993</c:v>
                </c:pt>
                <c:pt idx="1211">
                  <c:v>3443</c:v>
                </c:pt>
                <c:pt idx="1212">
                  <c:v>3442.7000000000003</c:v>
                </c:pt>
                <c:pt idx="1213">
                  <c:v>3442</c:v>
                </c:pt>
                <c:pt idx="1214">
                  <c:v>3441.4999999999995</c:v>
                </c:pt>
                <c:pt idx="1215">
                  <c:v>3440.8</c:v>
                </c:pt>
                <c:pt idx="1216">
                  <c:v>3440.6</c:v>
                </c:pt>
                <c:pt idx="1217">
                  <c:v>3440.1</c:v>
                </c:pt>
                <c:pt idx="1218">
                  <c:v>3439.8999999999992</c:v>
                </c:pt>
                <c:pt idx="1219">
                  <c:v>3439.6999999999989</c:v>
                </c:pt>
                <c:pt idx="1220">
                  <c:v>3439.4999999999991</c:v>
                </c:pt>
                <c:pt idx="1221">
                  <c:v>3439.3999999999992</c:v>
                </c:pt>
                <c:pt idx="1222">
                  <c:v>3438.900000000001</c:v>
                </c:pt>
                <c:pt idx="1223">
                  <c:v>3438.4000000000005</c:v>
                </c:pt>
                <c:pt idx="1224">
                  <c:v>3437.7000000000003</c:v>
                </c:pt>
                <c:pt idx="1225">
                  <c:v>3437.2000000000003</c:v>
                </c:pt>
                <c:pt idx="1226">
                  <c:v>3436.3</c:v>
                </c:pt>
                <c:pt idx="1227">
                  <c:v>3435.4</c:v>
                </c:pt>
                <c:pt idx="1228">
                  <c:v>3434.9</c:v>
                </c:pt>
                <c:pt idx="1229">
                  <c:v>3434.2</c:v>
                </c:pt>
                <c:pt idx="1230">
                  <c:v>3433.2000000000007</c:v>
                </c:pt>
                <c:pt idx="1231">
                  <c:v>3432.5</c:v>
                </c:pt>
                <c:pt idx="1232">
                  <c:v>3432.2000000000003</c:v>
                </c:pt>
                <c:pt idx="1233">
                  <c:v>3432</c:v>
                </c:pt>
                <c:pt idx="1234">
                  <c:v>3431.1</c:v>
                </c:pt>
                <c:pt idx="1235">
                  <c:v>3431</c:v>
                </c:pt>
                <c:pt idx="1236">
                  <c:v>3430.3</c:v>
                </c:pt>
                <c:pt idx="1237">
                  <c:v>3430.099999999999</c:v>
                </c:pt>
                <c:pt idx="1238">
                  <c:v>3429.9999999999995</c:v>
                </c:pt>
                <c:pt idx="1239">
                  <c:v>3429.7000000000007</c:v>
                </c:pt>
                <c:pt idx="1240">
                  <c:v>3429.4999999999991</c:v>
                </c:pt>
                <c:pt idx="1241">
                  <c:v>3429.1000000000004</c:v>
                </c:pt>
                <c:pt idx="1242">
                  <c:v>3429.1</c:v>
                </c:pt>
                <c:pt idx="1243">
                  <c:v>3428.6</c:v>
                </c:pt>
                <c:pt idx="1244">
                  <c:v>3427.7000000000003</c:v>
                </c:pt>
                <c:pt idx="1245">
                  <c:v>3427.7</c:v>
                </c:pt>
                <c:pt idx="1246">
                  <c:v>3427.4</c:v>
                </c:pt>
                <c:pt idx="1247">
                  <c:v>3426.6</c:v>
                </c:pt>
                <c:pt idx="1248">
                  <c:v>3426.2999999999997</c:v>
                </c:pt>
                <c:pt idx="1249">
                  <c:v>3426.1000000000008</c:v>
                </c:pt>
                <c:pt idx="1250">
                  <c:v>3425.7</c:v>
                </c:pt>
                <c:pt idx="1251">
                  <c:v>3424.6000000000004</c:v>
                </c:pt>
                <c:pt idx="1252">
                  <c:v>3424.2999999999997</c:v>
                </c:pt>
                <c:pt idx="1253">
                  <c:v>3424</c:v>
                </c:pt>
                <c:pt idx="1254">
                  <c:v>3423.8999999999996</c:v>
                </c:pt>
                <c:pt idx="1255">
                  <c:v>3423.8</c:v>
                </c:pt>
                <c:pt idx="1256">
                  <c:v>3423.7</c:v>
                </c:pt>
                <c:pt idx="1257">
                  <c:v>3423.5000000000005</c:v>
                </c:pt>
                <c:pt idx="1258">
                  <c:v>3422.9999999999991</c:v>
                </c:pt>
                <c:pt idx="1259">
                  <c:v>3422.9</c:v>
                </c:pt>
                <c:pt idx="1260">
                  <c:v>3422.8999999999996</c:v>
                </c:pt>
                <c:pt idx="1261">
                  <c:v>3422.5</c:v>
                </c:pt>
                <c:pt idx="1262">
                  <c:v>3421.6</c:v>
                </c:pt>
                <c:pt idx="1263">
                  <c:v>3421.3000000000006</c:v>
                </c:pt>
                <c:pt idx="1264">
                  <c:v>3421.1</c:v>
                </c:pt>
                <c:pt idx="1265">
                  <c:v>3420.8000000000006</c:v>
                </c:pt>
                <c:pt idx="1266">
                  <c:v>3420.8</c:v>
                </c:pt>
                <c:pt idx="1267">
                  <c:v>3420.6</c:v>
                </c:pt>
                <c:pt idx="1268">
                  <c:v>3420.3</c:v>
                </c:pt>
                <c:pt idx="1269">
                  <c:v>3420.1</c:v>
                </c:pt>
                <c:pt idx="1270">
                  <c:v>3419.2999999999997</c:v>
                </c:pt>
                <c:pt idx="1271">
                  <c:v>3419.2000000000007</c:v>
                </c:pt>
                <c:pt idx="1272">
                  <c:v>3418.9999999999995</c:v>
                </c:pt>
                <c:pt idx="1273">
                  <c:v>3418.1000000000004</c:v>
                </c:pt>
                <c:pt idx="1274">
                  <c:v>3418.0999999999995</c:v>
                </c:pt>
                <c:pt idx="1275">
                  <c:v>3417.6000000000004</c:v>
                </c:pt>
                <c:pt idx="1276">
                  <c:v>3416.3</c:v>
                </c:pt>
                <c:pt idx="1277">
                  <c:v>3416.2999999999997</c:v>
                </c:pt>
                <c:pt idx="1278">
                  <c:v>3416</c:v>
                </c:pt>
                <c:pt idx="1279">
                  <c:v>3415.2</c:v>
                </c:pt>
                <c:pt idx="1280">
                  <c:v>3413.8999999999996</c:v>
                </c:pt>
                <c:pt idx="1281">
                  <c:v>3413.7</c:v>
                </c:pt>
                <c:pt idx="1282">
                  <c:v>3410</c:v>
                </c:pt>
                <c:pt idx="1283">
                  <c:v>3408.900000000001</c:v>
                </c:pt>
                <c:pt idx="1284">
                  <c:v>3408.7</c:v>
                </c:pt>
                <c:pt idx="1285">
                  <c:v>3408.5000000000005</c:v>
                </c:pt>
                <c:pt idx="1286">
                  <c:v>3408.0000000000009</c:v>
                </c:pt>
                <c:pt idx="1287">
                  <c:v>3407.5999999999995</c:v>
                </c:pt>
                <c:pt idx="1288">
                  <c:v>3407.4000000000005</c:v>
                </c:pt>
                <c:pt idx="1289">
                  <c:v>3407.1999999999994</c:v>
                </c:pt>
                <c:pt idx="1290">
                  <c:v>3406.400000000001</c:v>
                </c:pt>
                <c:pt idx="1291">
                  <c:v>3405.8999999999996</c:v>
                </c:pt>
                <c:pt idx="1292">
                  <c:v>3405.7</c:v>
                </c:pt>
                <c:pt idx="1293">
                  <c:v>3405.6999999999989</c:v>
                </c:pt>
                <c:pt idx="1294">
                  <c:v>3405.5</c:v>
                </c:pt>
                <c:pt idx="1295">
                  <c:v>3405</c:v>
                </c:pt>
                <c:pt idx="1296">
                  <c:v>3404.9</c:v>
                </c:pt>
                <c:pt idx="1297">
                  <c:v>3404.5999999999995</c:v>
                </c:pt>
                <c:pt idx="1298">
                  <c:v>3404.0999999999995</c:v>
                </c:pt>
                <c:pt idx="1299">
                  <c:v>3403.4</c:v>
                </c:pt>
                <c:pt idx="1300">
                  <c:v>3401.8999999999987</c:v>
                </c:pt>
                <c:pt idx="1301">
                  <c:v>3401.6000000000004</c:v>
                </c:pt>
                <c:pt idx="1302">
                  <c:v>3400.6000000000004</c:v>
                </c:pt>
                <c:pt idx="1303">
                  <c:v>3400.3</c:v>
                </c:pt>
                <c:pt idx="1304">
                  <c:v>3399.5</c:v>
                </c:pt>
                <c:pt idx="1305">
                  <c:v>3399.3999999999996</c:v>
                </c:pt>
                <c:pt idx="1306">
                  <c:v>3399.3999999999996</c:v>
                </c:pt>
                <c:pt idx="1307">
                  <c:v>3399.3</c:v>
                </c:pt>
                <c:pt idx="1308">
                  <c:v>3399.2000000000007</c:v>
                </c:pt>
                <c:pt idx="1309">
                  <c:v>3399.2</c:v>
                </c:pt>
                <c:pt idx="1310">
                  <c:v>3399.0999999999995</c:v>
                </c:pt>
                <c:pt idx="1311">
                  <c:v>3398.9</c:v>
                </c:pt>
                <c:pt idx="1312">
                  <c:v>3398.8</c:v>
                </c:pt>
                <c:pt idx="1313">
                  <c:v>3398.7999999999997</c:v>
                </c:pt>
                <c:pt idx="1314">
                  <c:v>3398.3999999999996</c:v>
                </c:pt>
                <c:pt idx="1315">
                  <c:v>3398.3999999999996</c:v>
                </c:pt>
                <c:pt idx="1316">
                  <c:v>3398.2</c:v>
                </c:pt>
                <c:pt idx="1317">
                  <c:v>3397.2999999999997</c:v>
                </c:pt>
                <c:pt idx="1318">
                  <c:v>3396.9000000000005</c:v>
                </c:pt>
                <c:pt idx="1319">
                  <c:v>3396.7000000000003</c:v>
                </c:pt>
                <c:pt idx="1320">
                  <c:v>3395.8000000000006</c:v>
                </c:pt>
                <c:pt idx="1321">
                  <c:v>3395.8</c:v>
                </c:pt>
                <c:pt idx="1322">
                  <c:v>3395.6000000000004</c:v>
                </c:pt>
                <c:pt idx="1323">
                  <c:v>3395.4999999999995</c:v>
                </c:pt>
                <c:pt idx="1324">
                  <c:v>3395.0000000000005</c:v>
                </c:pt>
                <c:pt idx="1325">
                  <c:v>3394.6000000000004</c:v>
                </c:pt>
                <c:pt idx="1326">
                  <c:v>3394.5999999999995</c:v>
                </c:pt>
                <c:pt idx="1327">
                  <c:v>3393.8999999999996</c:v>
                </c:pt>
                <c:pt idx="1328">
                  <c:v>3393.4999999999991</c:v>
                </c:pt>
                <c:pt idx="1329">
                  <c:v>3393.3</c:v>
                </c:pt>
                <c:pt idx="1330">
                  <c:v>3393.1000000000004</c:v>
                </c:pt>
                <c:pt idx="1331">
                  <c:v>3392.7999999999988</c:v>
                </c:pt>
                <c:pt idx="1332">
                  <c:v>3392.7000000000003</c:v>
                </c:pt>
                <c:pt idx="1333">
                  <c:v>3392.7</c:v>
                </c:pt>
                <c:pt idx="1334">
                  <c:v>3391.9999999999995</c:v>
                </c:pt>
                <c:pt idx="1335">
                  <c:v>3391.5999999999995</c:v>
                </c:pt>
                <c:pt idx="1336">
                  <c:v>3391.5000000000009</c:v>
                </c:pt>
                <c:pt idx="1337">
                  <c:v>3391</c:v>
                </c:pt>
                <c:pt idx="1338">
                  <c:v>3390.6</c:v>
                </c:pt>
                <c:pt idx="1339">
                  <c:v>3390.2999999999997</c:v>
                </c:pt>
                <c:pt idx="1340">
                  <c:v>3390.2</c:v>
                </c:pt>
                <c:pt idx="1341">
                  <c:v>3389.8999999999996</c:v>
                </c:pt>
                <c:pt idx="1342">
                  <c:v>3389.4</c:v>
                </c:pt>
                <c:pt idx="1343">
                  <c:v>3389.1000000000004</c:v>
                </c:pt>
                <c:pt idx="1344">
                  <c:v>3388.9000000000005</c:v>
                </c:pt>
                <c:pt idx="1345">
                  <c:v>3388.7999999999997</c:v>
                </c:pt>
                <c:pt idx="1346">
                  <c:v>3388.2999999999997</c:v>
                </c:pt>
                <c:pt idx="1347">
                  <c:v>3388</c:v>
                </c:pt>
                <c:pt idx="1348">
                  <c:v>3387.9000000000005</c:v>
                </c:pt>
                <c:pt idx="1349">
                  <c:v>3387.5999999999995</c:v>
                </c:pt>
                <c:pt idx="1350">
                  <c:v>3387.099999999999</c:v>
                </c:pt>
                <c:pt idx="1351">
                  <c:v>3386.7</c:v>
                </c:pt>
                <c:pt idx="1352">
                  <c:v>3386.6999999999994</c:v>
                </c:pt>
                <c:pt idx="1353">
                  <c:v>3385.7</c:v>
                </c:pt>
                <c:pt idx="1354">
                  <c:v>3385.5</c:v>
                </c:pt>
                <c:pt idx="1355">
                  <c:v>3384.4999999999995</c:v>
                </c:pt>
                <c:pt idx="1356">
                  <c:v>3384.3999999999992</c:v>
                </c:pt>
                <c:pt idx="1357">
                  <c:v>3384.2999999999997</c:v>
                </c:pt>
                <c:pt idx="1358">
                  <c:v>3384.0000000000005</c:v>
                </c:pt>
                <c:pt idx="1359">
                  <c:v>3383.8</c:v>
                </c:pt>
                <c:pt idx="1360">
                  <c:v>3383.7</c:v>
                </c:pt>
                <c:pt idx="1361">
                  <c:v>3382.9</c:v>
                </c:pt>
                <c:pt idx="1362">
                  <c:v>3382.1</c:v>
                </c:pt>
                <c:pt idx="1363">
                  <c:v>3381.9</c:v>
                </c:pt>
                <c:pt idx="1364">
                  <c:v>3381.5999999999995</c:v>
                </c:pt>
                <c:pt idx="1365">
                  <c:v>3379.8999999999996</c:v>
                </c:pt>
                <c:pt idx="1366">
                  <c:v>3379.6000000000004</c:v>
                </c:pt>
                <c:pt idx="1367">
                  <c:v>3378.8</c:v>
                </c:pt>
                <c:pt idx="1368">
                  <c:v>3378.5000000000005</c:v>
                </c:pt>
                <c:pt idx="1369">
                  <c:v>3378.1999999999994</c:v>
                </c:pt>
                <c:pt idx="1370">
                  <c:v>3377.8999999999996</c:v>
                </c:pt>
                <c:pt idx="1371">
                  <c:v>3377.3</c:v>
                </c:pt>
                <c:pt idx="1372">
                  <c:v>3376.4999999999995</c:v>
                </c:pt>
                <c:pt idx="1373">
                  <c:v>3375.6000000000008</c:v>
                </c:pt>
                <c:pt idx="1374">
                  <c:v>3374.8999999999996</c:v>
                </c:pt>
                <c:pt idx="1375">
                  <c:v>3373.7999999999997</c:v>
                </c:pt>
                <c:pt idx="1376">
                  <c:v>3373.5</c:v>
                </c:pt>
                <c:pt idx="1377">
                  <c:v>3373.2000000000003</c:v>
                </c:pt>
                <c:pt idx="1378">
                  <c:v>3373</c:v>
                </c:pt>
                <c:pt idx="1379">
                  <c:v>3371.8</c:v>
                </c:pt>
                <c:pt idx="1380">
                  <c:v>3371.0000000000005</c:v>
                </c:pt>
                <c:pt idx="1381">
                  <c:v>3371</c:v>
                </c:pt>
                <c:pt idx="1382">
                  <c:v>3370.8999999999992</c:v>
                </c:pt>
                <c:pt idx="1383">
                  <c:v>3370.2999999999997</c:v>
                </c:pt>
                <c:pt idx="1384">
                  <c:v>3369.9000000000005</c:v>
                </c:pt>
                <c:pt idx="1385">
                  <c:v>3369</c:v>
                </c:pt>
                <c:pt idx="1386">
                  <c:v>3367.4999999999995</c:v>
                </c:pt>
                <c:pt idx="1387">
                  <c:v>3367.4999999999991</c:v>
                </c:pt>
                <c:pt idx="1388">
                  <c:v>3366.2999999999993</c:v>
                </c:pt>
                <c:pt idx="1389">
                  <c:v>3365.3000000000006</c:v>
                </c:pt>
                <c:pt idx="1390">
                  <c:v>3365.2999999999997</c:v>
                </c:pt>
                <c:pt idx="1391">
                  <c:v>3364.6000000000008</c:v>
                </c:pt>
                <c:pt idx="1392">
                  <c:v>3364.6000000000004</c:v>
                </c:pt>
                <c:pt idx="1393">
                  <c:v>3364.4999999999995</c:v>
                </c:pt>
                <c:pt idx="1394">
                  <c:v>3364.4999999999995</c:v>
                </c:pt>
                <c:pt idx="1395">
                  <c:v>3364.3</c:v>
                </c:pt>
                <c:pt idx="1396">
                  <c:v>3363.7000000000003</c:v>
                </c:pt>
                <c:pt idx="1397">
                  <c:v>3363.4</c:v>
                </c:pt>
                <c:pt idx="1398">
                  <c:v>3363.3</c:v>
                </c:pt>
                <c:pt idx="1399">
                  <c:v>3363.1999999999994</c:v>
                </c:pt>
                <c:pt idx="1400">
                  <c:v>3363.1999999999994</c:v>
                </c:pt>
                <c:pt idx="1401">
                  <c:v>3362.4000000000005</c:v>
                </c:pt>
                <c:pt idx="1402">
                  <c:v>3361.1</c:v>
                </c:pt>
                <c:pt idx="1403">
                  <c:v>3360.7999999999993</c:v>
                </c:pt>
                <c:pt idx="1404">
                  <c:v>3360.5</c:v>
                </c:pt>
                <c:pt idx="1405">
                  <c:v>3360.4000000000005</c:v>
                </c:pt>
                <c:pt idx="1406">
                  <c:v>3359.5999999999995</c:v>
                </c:pt>
                <c:pt idx="1407">
                  <c:v>3358.6</c:v>
                </c:pt>
                <c:pt idx="1408">
                  <c:v>3358.4999999999991</c:v>
                </c:pt>
                <c:pt idx="1409">
                  <c:v>3357.3</c:v>
                </c:pt>
                <c:pt idx="1410">
                  <c:v>3357</c:v>
                </c:pt>
                <c:pt idx="1411">
                  <c:v>3356.1</c:v>
                </c:pt>
                <c:pt idx="1412">
                  <c:v>3356.0000000000005</c:v>
                </c:pt>
                <c:pt idx="1413">
                  <c:v>3355.7</c:v>
                </c:pt>
                <c:pt idx="1414">
                  <c:v>3355.6000000000004</c:v>
                </c:pt>
                <c:pt idx="1415">
                  <c:v>3354.8</c:v>
                </c:pt>
                <c:pt idx="1416">
                  <c:v>3354.7</c:v>
                </c:pt>
                <c:pt idx="1417">
                  <c:v>3354.6</c:v>
                </c:pt>
                <c:pt idx="1418">
                  <c:v>3352.7999999999997</c:v>
                </c:pt>
                <c:pt idx="1419">
                  <c:v>3352.6000000000004</c:v>
                </c:pt>
                <c:pt idx="1420">
                  <c:v>3352.6</c:v>
                </c:pt>
                <c:pt idx="1421">
                  <c:v>3352.4000000000005</c:v>
                </c:pt>
                <c:pt idx="1422">
                  <c:v>3352.4</c:v>
                </c:pt>
                <c:pt idx="1423">
                  <c:v>3352.0000000000005</c:v>
                </c:pt>
                <c:pt idx="1424">
                  <c:v>3351.9999999999995</c:v>
                </c:pt>
                <c:pt idx="1425">
                  <c:v>3351.7000000000003</c:v>
                </c:pt>
                <c:pt idx="1426">
                  <c:v>3351.7</c:v>
                </c:pt>
                <c:pt idx="1427">
                  <c:v>3351.1000000000004</c:v>
                </c:pt>
                <c:pt idx="1428">
                  <c:v>3350.4999999999995</c:v>
                </c:pt>
                <c:pt idx="1429">
                  <c:v>3350.4000000000005</c:v>
                </c:pt>
                <c:pt idx="1430">
                  <c:v>3350.2999999999997</c:v>
                </c:pt>
                <c:pt idx="1431">
                  <c:v>3350.0000000000005</c:v>
                </c:pt>
                <c:pt idx="1432">
                  <c:v>3349.8</c:v>
                </c:pt>
                <c:pt idx="1433">
                  <c:v>3349.5</c:v>
                </c:pt>
                <c:pt idx="1434">
                  <c:v>3349.2</c:v>
                </c:pt>
                <c:pt idx="1435">
                  <c:v>3348.7</c:v>
                </c:pt>
                <c:pt idx="1436">
                  <c:v>3348.7</c:v>
                </c:pt>
                <c:pt idx="1437">
                  <c:v>3348.2000000000007</c:v>
                </c:pt>
                <c:pt idx="1438">
                  <c:v>3348.0000000000009</c:v>
                </c:pt>
                <c:pt idx="1439">
                  <c:v>3347.2</c:v>
                </c:pt>
                <c:pt idx="1440">
                  <c:v>3347.1</c:v>
                </c:pt>
                <c:pt idx="1441">
                  <c:v>3346.3</c:v>
                </c:pt>
                <c:pt idx="1442">
                  <c:v>3346.1000000000004</c:v>
                </c:pt>
                <c:pt idx="1443">
                  <c:v>3346</c:v>
                </c:pt>
                <c:pt idx="1444">
                  <c:v>3345.6</c:v>
                </c:pt>
                <c:pt idx="1445">
                  <c:v>3345.4</c:v>
                </c:pt>
                <c:pt idx="1446">
                  <c:v>3345.3999999999996</c:v>
                </c:pt>
                <c:pt idx="1447">
                  <c:v>3344.7000000000003</c:v>
                </c:pt>
                <c:pt idx="1448">
                  <c:v>3344.0000000000005</c:v>
                </c:pt>
                <c:pt idx="1449">
                  <c:v>3343.9999999999991</c:v>
                </c:pt>
                <c:pt idx="1450">
                  <c:v>3343.9</c:v>
                </c:pt>
                <c:pt idx="1451">
                  <c:v>3343.9</c:v>
                </c:pt>
                <c:pt idx="1452">
                  <c:v>3343.1999999999994</c:v>
                </c:pt>
                <c:pt idx="1453">
                  <c:v>3342.7</c:v>
                </c:pt>
                <c:pt idx="1454">
                  <c:v>3342.1000000000004</c:v>
                </c:pt>
                <c:pt idx="1455">
                  <c:v>3342</c:v>
                </c:pt>
                <c:pt idx="1456">
                  <c:v>3340.5</c:v>
                </c:pt>
                <c:pt idx="1457">
                  <c:v>3340.1</c:v>
                </c:pt>
                <c:pt idx="1458">
                  <c:v>3340</c:v>
                </c:pt>
                <c:pt idx="1459">
                  <c:v>3339.7999999999997</c:v>
                </c:pt>
                <c:pt idx="1460">
                  <c:v>3339.7000000000003</c:v>
                </c:pt>
                <c:pt idx="1461">
                  <c:v>3339.2999999999997</c:v>
                </c:pt>
                <c:pt idx="1462">
                  <c:v>3339</c:v>
                </c:pt>
                <c:pt idx="1463">
                  <c:v>3338.8</c:v>
                </c:pt>
                <c:pt idx="1464">
                  <c:v>3338.4000000000005</c:v>
                </c:pt>
                <c:pt idx="1465">
                  <c:v>3338.2000000000003</c:v>
                </c:pt>
                <c:pt idx="1466">
                  <c:v>3336.7</c:v>
                </c:pt>
                <c:pt idx="1467">
                  <c:v>3336.1000000000004</c:v>
                </c:pt>
                <c:pt idx="1468">
                  <c:v>3335.9999999999995</c:v>
                </c:pt>
                <c:pt idx="1469">
                  <c:v>3335.7000000000003</c:v>
                </c:pt>
                <c:pt idx="1470">
                  <c:v>3335.7</c:v>
                </c:pt>
                <c:pt idx="1471">
                  <c:v>3334.9999999999995</c:v>
                </c:pt>
                <c:pt idx="1472">
                  <c:v>3334.6</c:v>
                </c:pt>
                <c:pt idx="1473">
                  <c:v>3334.1000000000004</c:v>
                </c:pt>
                <c:pt idx="1474">
                  <c:v>3334.0000000000005</c:v>
                </c:pt>
                <c:pt idx="1475">
                  <c:v>3333.8</c:v>
                </c:pt>
                <c:pt idx="1476">
                  <c:v>3333.7999999999988</c:v>
                </c:pt>
                <c:pt idx="1477">
                  <c:v>3333.6000000000004</c:v>
                </c:pt>
                <c:pt idx="1478">
                  <c:v>3333.5000000000009</c:v>
                </c:pt>
                <c:pt idx="1479">
                  <c:v>3333.4</c:v>
                </c:pt>
                <c:pt idx="1480">
                  <c:v>3333.2999999999997</c:v>
                </c:pt>
                <c:pt idx="1481">
                  <c:v>3333.1</c:v>
                </c:pt>
                <c:pt idx="1482">
                  <c:v>3333.0000000000005</c:v>
                </c:pt>
                <c:pt idx="1483">
                  <c:v>3332.9999999999995</c:v>
                </c:pt>
                <c:pt idx="1484">
                  <c:v>3332.1000000000004</c:v>
                </c:pt>
                <c:pt idx="1485">
                  <c:v>3331.4000000000005</c:v>
                </c:pt>
                <c:pt idx="1486">
                  <c:v>3331.1</c:v>
                </c:pt>
                <c:pt idx="1487">
                  <c:v>3330.8</c:v>
                </c:pt>
                <c:pt idx="1488">
                  <c:v>3330.2000000000003</c:v>
                </c:pt>
                <c:pt idx="1489">
                  <c:v>3328.9999999999995</c:v>
                </c:pt>
                <c:pt idx="1490">
                  <c:v>3328</c:v>
                </c:pt>
                <c:pt idx="1491">
                  <c:v>3327.4000000000005</c:v>
                </c:pt>
                <c:pt idx="1492">
                  <c:v>3325.3999999999996</c:v>
                </c:pt>
                <c:pt idx="1493">
                  <c:v>3324.7</c:v>
                </c:pt>
                <c:pt idx="1494">
                  <c:v>3324.2999999999997</c:v>
                </c:pt>
                <c:pt idx="1495">
                  <c:v>3324.1</c:v>
                </c:pt>
                <c:pt idx="1496">
                  <c:v>3324.0000000000005</c:v>
                </c:pt>
                <c:pt idx="1497">
                  <c:v>3322.5000000000005</c:v>
                </c:pt>
                <c:pt idx="1498">
                  <c:v>3321.9</c:v>
                </c:pt>
                <c:pt idx="1499">
                  <c:v>3321.8999999999996</c:v>
                </c:pt>
                <c:pt idx="1500">
                  <c:v>3321.2999999999993</c:v>
                </c:pt>
                <c:pt idx="1501">
                  <c:v>3319.9</c:v>
                </c:pt>
                <c:pt idx="1502">
                  <c:v>3318.4000000000005</c:v>
                </c:pt>
                <c:pt idx="1503">
                  <c:v>3318.3</c:v>
                </c:pt>
                <c:pt idx="1504">
                  <c:v>3318.2</c:v>
                </c:pt>
                <c:pt idx="1505">
                  <c:v>3316.9999999999995</c:v>
                </c:pt>
                <c:pt idx="1506">
                  <c:v>3316.7999999999993</c:v>
                </c:pt>
                <c:pt idx="1507">
                  <c:v>3316.5000000000005</c:v>
                </c:pt>
                <c:pt idx="1508">
                  <c:v>3316.4</c:v>
                </c:pt>
                <c:pt idx="1509">
                  <c:v>3316.2000000000003</c:v>
                </c:pt>
                <c:pt idx="1510">
                  <c:v>3315.7999999999997</c:v>
                </c:pt>
                <c:pt idx="1511">
                  <c:v>3315.5999999999995</c:v>
                </c:pt>
                <c:pt idx="1512">
                  <c:v>3314.8000000000006</c:v>
                </c:pt>
                <c:pt idx="1513">
                  <c:v>3314.7</c:v>
                </c:pt>
                <c:pt idx="1514">
                  <c:v>3314</c:v>
                </c:pt>
                <c:pt idx="1515">
                  <c:v>3313.7999999999993</c:v>
                </c:pt>
                <c:pt idx="1516">
                  <c:v>3313.5000000000005</c:v>
                </c:pt>
                <c:pt idx="1517">
                  <c:v>3313.5</c:v>
                </c:pt>
                <c:pt idx="1518">
                  <c:v>3313.2000000000003</c:v>
                </c:pt>
                <c:pt idx="1519">
                  <c:v>3312.6</c:v>
                </c:pt>
                <c:pt idx="1520">
                  <c:v>3311.7</c:v>
                </c:pt>
                <c:pt idx="1521">
                  <c:v>3311.0000000000005</c:v>
                </c:pt>
                <c:pt idx="1522">
                  <c:v>3311.0000000000005</c:v>
                </c:pt>
                <c:pt idx="1523">
                  <c:v>3311</c:v>
                </c:pt>
                <c:pt idx="1524">
                  <c:v>3310.1</c:v>
                </c:pt>
                <c:pt idx="1525">
                  <c:v>3309.3</c:v>
                </c:pt>
                <c:pt idx="1526">
                  <c:v>3309.0000000000005</c:v>
                </c:pt>
                <c:pt idx="1527">
                  <c:v>3308.1</c:v>
                </c:pt>
                <c:pt idx="1528">
                  <c:v>3307.3999999999996</c:v>
                </c:pt>
                <c:pt idx="1529">
                  <c:v>3307.2999999999997</c:v>
                </c:pt>
                <c:pt idx="1530">
                  <c:v>3306.9</c:v>
                </c:pt>
                <c:pt idx="1531">
                  <c:v>3306.4999999999995</c:v>
                </c:pt>
                <c:pt idx="1532">
                  <c:v>3306.3999999999992</c:v>
                </c:pt>
                <c:pt idx="1533">
                  <c:v>3306.1999999999994</c:v>
                </c:pt>
                <c:pt idx="1534">
                  <c:v>3305.7000000000003</c:v>
                </c:pt>
                <c:pt idx="1535">
                  <c:v>3305.4</c:v>
                </c:pt>
                <c:pt idx="1536">
                  <c:v>3305.3999999999992</c:v>
                </c:pt>
                <c:pt idx="1537">
                  <c:v>3305.2999999999997</c:v>
                </c:pt>
                <c:pt idx="1538">
                  <c:v>3304.5</c:v>
                </c:pt>
                <c:pt idx="1539">
                  <c:v>3304.5</c:v>
                </c:pt>
                <c:pt idx="1540">
                  <c:v>3304.4999999999995</c:v>
                </c:pt>
                <c:pt idx="1541">
                  <c:v>3304.2</c:v>
                </c:pt>
                <c:pt idx="1542">
                  <c:v>3303.4999999999995</c:v>
                </c:pt>
                <c:pt idx="1543">
                  <c:v>3302.7999999999997</c:v>
                </c:pt>
                <c:pt idx="1544">
                  <c:v>3302.7000000000003</c:v>
                </c:pt>
                <c:pt idx="1545">
                  <c:v>3302.6</c:v>
                </c:pt>
                <c:pt idx="1546">
                  <c:v>3302.1000000000004</c:v>
                </c:pt>
                <c:pt idx="1547">
                  <c:v>3302</c:v>
                </c:pt>
                <c:pt idx="1548">
                  <c:v>3301.8</c:v>
                </c:pt>
                <c:pt idx="1549">
                  <c:v>3300.6</c:v>
                </c:pt>
                <c:pt idx="1550">
                  <c:v>3300.3999999999996</c:v>
                </c:pt>
                <c:pt idx="1551">
                  <c:v>3299.4000000000005</c:v>
                </c:pt>
                <c:pt idx="1552">
                  <c:v>3298.4999999999995</c:v>
                </c:pt>
                <c:pt idx="1553">
                  <c:v>3297.1000000000004</c:v>
                </c:pt>
                <c:pt idx="1554">
                  <c:v>3297.1</c:v>
                </c:pt>
                <c:pt idx="1555">
                  <c:v>3296.7</c:v>
                </c:pt>
                <c:pt idx="1556">
                  <c:v>3296.6000000000004</c:v>
                </c:pt>
                <c:pt idx="1557">
                  <c:v>3296.4</c:v>
                </c:pt>
                <c:pt idx="1558">
                  <c:v>3296</c:v>
                </c:pt>
                <c:pt idx="1559">
                  <c:v>3295.099999999999</c:v>
                </c:pt>
                <c:pt idx="1560">
                  <c:v>3293.7000000000007</c:v>
                </c:pt>
                <c:pt idx="1561">
                  <c:v>3293.6000000000004</c:v>
                </c:pt>
                <c:pt idx="1562">
                  <c:v>3293.2</c:v>
                </c:pt>
                <c:pt idx="1563">
                  <c:v>3292.6000000000004</c:v>
                </c:pt>
                <c:pt idx="1564">
                  <c:v>3292.3000000000006</c:v>
                </c:pt>
                <c:pt idx="1565">
                  <c:v>3291.8</c:v>
                </c:pt>
                <c:pt idx="1566">
                  <c:v>3291.2</c:v>
                </c:pt>
                <c:pt idx="1567">
                  <c:v>3290.3</c:v>
                </c:pt>
                <c:pt idx="1568">
                  <c:v>3289.6</c:v>
                </c:pt>
                <c:pt idx="1569">
                  <c:v>3289.5000000000005</c:v>
                </c:pt>
                <c:pt idx="1570">
                  <c:v>3288.7</c:v>
                </c:pt>
                <c:pt idx="1571">
                  <c:v>3288.5999999999995</c:v>
                </c:pt>
                <c:pt idx="1572">
                  <c:v>3288.5000000000005</c:v>
                </c:pt>
                <c:pt idx="1573">
                  <c:v>3288.2</c:v>
                </c:pt>
                <c:pt idx="1574">
                  <c:v>3288.2</c:v>
                </c:pt>
                <c:pt idx="1575">
                  <c:v>3288.2</c:v>
                </c:pt>
                <c:pt idx="1576">
                  <c:v>3288.1000000000004</c:v>
                </c:pt>
                <c:pt idx="1577">
                  <c:v>3288.1</c:v>
                </c:pt>
                <c:pt idx="1578">
                  <c:v>3287.9999999999995</c:v>
                </c:pt>
                <c:pt idx="1579">
                  <c:v>3287.7</c:v>
                </c:pt>
                <c:pt idx="1580">
                  <c:v>3287.3</c:v>
                </c:pt>
                <c:pt idx="1581">
                  <c:v>3285.6</c:v>
                </c:pt>
                <c:pt idx="1582">
                  <c:v>3285.6</c:v>
                </c:pt>
                <c:pt idx="1583">
                  <c:v>3285.2000000000003</c:v>
                </c:pt>
                <c:pt idx="1584">
                  <c:v>3285.0000000000009</c:v>
                </c:pt>
                <c:pt idx="1585">
                  <c:v>3284.7999999999997</c:v>
                </c:pt>
                <c:pt idx="1586">
                  <c:v>3283.6000000000008</c:v>
                </c:pt>
                <c:pt idx="1587">
                  <c:v>3283.099999999999</c:v>
                </c:pt>
                <c:pt idx="1588">
                  <c:v>3282.5</c:v>
                </c:pt>
                <c:pt idx="1589">
                  <c:v>3282.5</c:v>
                </c:pt>
                <c:pt idx="1590">
                  <c:v>3282.2999999999997</c:v>
                </c:pt>
                <c:pt idx="1591">
                  <c:v>3281.5</c:v>
                </c:pt>
                <c:pt idx="1592">
                  <c:v>3281</c:v>
                </c:pt>
                <c:pt idx="1593">
                  <c:v>3280.5999999999995</c:v>
                </c:pt>
                <c:pt idx="1594">
                  <c:v>3280.2</c:v>
                </c:pt>
                <c:pt idx="1595">
                  <c:v>3280</c:v>
                </c:pt>
                <c:pt idx="1596">
                  <c:v>3279.6</c:v>
                </c:pt>
                <c:pt idx="1597">
                  <c:v>3278.1</c:v>
                </c:pt>
                <c:pt idx="1598">
                  <c:v>3277.8000000000006</c:v>
                </c:pt>
                <c:pt idx="1599">
                  <c:v>3275.7</c:v>
                </c:pt>
                <c:pt idx="1600">
                  <c:v>3275.6</c:v>
                </c:pt>
                <c:pt idx="1601">
                  <c:v>3275.5</c:v>
                </c:pt>
                <c:pt idx="1602">
                  <c:v>3275.0999999999995</c:v>
                </c:pt>
                <c:pt idx="1603">
                  <c:v>3274</c:v>
                </c:pt>
                <c:pt idx="1604">
                  <c:v>3273.8999999999996</c:v>
                </c:pt>
                <c:pt idx="1605">
                  <c:v>3273.6</c:v>
                </c:pt>
                <c:pt idx="1606">
                  <c:v>3273.3</c:v>
                </c:pt>
                <c:pt idx="1607">
                  <c:v>3273.1000000000004</c:v>
                </c:pt>
                <c:pt idx="1608">
                  <c:v>3272.3000000000006</c:v>
                </c:pt>
                <c:pt idx="1609">
                  <c:v>3272.2999999999997</c:v>
                </c:pt>
                <c:pt idx="1610">
                  <c:v>3271.8999999999996</c:v>
                </c:pt>
                <c:pt idx="1611">
                  <c:v>3271.7999999999997</c:v>
                </c:pt>
                <c:pt idx="1612">
                  <c:v>3270.9999999999995</c:v>
                </c:pt>
                <c:pt idx="1613">
                  <c:v>3270.7000000000003</c:v>
                </c:pt>
                <c:pt idx="1614">
                  <c:v>3269.2999999999997</c:v>
                </c:pt>
                <c:pt idx="1615">
                  <c:v>3268.7999999999997</c:v>
                </c:pt>
                <c:pt idx="1616">
                  <c:v>3267.5000000000005</c:v>
                </c:pt>
                <c:pt idx="1617">
                  <c:v>3267.2000000000003</c:v>
                </c:pt>
                <c:pt idx="1618">
                  <c:v>3267</c:v>
                </c:pt>
                <c:pt idx="1619">
                  <c:v>3266.9000000000005</c:v>
                </c:pt>
                <c:pt idx="1620">
                  <c:v>3266.5999999999995</c:v>
                </c:pt>
                <c:pt idx="1621">
                  <c:v>3265.8999999999996</c:v>
                </c:pt>
                <c:pt idx="1622">
                  <c:v>3265.5000000000005</c:v>
                </c:pt>
                <c:pt idx="1623">
                  <c:v>3265.1000000000004</c:v>
                </c:pt>
                <c:pt idx="1624">
                  <c:v>3263</c:v>
                </c:pt>
                <c:pt idx="1625">
                  <c:v>3261.9999999999995</c:v>
                </c:pt>
                <c:pt idx="1626">
                  <c:v>3260.7</c:v>
                </c:pt>
                <c:pt idx="1627">
                  <c:v>3259.400000000001</c:v>
                </c:pt>
                <c:pt idx="1628">
                  <c:v>3258.6</c:v>
                </c:pt>
                <c:pt idx="1629">
                  <c:v>3257.9999999999995</c:v>
                </c:pt>
                <c:pt idx="1630">
                  <c:v>3257.4000000000005</c:v>
                </c:pt>
                <c:pt idx="1631">
                  <c:v>3257.2999999999993</c:v>
                </c:pt>
                <c:pt idx="1632">
                  <c:v>3256.1999999999994</c:v>
                </c:pt>
                <c:pt idx="1633">
                  <c:v>3256</c:v>
                </c:pt>
                <c:pt idx="1634">
                  <c:v>3255.8</c:v>
                </c:pt>
                <c:pt idx="1635">
                  <c:v>3254.7999999999997</c:v>
                </c:pt>
                <c:pt idx="1636">
                  <c:v>3254.1999999999994</c:v>
                </c:pt>
                <c:pt idx="1637">
                  <c:v>3254.1000000000004</c:v>
                </c:pt>
                <c:pt idx="1638">
                  <c:v>3254.0000000000005</c:v>
                </c:pt>
                <c:pt idx="1639">
                  <c:v>3253.8</c:v>
                </c:pt>
                <c:pt idx="1640">
                  <c:v>3253.6</c:v>
                </c:pt>
                <c:pt idx="1641">
                  <c:v>3253</c:v>
                </c:pt>
                <c:pt idx="1642">
                  <c:v>3252.9000000000005</c:v>
                </c:pt>
                <c:pt idx="1643">
                  <c:v>3252.9</c:v>
                </c:pt>
                <c:pt idx="1644">
                  <c:v>3251.7999999999997</c:v>
                </c:pt>
                <c:pt idx="1645">
                  <c:v>3251.7</c:v>
                </c:pt>
                <c:pt idx="1646">
                  <c:v>3251.6</c:v>
                </c:pt>
                <c:pt idx="1647">
                  <c:v>3251.1999999999994</c:v>
                </c:pt>
                <c:pt idx="1648">
                  <c:v>3250.8000000000011</c:v>
                </c:pt>
                <c:pt idx="1649">
                  <c:v>3249.9999999999995</c:v>
                </c:pt>
                <c:pt idx="1650">
                  <c:v>3249.5999999999995</c:v>
                </c:pt>
                <c:pt idx="1651">
                  <c:v>3248.7</c:v>
                </c:pt>
                <c:pt idx="1652">
                  <c:v>3247.7999999999993</c:v>
                </c:pt>
                <c:pt idx="1653">
                  <c:v>3247.6000000000004</c:v>
                </c:pt>
                <c:pt idx="1654">
                  <c:v>3247.1</c:v>
                </c:pt>
                <c:pt idx="1655">
                  <c:v>3245.6000000000004</c:v>
                </c:pt>
                <c:pt idx="1656">
                  <c:v>3243.9</c:v>
                </c:pt>
                <c:pt idx="1657">
                  <c:v>3243.7999999999997</c:v>
                </c:pt>
                <c:pt idx="1658">
                  <c:v>3242.5</c:v>
                </c:pt>
                <c:pt idx="1659">
                  <c:v>3242.2000000000007</c:v>
                </c:pt>
                <c:pt idx="1660">
                  <c:v>3240.8999999999996</c:v>
                </c:pt>
                <c:pt idx="1661">
                  <c:v>3240.8</c:v>
                </c:pt>
                <c:pt idx="1662">
                  <c:v>3240.7999999999997</c:v>
                </c:pt>
                <c:pt idx="1663">
                  <c:v>3239.9000000000005</c:v>
                </c:pt>
                <c:pt idx="1664">
                  <c:v>3239.9</c:v>
                </c:pt>
                <c:pt idx="1665">
                  <c:v>3239.7</c:v>
                </c:pt>
                <c:pt idx="1666">
                  <c:v>3239.6</c:v>
                </c:pt>
                <c:pt idx="1667">
                  <c:v>3239.5</c:v>
                </c:pt>
                <c:pt idx="1668">
                  <c:v>3239.4</c:v>
                </c:pt>
                <c:pt idx="1669">
                  <c:v>3238.1000000000004</c:v>
                </c:pt>
                <c:pt idx="1670">
                  <c:v>3238.0000000000005</c:v>
                </c:pt>
                <c:pt idx="1671">
                  <c:v>3236.9000000000005</c:v>
                </c:pt>
                <c:pt idx="1672">
                  <c:v>3236.2999999999997</c:v>
                </c:pt>
                <c:pt idx="1673">
                  <c:v>3235.6000000000004</c:v>
                </c:pt>
                <c:pt idx="1674">
                  <c:v>3235.6000000000004</c:v>
                </c:pt>
                <c:pt idx="1675">
                  <c:v>3234.4000000000005</c:v>
                </c:pt>
                <c:pt idx="1676">
                  <c:v>3234.3</c:v>
                </c:pt>
                <c:pt idx="1677">
                  <c:v>3234.2000000000007</c:v>
                </c:pt>
                <c:pt idx="1678">
                  <c:v>3232.7999999999993</c:v>
                </c:pt>
                <c:pt idx="1679">
                  <c:v>3232.3999999999996</c:v>
                </c:pt>
                <c:pt idx="1680">
                  <c:v>3232.2000000000003</c:v>
                </c:pt>
                <c:pt idx="1681">
                  <c:v>3231.7999999999993</c:v>
                </c:pt>
                <c:pt idx="1682">
                  <c:v>3231.6</c:v>
                </c:pt>
                <c:pt idx="1683">
                  <c:v>3230.4999999999995</c:v>
                </c:pt>
                <c:pt idx="1684">
                  <c:v>3230.2000000000003</c:v>
                </c:pt>
                <c:pt idx="1685">
                  <c:v>3230.2</c:v>
                </c:pt>
                <c:pt idx="1686">
                  <c:v>3228.6</c:v>
                </c:pt>
                <c:pt idx="1687">
                  <c:v>3228.4</c:v>
                </c:pt>
                <c:pt idx="1688">
                  <c:v>3227.7000000000003</c:v>
                </c:pt>
                <c:pt idx="1689">
                  <c:v>3227.4</c:v>
                </c:pt>
                <c:pt idx="1690">
                  <c:v>3226.7999999999997</c:v>
                </c:pt>
                <c:pt idx="1691">
                  <c:v>3226.2000000000003</c:v>
                </c:pt>
                <c:pt idx="1692">
                  <c:v>3225.9</c:v>
                </c:pt>
                <c:pt idx="1693">
                  <c:v>3225.8000000000006</c:v>
                </c:pt>
                <c:pt idx="1694">
                  <c:v>3225.6</c:v>
                </c:pt>
                <c:pt idx="1695">
                  <c:v>3225.4999999999995</c:v>
                </c:pt>
                <c:pt idx="1696">
                  <c:v>3224.7999999999997</c:v>
                </c:pt>
                <c:pt idx="1697">
                  <c:v>3224.4999999999995</c:v>
                </c:pt>
                <c:pt idx="1698">
                  <c:v>3224.2999999999997</c:v>
                </c:pt>
                <c:pt idx="1699">
                  <c:v>3222.9</c:v>
                </c:pt>
                <c:pt idx="1700">
                  <c:v>3222.7999999999997</c:v>
                </c:pt>
                <c:pt idx="1701">
                  <c:v>3222.7000000000003</c:v>
                </c:pt>
                <c:pt idx="1702">
                  <c:v>3222.2</c:v>
                </c:pt>
                <c:pt idx="1703">
                  <c:v>3222</c:v>
                </c:pt>
                <c:pt idx="1704">
                  <c:v>3221.5000000000005</c:v>
                </c:pt>
                <c:pt idx="1705">
                  <c:v>3221.2</c:v>
                </c:pt>
                <c:pt idx="1706">
                  <c:v>3220.6</c:v>
                </c:pt>
                <c:pt idx="1707">
                  <c:v>3220.0999999999995</c:v>
                </c:pt>
                <c:pt idx="1708">
                  <c:v>3219.5000000000005</c:v>
                </c:pt>
                <c:pt idx="1709">
                  <c:v>3219.4</c:v>
                </c:pt>
                <c:pt idx="1710">
                  <c:v>3219.2</c:v>
                </c:pt>
                <c:pt idx="1711">
                  <c:v>3218</c:v>
                </c:pt>
                <c:pt idx="1712">
                  <c:v>3217.6000000000004</c:v>
                </c:pt>
                <c:pt idx="1713">
                  <c:v>3216.9</c:v>
                </c:pt>
                <c:pt idx="1714">
                  <c:v>3215.9999999999995</c:v>
                </c:pt>
                <c:pt idx="1715">
                  <c:v>3214.8999999999996</c:v>
                </c:pt>
                <c:pt idx="1716">
                  <c:v>3214.2</c:v>
                </c:pt>
                <c:pt idx="1717">
                  <c:v>3213.3999999999996</c:v>
                </c:pt>
                <c:pt idx="1718">
                  <c:v>3213.2999999999997</c:v>
                </c:pt>
                <c:pt idx="1719">
                  <c:v>3213</c:v>
                </c:pt>
                <c:pt idx="1720">
                  <c:v>3212.6000000000004</c:v>
                </c:pt>
                <c:pt idx="1721">
                  <c:v>3212.5000000000009</c:v>
                </c:pt>
                <c:pt idx="1722">
                  <c:v>3212.3</c:v>
                </c:pt>
                <c:pt idx="1723">
                  <c:v>3211.9</c:v>
                </c:pt>
                <c:pt idx="1724">
                  <c:v>3211.9</c:v>
                </c:pt>
                <c:pt idx="1725">
                  <c:v>3211.0999999999995</c:v>
                </c:pt>
                <c:pt idx="1726">
                  <c:v>3210.6000000000004</c:v>
                </c:pt>
                <c:pt idx="1727">
                  <c:v>3210.4999999999991</c:v>
                </c:pt>
                <c:pt idx="1728">
                  <c:v>3209.8</c:v>
                </c:pt>
                <c:pt idx="1729">
                  <c:v>3208.2000000000003</c:v>
                </c:pt>
                <c:pt idx="1730">
                  <c:v>3208.1000000000004</c:v>
                </c:pt>
                <c:pt idx="1731">
                  <c:v>3207.6</c:v>
                </c:pt>
                <c:pt idx="1732">
                  <c:v>3207.3</c:v>
                </c:pt>
                <c:pt idx="1733">
                  <c:v>3206.3</c:v>
                </c:pt>
                <c:pt idx="1734">
                  <c:v>3205.3999999999996</c:v>
                </c:pt>
                <c:pt idx="1735">
                  <c:v>3205.2999999999993</c:v>
                </c:pt>
                <c:pt idx="1736">
                  <c:v>3205.2</c:v>
                </c:pt>
                <c:pt idx="1737">
                  <c:v>3205.1</c:v>
                </c:pt>
                <c:pt idx="1738">
                  <c:v>3205.1</c:v>
                </c:pt>
                <c:pt idx="1739">
                  <c:v>3204.8</c:v>
                </c:pt>
                <c:pt idx="1740">
                  <c:v>3204.0000000000005</c:v>
                </c:pt>
                <c:pt idx="1741">
                  <c:v>3203.9000000000005</c:v>
                </c:pt>
                <c:pt idx="1742">
                  <c:v>3203.6999999999994</c:v>
                </c:pt>
                <c:pt idx="1743">
                  <c:v>3203.4</c:v>
                </c:pt>
                <c:pt idx="1744">
                  <c:v>3203.4</c:v>
                </c:pt>
                <c:pt idx="1745">
                  <c:v>3203.3</c:v>
                </c:pt>
                <c:pt idx="1746">
                  <c:v>3202.8</c:v>
                </c:pt>
                <c:pt idx="1747">
                  <c:v>3202.7999999999997</c:v>
                </c:pt>
                <c:pt idx="1748">
                  <c:v>3202.1000000000004</c:v>
                </c:pt>
                <c:pt idx="1749">
                  <c:v>3201.4000000000005</c:v>
                </c:pt>
                <c:pt idx="1750">
                  <c:v>3201.2000000000007</c:v>
                </c:pt>
                <c:pt idx="1751">
                  <c:v>3201.1</c:v>
                </c:pt>
                <c:pt idx="1752">
                  <c:v>3200.4999999999995</c:v>
                </c:pt>
                <c:pt idx="1753">
                  <c:v>3199.7</c:v>
                </c:pt>
                <c:pt idx="1754">
                  <c:v>3199.2</c:v>
                </c:pt>
                <c:pt idx="1755">
                  <c:v>3198.6000000000004</c:v>
                </c:pt>
                <c:pt idx="1756">
                  <c:v>3198.1999999999989</c:v>
                </c:pt>
                <c:pt idx="1757">
                  <c:v>3197.2999999999997</c:v>
                </c:pt>
                <c:pt idx="1758">
                  <c:v>3197.2999999999997</c:v>
                </c:pt>
                <c:pt idx="1759">
                  <c:v>3196.8999999999996</c:v>
                </c:pt>
                <c:pt idx="1760">
                  <c:v>3196.7999999999997</c:v>
                </c:pt>
                <c:pt idx="1761">
                  <c:v>3195.9000000000005</c:v>
                </c:pt>
                <c:pt idx="1762">
                  <c:v>3195.8</c:v>
                </c:pt>
                <c:pt idx="1763">
                  <c:v>3195.6999999999994</c:v>
                </c:pt>
                <c:pt idx="1764">
                  <c:v>3193.5000000000009</c:v>
                </c:pt>
                <c:pt idx="1765">
                  <c:v>3193.4000000000005</c:v>
                </c:pt>
                <c:pt idx="1766">
                  <c:v>3192.6</c:v>
                </c:pt>
                <c:pt idx="1767">
                  <c:v>3192.2999999999997</c:v>
                </c:pt>
                <c:pt idx="1768">
                  <c:v>3192.1999999999994</c:v>
                </c:pt>
                <c:pt idx="1769">
                  <c:v>3192.0999999999995</c:v>
                </c:pt>
                <c:pt idx="1770">
                  <c:v>3192.099999999999</c:v>
                </c:pt>
                <c:pt idx="1771">
                  <c:v>3191.4999999999995</c:v>
                </c:pt>
                <c:pt idx="1772">
                  <c:v>3191.1</c:v>
                </c:pt>
                <c:pt idx="1773">
                  <c:v>3191.0999999999995</c:v>
                </c:pt>
                <c:pt idx="1774">
                  <c:v>3190.4</c:v>
                </c:pt>
                <c:pt idx="1775">
                  <c:v>3190.1</c:v>
                </c:pt>
                <c:pt idx="1776">
                  <c:v>3188.7999999999993</c:v>
                </c:pt>
                <c:pt idx="1777">
                  <c:v>3188.1</c:v>
                </c:pt>
                <c:pt idx="1778">
                  <c:v>3187.1</c:v>
                </c:pt>
                <c:pt idx="1779">
                  <c:v>3187</c:v>
                </c:pt>
                <c:pt idx="1780">
                  <c:v>3185.8</c:v>
                </c:pt>
                <c:pt idx="1781">
                  <c:v>3185.5999999999995</c:v>
                </c:pt>
                <c:pt idx="1782">
                  <c:v>3184.8</c:v>
                </c:pt>
                <c:pt idx="1783">
                  <c:v>3184.1999999999994</c:v>
                </c:pt>
                <c:pt idx="1784">
                  <c:v>3184.0999999999995</c:v>
                </c:pt>
                <c:pt idx="1785">
                  <c:v>3183.9</c:v>
                </c:pt>
                <c:pt idx="1786">
                  <c:v>3182.2999999999997</c:v>
                </c:pt>
                <c:pt idx="1787">
                  <c:v>3182.1000000000004</c:v>
                </c:pt>
                <c:pt idx="1788">
                  <c:v>3180.9000000000005</c:v>
                </c:pt>
                <c:pt idx="1789">
                  <c:v>3180.7000000000003</c:v>
                </c:pt>
                <c:pt idx="1790">
                  <c:v>3177.8</c:v>
                </c:pt>
                <c:pt idx="1791">
                  <c:v>3177.3</c:v>
                </c:pt>
                <c:pt idx="1792">
                  <c:v>3175.2999999999993</c:v>
                </c:pt>
                <c:pt idx="1793">
                  <c:v>3174.8</c:v>
                </c:pt>
                <c:pt idx="1794">
                  <c:v>3174.6</c:v>
                </c:pt>
                <c:pt idx="1795">
                  <c:v>3174.4999999999995</c:v>
                </c:pt>
                <c:pt idx="1796">
                  <c:v>3174.3</c:v>
                </c:pt>
                <c:pt idx="1797">
                  <c:v>3174.3</c:v>
                </c:pt>
                <c:pt idx="1798">
                  <c:v>3174.2999999999997</c:v>
                </c:pt>
                <c:pt idx="1799">
                  <c:v>3173.7999999999997</c:v>
                </c:pt>
                <c:pt idx="1800">
                  <c:v>3173.5000000000005</c:v>
                </c:pt>
                <c:pt idx="1801">
                  <c:v>3173.5</c:v>
                </c:pt>
                <c:pt idx="1802">
                  <c:v>3173.3999999999992</c:v>
                </c:pt>
                <c:pt idx="1803">
                  <c:v>3173.2999999999993</c:v>
                </c:pt>
                <c:pt idx="1804">
                  <c:v>3173.2</c:v>
                </c:pt>
                <c:pt idx="1805">
                  <c:v>3172.9</c:v>
                </c:pt>
                <c:pt idx="1806">
                  <c:v>3172.6000000000004</c:v>
                </c:pt>
                <c:pt idx="1807">
                  <c:v>3171.0000000000005</c:v>
                </c:pt>
                <c:pt idx="1808">
                  <c:v>3170.8999999999996</c:v>
                </c:pt>
                <c:pt idx="1809">
                  <c:v>3170.8000000000006</c:v>
                </c:pt>
                <c:pt idx="1810">
                  <c:v>3169.5000000000005</c:v>
                </c:pt>
                <c:pt idx="1811">
                  <c:v>3169.3999999999996</c:v>
                </c:pt>
                <c:pt idx="1812">
                  <c:v>3168.8999999999996</c:v>
                </c:pt>
                <c:pt idx="1813">
                  <c:v>3168.3000000000006</c:v>
                </c:pt>
                <c:pt idx="1814">
                  <c:v>3168.1</c:v>
                </c:pt>
                <c:pt idx="1815">
                  <c:v>3167.6999999999989</c:v>
                </c:pt>
                <c:pt idx="1816">
                  <c:v>3167.5</c:v>
                </c:pt>
                <c:pt idx="1817">
                  <c:v>3167.1000000000004</c:v>
                </c:pt>
                <c:pt idx="1818">
                  <c:v>3167.1</c:v>
                </c:pt>
                <c:pt idx="1819">
                  <c:v>3166.8</c:v>
                </c:pt>
                <c:pt idx="1820">
                  <c:v>3166.2999999999993</c:v>
                </c:pt>
                <c:pt idx="1821">
                  <c:v>3166</c:v>
                </c:pt>
                <c:pt idx="1822">
                  <c:v>3165.7000000000003</c:v>
                </c:pt>
                <c:pt idx="1823">
                  <c:v>3165.7000000000003</c:v>
                </c:pt>
                <c:pt idx="1824">
                  <c:v>3164.2999999999997</c:v>
                </c:pt>
                <c:pt idx="1825">
                  <c:v>3163.0000000000005</c:v>
                </c:pt>
                <c:pt idx="1826">
                  <c:v>3162.7999999999997</c:v>
                </c:pt>
                <c:pt idx="1827">
                  <c:v>3162.7000000000003</c:v>
                </c:pt>
                <c:pt idx="1828">
                  <c:v>3162.4</c:v>
                </c:pt>
                <c:pt idx="1829">
                  <c:v>3161.5000000000005</c:v>
                </c:pt>
                <c:pt idx="1830">
                  <c:v>3160.9999999999995</c:v>
                </c:pt>
                <c:pt idx="1831">
                  <c:v>3160.2</c:v>
                </c:pt>
                <c:pt idx="1832">
                  <c:v>3160.0000000000005</c:v>
                </c:pt>
                <c:pt idx="1833">
                  <c:v>3160.0000000000005</c:v>
                </c:pt>
                <c:pt idx="1834">
                  <c:v>3159.7999999999993</c:v>
                </c:pt>
                <c:pt idx="1835">
                  <c:v>3159.6000000000004</c:v>
                </c:pt>
                <c:pt idx="1836">
                  <c:v>3159.6000000000004</c:v>
                </c:pt>
                <c:pt idx="1837">
                  <c:v>3158.1</c:v>
                </c:pt>
                <c:pt idx="1838">
                  <c:v>3158.0000000000005</c:v>
                </c:pt>
                <c:pt idx="1839">
                  <c:v>3157.9000000000005</c:v>
                </c:pt>
                <c:pt idx="1840">
                  <c:v>3157.9</c:v>
                </c:pt>
                <c:pt idx="1841">
                  <c:v>3157.6</c:v>
                </c:pt>
                <c:pt idx="1842">
                  <c:v>3157.5</c:v>
                </c:pt>
                <c:pt idx="1843">
                  <c:v>3156.5</c:v>
                </c:pt>
                <c:pt idx="1844">
                  <c:v>3156.400000000001</c:v>
                </c:pt>
                <c:pt idx="1845">
                  <c:v>3156.2</c:v>
                </c:pt>
                <c:pt idx="1846">
                  <c:v>3156.1</c:v>
                </c:pt>
                <c:pt idx="1847">
                  <c:v>3156.0999999999995</c:v>
                </c:pt>
                <c:pt idx="1848">
                  <c:v>3155.1000000000008</c:v>
                </c:pt>
                <c:pt idx="1849">
                  <c:v>3154.8</c:v>
                </c:pt>
                <c:pt idx="1850">
                  <c:v>3154.7</c:v>
                </c:pt>
                <c:pt idx="1851">
                  <c:v>3153.6000000000004</c:v>
                </c:pt>
                <c:pt idx="1852">
                  <c:v>3153.5000000000005</c:v>
                </c:pt>
                <c:pt idx="1853">
                  <c:v>3153.4999999999995</c:v>
                </c:pt>
                <c:pt idx="1854">
                  <c:v>3153.2000000000003</c:v>
                </c:pt>
                <c:pt idx="1855">
                  <c:v>3152.5</c:v>
                </c:pt>
                <c:pt idx="1856">
                  <c:v>3152.2</c:v>
                </c:pt>
                <c:pt idx="1857">
                  <c:v>3151.1</c:v>
                </c:pt>
                <c:pt idx="1858">
                  <c:v>3151</c:v>
                </c:pt>
                <c:pt idx="1859">
                  <c:v>3150.8000000000006</c:v>
                </c:pt>
                <c:pt idx="1860">
                  <c:v>3150.6</c:v>
                </c:pt>
                <c:pt idx="1861">
                  <c:v>3150.4</c:v>
                </c:pt>
                <c:pt idx="1862">
                  <c:v>3150</c:v>
                </c:pt>
                <c:pt idx="1863">
                  <c:v>3149.9</c:v>
                </c:pt>
                <c:pt idx="1864">
                  <c:v>3149.8</c:v>
                </c:pt>
                <c:pt idx="1865">
                  <c:v>3149.4</c:v>
                </c:pt>
                <c:pt idx="1866">
                  <c:v>3148.8</c:v>
                </c:pt>
                <c:pt idx="1867">
                  <c:v>3148.2999999999997</c:v>
                </c:pt>
                <c:pt idx="1868">
                  <c:v>3148</c:v>
                </c:pt>
                <c:pt idx="1869">
                  <c:v>3147.6000000000004</c:v>
                </c:pt>
                <c:pt idx="1870">
                  <c:v>3146.4</c:v>
                </c:pt>
                <c:pt idx="1871">
                  <c:v>3146.3</c:v>
                </c:pt>
                <c:pt idx="1872">
                  <c:v>3145.8999999999996</c:v>
                </c:pt>
                <c:pt idx="1873">
                  <c:v>3145.5999999999995</c:v>
                </c:pt>
                <c:pt idx="1874">
                  <c:v>3145.2</c:v>
                </c:pt>
                <c:pt idx="1875">
                  <c:v>3145.1</c:v>
                </c:pt>
                <c:pt idx="1876">
                  <c:v>3144.3</c:v>
                </c:pt>
                <c:pt idx="1877">
                  <c:v>3143.7999999999997</c:v>
                </c:pt>
                <c:pt idx="1878">
                  <c:v>3142.5</c:v>
                </c:pt>
                <c:pt idx="1879">
                  <c:v>3142.1</c:v>
                </c:pt>
                <c:pt idx="1880">
                  <c:v>3141.8999999999996</c:v>
                </c:pt>
                <c:pt idx="1881">
                  <c:v>3141.7000000000003</c:v>
                </c:pt>
                <c:pt idx="1882">
                  <c:v>3141.4999999999995</c:v>
                </c:pt>
                <c:pt idx="1883">
                  <c:v>3141.4000000000005</c:v>
                </c:pt>
                <c:pt idx="1884">
                  <c:v>3141.1</c:v>
                </c:pt>
                <c:pt idx="1885">
                  <c:v>3140.2</c:v>
                </c:pt>
                <c:pt idx="1886">
                  <c:v>3139.3000000000006</c:v>
                </c:pt>
                <c:pt idx="1887">
                  <c:v>3138.2999999999997</c:v>
                </c:pt>
                <c:pt idx="1888">
                  <c:v>3137.1</c:v>
                </c:pt>
                <c:pt idx="1889">
                  <c:v>3135.7999999999997</c:v>
                </c:pt>
                <c:pt idx="1890">
                  <c:v>3135.3</c:v>
                </c:pt>
                <c:pt idx="1891">
                  <c:v>3134.6</c:v>
                </c:pt>
                <c:pt idx="1892">
                  <c:v>3134.5</c:v>
                </c:pt>
                <c:pt idx="1893">
                  <c:v>3134.4</c:v>
                </c:pt>
                <c:pt idx="1894">
                  <c:v>3133.1000000000004</c:v>
                </c:pt>
                <c:pt idx="1895">
                  <c:v>3132.7000000000003</c:v>
                </c:pt>
                <c:pt idx="1896">
                  <c:v>3132.6</c:v>
                </c:pt>
                <c:pt idx="1897">
                  <c:v>3131.7</c:v>
                </c:pt>
                <c:pt idx="1898">
                  <c:v>3131.3000000000006</c:v>
                </c:pt>
                <c:pt idx="1899">
                  <c:v>3130.2000000000003</c:v>
                </c:pt>
                <c:pt idx="1900">
                  <c:v>3129.9</c:v>
                </c:pt>
                <c:pt idx="1901">
                  <c:v>3129.4</c:v>
                </c:pt>
                <c:pt idx="1902">
                  <c:v>3129.4</c:v>
                </c:pt>
                <c:pt idx="1903">
                  <c:v>3129.2</c:v>
                </c:pt>
                <c:pt idx="1904">
                  <c:v>3127.7000000000003</c:v>
                </c:pt>
                <c:pt idx="1905">
                  <c:v>3127.6000000000004</c:v>
                </c:pt>
                <c:pt idx="1906">
                  <c:v>3127.0000000000005</c:v>
                </c:pt>
                <c:pt idx="1907">
                  <c:v>3126.7999999999997</c:v>
                </c:pt>
                <c:pt idx="1908">
                  <c:v>3126.7000000000007</c:v>
                </c:pt>
                <c:pt idx="1909">
                  <c:v>3126.5999999999995</c:v>
                </c:pt>
                <c:pt idx="1910">
                  <c:v>3125.8</c:v>
                </c:pt>
                <c:pt idx="1911">
                  <c:v>3125.8</c:v>
                </c:pt>
                <c:pt idx="1912">
                  <c:v>3125.4</c:v>
                </c:pt>
                <c:pt idx="1913">
                  <c:v>3125.2999999999997</c:v>
                </c:pt>
                <c:pt idx="1914">
                  <c:v>3125.1</c:v>
                </c:pt>
                <c:pt idx="1915">
                  <c:v>3125.0000000000005</c:v>
                </c:pt>
                <c:pt idx="1916">
                  <c:v>3124.4999999999995</c:v>
                </c:pt>
                <c:pt idx="1917">
                  <c:v>3123.7000000000003</c:v>
                </c:pt>
                <c:pt idx="1918">
                  <c:v>3122.0000000000005</c:v>
                </c:pt>
                <c:pt idx="1919">
                  <c:v>3122</c:v>
                </c:pt>
                <c:pt idx="1920">
                  <c:v>3121.4000000000005</c:v>
                </c:pt>
                <c:pt idx="1921">
                  <c:v>3121.2999999999997</c:v>
                </c:pt>
                <c:pt idx="1922">
                  <c:v>3121.2</c:v>
                </c:pt>
                <c:pt idx="1923">
                  <c:v>3121.1</c:v>
                </c:pt>
                <c:pt idx="1924">
                  <c:v>3120.9</c:v>
                </c:pt>
                <c:pt idx="1925">
                  <c:v>3120.5</c:v>
                </c:pt>
                <c:pt idx="1926">
                  <c:v>3120.099999999999</c:v>
                </c:pt>
                <c:pt idx="1927">
                  <c:v>3119.2</c:v>
                </c:pt>
                <c:pt idx="1928">
                  <c:v>3118.8999999999996</c:v>
                </c:pt>
                <c:pt idx="1929">
                  <c:v>3118.8</c:v>
                </c:pt>
                <c:pt idx="1930">
                  <c:v>3118.4999999999995</c:v>
                </c:pt>
                <c:pt idx="1931">
                  <c:v>3118.3999999999996</c:v>
                </c:pt>
                <c:pt idx="1932">
                  <c:v>3117.7999999999997</c:v>
                </c:pt>
                <c:pt idx="1933">
                  <c:v>3117.1999999999994</c:v>
                </c:pt>
                <c:pt idx="1934">
                  <c:v>3116.6000000000004</c:v>
                </c:pt>
                <c:pt idx="1935">
                  <c:v>3115.2999999999993</c:v>
                </c:pt>
                <c:pt idx="1936">
                  <c:v>3114.9999999999995</c:v>
                </c:pt>
                <c:pt idx="1937">
                  <c:v>3114.7000000000003</c:v>
                </c:pt>
                <c:pt idx="1938">
                  <c:v>3114.4</c:v>
                </c:pt>
                <c:pt idx="1939">
                  <c:v>3114.1000000000008</c:v>
                </c:pt>
                <c:pt idx="1940">
                  <c:v>3113.5999999999995</c:v>
                </c:pt>
                <c:pt idx="1941">
                  <c:v>3112.9999999999995</c:v>
                </c:pt>
                <c:pt idx="1942">
                  <c:v>3112.7999999999997</c:v>
                </c:pt>
                <c:pt idx="1943">
                  <c:v>3112.7000000000003</c:v>
                </c:pt>
                <c:pt idx="1944">
                  <c:v>3112.4</c:v>
                </c:pt>
                <c:pt idx="1945">
                  <c:v>3111.7999999999997</c:v>
                </c:pt>
                <c:pt idx="1946">
                  <c:v>3110.7</c:v>
                </c:pt>
                <c:pt idx="1947">
                  <c:v>3110.4</c:v>
                </c:pt>
                <c:pt idx="1948">
                  <c:v>3109.7</c:v>
                </c:pt>
                <c:pt idx="1949">
                  <c:v>3109.4999999999995</c:v>
                </c:pt>
                <c:pt idx="1950">
                  <c:v>3108.8999999999996</c:v>
                </c:pt>
                <c:pt idx="1951">
                  <c:v>3107.8</c:v>
                </c:pt>
                <c:pt idx="1952">
                  <c:v>3107.5</c:v>
                </c:pt>
                <c:pt idx="1953">
                  <c:v>3107.3</c:v>
                </c:pt>
                <c:pt idx="1954">
                  <c:v>3106.7</c:v>
                </c:pt>
                <c:pt idx="1955">
                  <c:v>3105.2000000000003</c:v>
                </c:pt>
                <c:pt idx="1956">
                  <c:v>3105.1000000000004</c:v>
                </c:pt>
                <c:pt idx="1957">
                  <c:v>3103.7999999999997</c:v>
                </c:pt>
                <c:pt idx="1958">
                  <c:v>3103.7999999999997</c:v>
                </c:pt>
                <c:pt idx="1959">
                  <c:v>3103.7999999999997</c:v>
                </c:pt>
                <c:pt idx="1960">
                  <c:v>3103.3999999999996</c:v>
                </c:pt>
                <c:pt idx="1961">
                  <c:v>3103.2999999999993</c:v>
                </c:pt>
                <c:pt idx="1962">
                  <c:v>3103.2</c:v>
                </c:pt>
                <c:pt idx="1963">
                  <c:v>3103.1</c:v>
                </c:pt>
                <c:pt idx="1964">
                  <c:v>3103.0000000000005</c:v>
                </c:pt>
                <c:pt idx="1965">
                  <c:v>3102.9999999999995</c:v>
                </c:pt>
                <c:pt idx="1966">
                  <c:v>3102.9999999999991</c:v>
                </c:pt>
                <c:pt idx="1967">
                  <c:v>3102.7999999999997</c:v>
                </c:pt>
                <c:pt idx="1968">
                  <c:v>3101.7999999999997</c:v>
                </c:pt>
                <c:pt idx="1969">
                  <c:v>3101.5</c:v>
                </c:pt>
                <c:pt idx="1970">
                  <c:v>3100.3000000000006</c:v>
                </c:pt>
                <c:pt idx="1971">
                  <c:v>3099.3</c:v>
                </c:pt>
                <c:pt idx="1972">
                  <c:v>3098.5</c:v>
                </c:pt>
                <c:pt idx="1973">
                  <c:v>3097.3000000000006</c:v>
                </c:pt>
                <c:pt idx="1974">
                  <c:v>3097.2999999999997</c:v>
                </c:pt>
                <c:pt idx="1975">
                  <c:v>3096.5</c:v>
                </c:pt>
                <c:pt idx="1976">
                  <c:v>3096.4000000000005</c:v>
                </c:pt>
                <c:pt idx="1977">
                  <c:v>3095.8999999999996</c:v>
                </c:pt>
                <c:pt idx="1978">
                  <c:v>3095.3000000000006</c:v>
                </c:pt>
                <c:pt idx="1979">
                  <c:v>3094.4</c:v>
                </c:pt>
                <c:pt idx="1980">
                  <c:v>3094.2999999999993</c:v>
                </c:pt>
                <c:pt idx="1981">
                  <c:v>3093.7999999999997</c:v>
                </c:pt>
                <c:pt idx="1982">
                  <c:v>3093.4</c:v>
                </c:pt>
                <c:pt idx="1983">
                  <c:v>3092.8999999999992</c:v>
                </c:pt>
                <c:pt idx="1984">
                  <c:v>3092.4000000000005</c:v>
                </c:pt>
                <c:pt idx="1985">
                  <c:v>3092.4</c:v>
                </c:pt>
                <c:pt idx="1986">
                  <c:v>3092.4</c:v>
                </c:pt>
                <c:pt idx="1987">
                  <c:v>3092.1</c:v>
                </c:pt>
                <c:pt idx="1988">
                  <c:v>3091.5999999999995</c:v>
                </c:pt>
                <c:pt idx="1989">
                  <c:v>3091</c:v>
                </c:pt>
                <c:pt idx="1990">
                  <c:v>3090.9999999999995</c:v>
                </c:pt>
                <c:pt idx="1991">
                  <c:v>3089.5999999999995</c:v>
                </c:pt>
                <c:pt idx="1992">
                  <c:v>3089.5000000000005</c:v>
                </c:pt>
                <c:pt idx="1993">
                  <c:v>3088.7000000000003</c:v>
                </c:pt>
                <c:pt idx="1994">
                  <c:v>3088.7</c:v>
                </c:pt>
                <c:pt idx="1995">
                  <c:v>3087.7000000000007</c:v>
                </c:pt>
                <c:pt idx="1996">
                  <c:v>3087.7</c:v>
                </c:pt>
                <c:pt idx="1997">
                  <c:v>3085.2000000000003</c:v>
                </c:pt>
                <c:pt idx="1998">
                  <c:v>3084.6999999999994</c:v>
                </c:pt>
                <c:pt idx="1999">
                  <c:v>3084.2</c:v>
                </c:pt>
                <c:pt idx="2000">
                  <c:v>3082.7</c:v>
                </c:pt>
                <c:pt idx="2001">
                  <c:v>3082.5000000000005</c:v>
                </c:pt>
                <c:pt idx="2002">
                  <c:v>3082.3</c:v>
                </c:pt>
                <c:pt idx="2003">
                  <c:v>3081</c:v>
                </c:pt>
                <c:pt idx="2004">
                  <c:v>3080.6999999999994</c:v>
                </c:pt>
                <c:pt idx="2005">
                  <c:v>3080.6999999999994</c:v>
                </c:pt>
                <c:pt idx="2006">
                  <c:v>3080</c:v>
                </c:pt>
                <c:pt idx="2007">
                  <c:v>3079.3999999999996</c:v>
                </c:pt>
                <c:pt idx="2008">
                  <c:v>3077.5999999999995</c:v>
                </c:pt>
                <c:pt idx="2009">
                  <c:v>3077.1000000000004</c:v>
                </c:pt>
                <c:pt idx="2010">
                  <c:v>3076.4999999999991</c:v>
                </c:pt>
                <c:pt idx="2011">
                  <c:v>3076.2000000000003</c:v>
                </c:pt>
                <c:pt idx="2012">
                  <c:v>3075.9</c:v>
                </c:pt>
                <c:pt idx="2013">
                  <c:v>3075.7</c:v>
                </c:pt>
                <c:pt idx="2014">
                  <c:v>3075.4</c:v>
                </c:pt>
                <c:pt idx="2015">
                  <c:v>3074.4</c:v>
                </c:pt>
                <c:pt idx="2016">
                  <c:v>3074.3</c:v>
                </c:pt>
                <c:pt idx="2017">
                  <c:v>3073.9</c:v>
                </c:pt>
                <c:pt idx="2018">
                  <c:v>3073.8999999999996</c:v>
                </c:pt>
                <c:pt idx="2019">
                  <c:v>3072.7000000000003</c:v>
                </c:pt>
                <c:pt idx="2020">
                  <c:v>3072.5</c:v>
                </c:pt>
                <c:pt idx="2021">
                  <c:v>3072.1000000000004</c:v>
                </c:pt>
                <c:pt idx="2022">
                  <c:v>3071.6</c:v>
                </c:pt>
                <c:pt idx="2023">
                  <c:v>3071.4999999999995</c:v>
                </c:pt>
                <c:pt idx="2024">
                  <c:v>3070.4999999999995</c:v>
                </c:pt>
                <c:pt idx="2025">
                  <c:v>3070.2999999999997</c:v>
                </c:pt>
                <c:pt idx="2026">
                  <c:v>3070.0999999999995</c:v>
                </c:pt>
                <c:pt idx="2027">
                  <c:v>3069.9000000000005</c:v>
                </c:pt>
                <c:pt idx="2028">
                  <c:v>3069.8999999999996</c:v>
                </c:pt>
                <c:pt idx="2029">
                  <c:v>3069.5</c:v>
                </c:pt>
                <c:pt idx="2030">
                  <c:v>3069.1</c:v>
                </c:pt>
                <c:pt idx="2031">
                  <c:v>3068.8</c:v>
                </c:pt>
                <c:pt idx="2032">
                  <c:v>3067.7</c:v>
                </c:pt>
                <c:pt idx="2033">
                  <c:v>3065.5000000000005</c:v>
                </c:pt>
                <c:pt idx="2034">
                  <c:v>3065.4</c:v>
                </c:pt>
                <c:pt idx="2035">
                  <c:v>3064.7999999999997</c:v>
                </c:pt>
                <c:pt idx="2036">
                  <c:v>3064.5</c:v>
                </c:pt>
                <c:pt idx="2037">
                  <c:v>3064.0000000000005</c:v>
                </c:pt>
                <c:pt idx="2038">
                  <c:v>3063.7000000000007</c:v>
                </c:pt>
                <c:pt idx="2039">
                  <c:v>3061.8999999999992</c:v>
                </c:pt>
                <c:pt idx="2040">
                  <c:v>3060.9000000000005</c:v>
                </c:pt>
                <c:pt idx="2041">
                  <c:v>3059.5</c:v>
                </c:pt>
                <c:pt idx="2042">
                  <c:v>3059.3</c:v>
                </c:pt>
                <c:pt idx="2043">
                  <c:v>3059.1</c:v>
                </c:pt>
                <c:pt idx="2044">
                  <c:v>3058.8000000000006</c:v>
                </c:pt>
                <c:pt idx="2045">
                  <c:v>3057.7</c:v>
                </c:pt>
                <c:pt idx="2046">
                  <c:v>3056.9</c:v>
                </c:pt>
                <c:pt idx="2047">
                  <c:v>3056.6000000000004</c:v>
                </c:pt>
                <c:pt idx="2048">
                  <c:v>3055.7999999999997</c:v>
                </c:pt>
                <c:pt idx="2049">
                  <c:v>3055</c:v>
                </c:pt>
                <c:pt idx="2050">
                  <c:v>3054.7999999999993</c:v>
                </c:pt>
                <c:pt idx="2051">
                  <c:v>3054.2000000000003</c:v>
                </c:pt>
                <c:pt idx="2052">
                  <c:v>3054</c:v>
                </c:pt>
                <c:pt idx="2053">
                  <c:v>3053.8</c:v>
                </c:pt>
                <c:pt idx="2054">
                  <c:v>3053.6</c:v>
                </c:pt>
                <c:pt idx="2055">
                  <c:v>3053.5999999999995</c:v>
                </c:pt>
                <c:pt idx="2056">
                  <c:v>3053.2</c:v>
                </c:pt>
                <c:pt idx="2057">
                  <c:v>3052.7000000000007</c:v>
                </c:pt>
                <c:pt idx="2058">
                  <c:v>3052.3999999999996</c:v>
                </c:pt>
                <c:pt idx="2059">
                  <c:v>3051.9</c:v>
                </c:pt>
                <c:pt idx="2060">
                  <c:v>3051.8</c:v>
                </c:pt>
                <c:pt idx="2061">
                  <c:v>3050.5</c:v>
                </c:pt>
                <c:pt idx="2062">
                  <c:v>3048.6000000000004</c:v>
                </c:pt>
                <c:pt idx="2063">
                  <c:v>3048.2</c:v>
                </c:pt>
                <c:pt idx="2064">
                  <c:v>3048</c:v>
                </c:pt>
                <c:pt idx="2065">
                  <c:v>3047.1</c:v>
                </c:pt>
                <c:pt idx="2066">
                  <c:v>3046.6</c:v>
                </c:pt>
                <c:pt idx="2067">
                  <c:v>3046.5</c:v>
                </c:pt>
                <c:pt idx="2068">
                  <c:v>3046.3</c:v>
                </c:pt>
                <c:pt idx="2069">
                  <c:v>3046.2000000000003</c:v>
                </c:pt>
                <c:pt idx="2070">
                  <c:v>3045.8000000000006</c:v>
                </c:pt>
                <c:pt idx="2071">
                  <c:v>3045.1</c:v>
                </c:pt>
                <c:pt idx="2072">
                  <c:v>3044.4000000000005</c:v>
                </c:pt>
                <c:pt idx="2073">
                  <c:v>3044.2000000000012</c:v>
                </c:pt>
                <c:pt idx="2074">
                  <c:v>3043.5000000000005</c:v>
                </c:pt>
                <c:pt idx="2075">
                  <c:v>3043.5</c:v>
                </c:pt>
                <c:pt idx="2076">
                  <c:v>3043.2999999999997</c:v>
                </c:pt>
                <c:pt idx="2077">
                  <c:v>3043.2</c:v>
                </c:pt>
                <c:pt idx="2078">
                  <c:v>3043.1000000000004</c:v>
                </c:pt>
                <c:pt idx="2079">
                  <c:v>3043.0999999999985</c:v>
                </c:pt>
                <c:pt idx="2080">
                  <c:v>3042.9999999999995</c:v>
                </c:pt>
                <c:pt idx="2081">
                  <c:v>3042.5000000000005</c:v>
                </c:pt>
                <c:pt idx="2082">
                  <c:v>3042.3999999999996</c:v>
                </c:pt>
                <c:pt idx="2083">
                  <c:v>3042.2999999999997</c:v>
                </c:pt>
                <c:pt idx="2084">
                  <c:v>3041.2000000000003</c:v>
                </c:pt>
                <c:pt idx="2085">
                  <c:v>3041.0000000000005</c:v>
                </c:pt>
                <c:pt idx="2086">
                  <c:v>3040.6</c:v>
                </c:pt>
                <c:pt idx="2087">
                  <c:v>3040.5</c:v>
                </c:pt>
                <c:pt idx="2088">
                  <c:v>3039.6999999999989</c:v>
                </c:pt>
                <c:pt idx="2089">
                  <c:v>3039.1000000000004</c:v>
                </c:pt>
                <c:pt idx="2090">
                  <c:v>3037.3999999999996</c:v>
                </c:pt>
                <c:pt idx="2091">
                  <c:v>3036.7000000000003</c:v>
                </c:pt>
                <c:pt idx="2092">
                  <c:v>3036.7</c:v>
                </c:pt>
                <c:pt idx="2093">
                  <c:v>3036.5999999999995</c:v>
                </c:pt>
                <c:pt idx="2094">
                  <c:v>3036.5</c:v>
                </c:pt>
                <c:pt idx="2095">
                  <c:v>3036.4999999999995</c:v>
                </c:pt>
                <c:pt idx="2096">
                  <c:v>3036.4999999999995</c:v>
                </c:pt>
                <c:pt idx="2097">
                  <c:v>3036.2</c:v>
                </c:pt>
                <c:pt idx="2098">
                  <c:v>3034.4999999999995</c:v>
                </c:pt>
                <c:pt idx="2099">
                  <c:v>3034.1999999999994</c:v>
                </c:pt>
                <c:pt idx="2100">
                  <c:v>3034.1</c:v>
                </c:pt>
                <c:pt idx="2101">
                  <c:v>3033.6000000000004</c:v>
                </c:pt>
                <c:pt idx="2102">
                  <c:v>3031.3</c:v>
                </c:pt>
                <c:pt idx="2103">
                  <c:v>3031.2000000000007</c:v>
                </c:pt>
                <c:pt idx="2104">
                  <c:v>3030.5999999999995</c:v>
                </c:pt>
                <c:pt idx="2105">
                  <c:v>3030.5</c:v>
                </c:pt>
                <c:pt idx="2106">
                  <c:v>3030.2000000000003</c:v>
                </c:pt>
                <c:pt idx="2107">
                  <c:v>3030</c:v>
                </c:pt>
                <c:pt idx="2108">
                  <c:v>3030</c:v>
                </c:pt>
                <c:pt idx="2109">
                  <c:v>3029.6</c:v>
                </c:pt>
                <c:pt idx="2110">
                  <c:v>3029.4999999999995</c:v>
                </c:pt>
                <c:pt idx="2111">
                  <c:v>3029</c:v>
                </c:pt>
                <c:pt idx="2112">
                  <c:v>3028.4</c:v>
                </c:pt>
                <c:pt idx="2113">
                  <c:v>3027.3</c:v>
                </c:pt>
                <c:pt idx="2114">
                  <c:v>3026.9999999999995</c:v>
                </c:pt>
                <c:pt idx="2115">
                  <c:v>3025.8</c:v>
                </c:pt>
                <c:pt idx="2116">
                  <c:v>3025</c:v>
                </c:pt>
                <c:pt idx="2117">
                  <c:v>3024.8</c:v>
                </c:pt>
                <c:pt idx="2118">
                  <c:v>3024.6</c:v>
                </c:pt>
                <c:pt idx="2119">
                  <c:v>3024.1999999999994</c:v>
                </c:pt>
                <c:pt idx="2120">
                  <c:v>3023.5000000000005</c:v>
                </c:pt>
                <c:pt idx="2121">
                  <c:v>3023.2</c:v>
                </c:pt>
                <c:pt idx="2122">
                  <c:v>3020.2000000000003</c:v>
                </c:pt>
                <c:pt idx="2123">
                  <c:v>3019.9</c:v>
                </c:pt>
                <c:pt idx="2124">
                  <c:v>3019.7999999999997</c:v>
                </c:pt>
                <c:pt idx="2125">
                  <c:v>3018.900000000001</c:v>
                </c:pt>
                <c:pt idx="2126">
                  <c:v>3018.9</c:v>
                </c:pt>
                <c:pt idx="2127">
                  <c:v>3018.8999999999996</c:v>
                </c:pt>
                <c:pt idx="2128">
                  <c:v>3018.7000000000003</c:v>
                </c:pt>
                <c:pt idx="2129">
                  <c:v>3018.6</c:v>
                </c:pt>
                <c:pt idx="2130">
                  <c:v>3018.5000000000005</c:v>
                </c:pt>
                <c:pt idx="2131">
                  <c:v>3018.2</c:v>
                </c:pt>
                <c:pt idx="2132">
                  <c:v>3017.7</c:v>
                </c:pt>
                <c:pt idx="2133">
                  <c:v>3016.4</c:v>
                </c:pt>
                <c:pt idx="2134">
                  <c:v>3016.3999999999996</c:v>
                </c:pt>
                <c:pt idx="2135">
                  <c:v>3015.8999999999992</c:v>
                </c:pt>
                <c:pt idx="2136">
                  <c:v>3015.5000000000005</c:v>
                </c:pt>
                <c:pt idx="2137">
                  <c:v>3014.3999999999996</c:v>
                </c:pt>
                <c:pt idx="2138">
                  <c:v>3014.3</c:v>
                </c:pt>
                <c:pt idx="2139">
                  <c:v>3013.6</c:v>
                </c:pt>
                <c:pt idx="2140">
                  <c:v>3012.3999999999996</c:v>
                </c:pt>
                <c:pt idx="2141">
                  <c:v>3011.7000000000003</c:v>
                </c:pt>
                <c:pt idx="2142">
                  <c:v>3011.4</c:v>
                </c:pt>
                <c:pt idx="2143">
                  <c:v>3010.2999999999997</c:v>
                </c:pt>
                <c:pt idx="2144">
                  <c:v>3010.0000000000005</c:v>
                </c:pt>
                <c:pt idx="2145">
                  <c:v>3009.7</c:v>
                </c:pt>
                <c:pt idx="2146">
                  <c:v>3009.6</c:v>
                </c:pt>
                <c:pt idx="2147">
                  <c:v>3009.4</c:v>
                </c:pt>
                <c:pt idx="2148">
                  <c:v>3009.3999999999996</c:v>
                </c:pt>
                <c:pt idx="2149">
                  <c:v>3008.5000000000005</c:v>
                </c:pt>
                <c:pt idx="2150">
                  <c:v>3007.8000000000006</c:v>
                </c:pt>
                <c:pt idx="2151">
                  <c:v>3007.3999999999996</c:v>
                </c:pt>
                <c:pt idx="2152">
                  <c:v>3007.3</c:v>
                </c:pt>
                <c:pt idx="2153">
                  <c:v>3007.0999999999995</c:v>
                </c:pt>
                <c:pt idx="2154">
                  <c:v>3007.0000000000005</c:v>
                </c:pt>
                <c:pt idx="2155">
                  <c:v>3006.7000000000003</c:v>
                </c:pt>
                <c:pt idx="2156">
                  <c:v>3006.3</c:v>
                </c:pt>
                <c:pt idx="2157">
                  <c:v>3005.8</c:v>
                </c:pt>
                <c:pt idx="2158">
                  <c:v>3005.2999999999997</c:v>
                </c:pt>
                <c:pt idx="2159">
                  <c:v>3004.5</c:v>
                </c:pt>
                <c:pt idx="2160">
                  <c:v>3004.4</c:v>
                </c:pt>
                <c:pt idx="2161">
                  <c:v>3003.8000000000006</c:v>
                </c:pt>
                <c:pt idx="2162">
                  <c:v>3003.7000000000003</c:v>
                </c:pt>
                <c:pt idx="2163">
                  <c:v>3003.6</c:v>
                </c:pt>
                <c:pt idx="2164">
                  <c:v>3003.3</c:v>
                </c:pt>
                <c:pt idx="2165">
                  <c:v>3003.1</c:v>
                </c:pt>
                <c:pt idx="2166">
                  <c:v>3002.7999999999993</c:v>
                </c:pt>
                <c:pt idx="2167">
                  <c:v>3001.7</c:v>
                </c:pt>
                <c:pt idx="2168">
                  <c:v>3001.4000000000005</c:v>
                </c:pt>
                <c:pt idx="2169">
                  <c:v>3001.2000000000003</c:v>
                </c:pt>
                <c:pt idx="2170">
                  <c:v>3000.900000000001</c:v>
                </c:pt>
                <c:pt idx="2171">
                  <c:v>3000.6</c:v>
                </c:pt>
                <c:pt idx="2172">
                  <c:v>3000.0000000000005</c:v>
                </c:pt>
                <c:pt idx="2173">
                  <c:v>2999.5000000000005</c:v>
                </c:pt>
                <c:pt idx="2174">
                  <c:v>2998.8999999999996</c:v>
                </c:pt>
                <c:pt idx="2175">
                  <c:v>2998.6000000000004</c:v>
                </c:pt>
                <c:pt idx="2176">
                  <c:v>2998.099999999999</c:v>
                </c:pt>
                <c:pt idx="2177">
                  <c:v>2997.5000000000005</c:v>
                </c:pt>
                <c:pt idx="2178">
                  <c:v>2997.2000000000003</c:v>
                </c:pt>
                <c:pt idx="2179">
                  <c:v>2997.2</c:v>
                </c:pt>
                <c:pt idx="2180">
                  <c:v>2997</c:v>
                </c:pt>
                <c:pt idx="2181">
                  <c:v>2996.8</c:v>
                </c:pt>
                <c:pt idx="2182">
                  <c:v>2996.3</c:v>
                </c:pt>
                <c:pt idx="2183">
                  <c:v>2996.1000000000004</c:v>
                </c:pt>
                <c:pt idx="2184">
                  <c:v>2995.4</c:v>
                </c:pt>
                <c:pt idx="2185">
                  <c:v>2994.2999999999997</c:v>
                </c:pt>
                <c:pt idx="2186">
                  <c:v>2994.2999999999997</c:v>
                </c:pt>
                <c:pt idx="2187">
                  <c:v>2992.4000000000005</c:v>
                </c:pt>
                <c:pt idx="2188">
                  <c:v>2992.2999999999997</c:v>
                </c:pt>
                <c:pt idx="2189">
                  <c:v>2992.1000000000004</c:v>
                </c:pt>
                <c:pt idx="2190">
                  <c:v>2991.5</c:v>
                </c:pt>
                <c:pt idx="2191">
                  <c:v>2991.3999999999996</c:v>
                </c:pt>
                <c:pt idx="2192">
                  <c:v>2990.4999999999995</c:v>
                </c:pt>
                <c:pt idx="2193">
                  <c:v>2990.1000000000004</c:v>
                </c:pt>
                <c:pt idx="2194">
                  <c:v>2989.7</c:v>
                </c:pt>
                <c:pt idx="2195">
                  <c:v>2989.3000000000006</c:v>
                </c:pt>
                <c:pt idx="2196">
                  <c:v>2989.2</c:v>
                </c:pt>
                <c:pt idx="2197">
                  <c:v>2989.1</c:v>
                </c:pt>
                <c:pt idx="2198">
                  <c:v>2988.6</c:v>
                </c:pt>
                <c:pt idx="2199">
                  <c:v>2987.4</c:v>
                </c:pt>
                <c:pt idx="2200">
                  <c:v>2987.2</c:v>
                </c:pt>
                <c:pt idx="2201">
                  <c:v>2987</c:v>
                </c:pt>
                <c:pt idx="2202">
                  <c:v>2986.9000000000005</c:v>
                </c:pt>
                <c:pt idx="2203">
                  <c:v>2986.5000000000009</c:v>
                </c:pt>
                <c:pt idx="2204">
                  <c:v>2986.4999999999995</c:v>
                </c:pt>
                <c:pt idx="2205">
                  <c:v>2986.3000000000011</c:v>
                </c:pt>
                <c:pt idx="2206">
                  <c:v>2986.0000000000005</c:v>
                </c:pt>
                <c:pt idx="2207">
                  <c:v>2985.6000000000004</c:v>
                </c:pt>
                <c:pt idx="2208">
                  <c:v>2985.5</c:v>
                </c:pt>
                <c:pt idx="2209">
                  <c:v>2985.5</c:v>
                </c:pt>
                <c:pt idx="2210">
                  <c:v>2985.2000000000003</c:v>
                </c:pt>
                <c:pt idx="2211">
                  <c:v>2985.2</c:v>
                </c:pt>
                <c:pt idx="2212">
                  <c:v>2984.9</c:v>
                </c:pt>
                <c:pt idx="2213">
                  <c:v>2983.7000000000003</c:v>
                </c:pt>
                <c:pt idx="2214">
                  <c:v>2982</c:v>
                </c:pt>
                <c:pt idx="2215">
                  <c:v>2981.4999999999995</c:v>
                </c:pt>
                <c:pt idx="2216">
                  <c:v>2981.4</c:v>
                </c:pt>
                <c:pt idx="2217">
                  <c:v>2980.4999999999995</c:v>
                </c:pt>
                <c:pt idx="2218">
                  <c:v>2979.7000000000003</c:v>
                </c:pt>
                <c:pt idx="2219">
                  <c:v>2979.1</c:v>
                </c:pt>
                <c:pt idx="2220">
                  <c:v>2978.9</c:v>
                </c:pt>
                <c:pt idx="2221">
                  <c:v>2978.7</c:v>
                </c:pt>
                <c:pt idx="2222">
                  <c:v>2978.5</c:v>
                </c:pt>
                <c:pt idx="2223">
                  <c:v>2978.3000000000006</c:v>
                </c:pt>
                <c:pt idx="2224">
                  <c:v>2978.2000000000007</c:v>
                </c:pt>
                <c:pt idx="2225">
                  <c:v>2977.3999999999996</c:v>
                </c:pt>
                <c:pt idx="2226">
                  <c:v>2977</c:v>
                </c:pt>
                <c:pt idx="2227">
                  <c:v>2976.8999999999996</c:v>
                </c:pt>
                <c:pt idx="2228">
                  <c:v>2976.8999999999992</c:v>
                </c:pt>
                <c:pt idx="2229">
                  <c:v>2976.7999999999997</c:v>
                </c:pt>
                <c:pt idx="2230">
                  <c:v>2975.5000000000005</c:v>
                </c:pt>
                <c:pt idx="2231">
                  <c:v>2975.1</c:v>
                </c:pt>
                <c:pt idx="2232">
                  <c:v>2973.6</c:v>
                </c:pt>
                <c:pt idx="2233">
                  <c:v>2973.3</c:v>
                </c:pt>
                <c:pt idx="2234">
                  <c:v>2972.8</c:v>
                </c:pt>
                <c:pt idx="2235">
                  <c:v>2972.7000000000003</c:v>
                </c:pt>
                <c:pt idx="2236">
                  <c:v>2972.3</c:v>
                </c:pt>
                <c:pt idx="2237">
                  <c:v>2972.2000000000003</c:v>
                </c:pt>
                <c:pt idx="2238">
                  <c:v>2971.9</c:v>
                </c:pt>
                <c:pt idx="2239">
                  <c:v>2971.4</c:v>
                </c:pt>
                <c:pt idx="2240">
                  <c:v>2971.2999999999993</c:v>
                </c:pt>
                <c:pt idx="2241">
                  <c:v>2971</c:v>
                </c:pt>
                <c:pt idx="2242">
                  <c:v>2970.7999999999997</c:v>
                </c:pt>
                <c:pt idx="2243">
                  <c:v>2970</c:v>
                </c:pt>
                <c:pt idx="2244">
                  <c:v>2968.7</c:v>
                </c:pt>
                <c:pt idx="2245">
                  <c:v>2968.4</c:v>
                </c:pt>
                <c:pt idx="2246">
                  <c:v>2968.1</c:v>
                </c:pt>
                <c:pt idx="2247">
                  <c:v>2967.1</c:v>
                </c:pt>
                <c:pt idx="2248">
                  <c:v>2966.9999999999995</c:v>
                </c:pt>
                <c:pt idx="2249">
                  <c:v>2965.9</c:v>
                </c:pt>
                <c:pt idx="2250">
                  <c:v>2965.8</c:v>
                </c:pt>
                <c:pt idx="2251">
                  <c:v>2965.7000000000007</c:v>
                </c:pt>
                <c:pt idx="2252">
                  <c:v>2965.7</c:v>
                </c:pt>
                <c:pt idx="2253">
                  <c:v>2965.3</c:v>
                </c:pt>
                <c:pt idx="2254">
                  <c:v>2964.8999999999996</c:v>
                </c:pt>
                <c:pt idx="2255">
                  <c:v>2963.9999999999995</c:v>
                </c:pt>
                <c:pt idx="2256">
                  <c:v>2963.7999999999997</c:v>
                </c:pt>
                <c:pt idx="2257">
                  <c:v>2963.4</c:v>
                </c:pt>
                <c:pt idx="2258">
                  <c:v>2962.8</c:v>
                </c:pt>
                <c:pt idx="2259">
                  <c:v>2962.7</c:v>
                </c:pt>
                <c:pt idx="2260">
                  <c:v>2961.9</c:v>
                </c:pt>
                <c:pt idx="2261">
                  <c:v>2961.4</c:v>
                </c:pt>
                <c:pt idx="2262">
                  <c:v>2961.2</c:v>
                </c:pt>
                <c:pt idx="2263">
                  <c:v>2961</c:v>
                </c:pt>
                <c:pt idx="2264">
                  <c:v>2960.4</c:v>
                </c:pt>
                <c:pt idx="2265">
                  <c:v>2959.2000000000003</c:v>
                </c:pt>
                <c:pt idx="2266">
                  <c:v>2959</c:v>
                </c:pt>
                <c:pt idx="2267">
                  <c:v>2959</c:v>
                </c:pt>
                <c:pt idx="2268">
                  <c:v>2958.4999999999995</c:v>
                </c:pt>
                <c:pt idx="2269">
                  <c:v>2958.1</c:v>
                </c:pt>
                <c:pt idx="2270">
                  <c:v>2957.5999999999995</c:v>
                </c:pt>
                <c:pt idx="2271">
                  <c:v>2957.3000000000006</c:v>
                </c:pt>
                <c:pt idx="2272">
                  <c:v>2956.8</c:v>
                </c:pt>
                <c:pt idx="2273">
                  <c:v>2955.9</c:v>
                </c:pt>
                <c:pt idx="2274">
                  <c:v>2955.6000000000004</c:v>
                </c:pt>
                <c:pt idx="2275">
                  <c:v>2954.7</c:v>
                </c:pt>
                <c:pt idx="2276">
                  <c:v>2954</c:v>
                </c:pt>
                <c:pt idx="2277">
                  <c:v>2953.5</c:v>
                </c:pt>
                <c:pt idx="2278">
                  <c:v>2952.7999999999993</c:v>
                </c:pt>
                <c:pt idx="2279">
                  <c:v>2952.2000000000007</c:v>
                </c:pt>
                <c:pt idx="2280">
                  <c:v>2949.7999999999993</c:v>
                </c:pt>
                <c:pt idx="2281">
                  <c:v>2949.4</c:v>
                </c:pt>
                <c:pt idx="2282">
                  <c:v>2948.6</c:v>
                </c:pt>
                <c:pt idx="2283">
                  <c:v>2946.9000000000005</c:v>
                </c:pt>
                <c:pt idx="2284">
                  <c:v>2945.4</c:v>
                </c:pt>
                <c:pt idx="2285">
                  <c:v>2945.4</c:v>
                </c:pt>
                <c:pt idx="2286">
                  <c:v>2944.5999999999995</c:v>
                </c:pt>
                <c:pt idx="2287">
                  <c:v>2944</c:v>
                </c:pt>
                <c:pt idx="2288">
                  <c:v>2942.2</c:v>
                </c:pt>
                <c:pt idx="2289">
                  <c:v>2942</c:v>
                </c:pt>
                <c:pt idx="2290">
                  <c:v>2941.6</c:v>
                </c:pt>
                <c:pt idx="2291">
                  <c:v>2941.3</c:v>
                </c:pt>
                <c:pt idx="2292">
                  <c:v>2940.8999999999996</c:v>
                </c:pt>
                <c:pt idx="2293">
                  <c:v>2940.6999999999994</c:v>
                </c:pt>
                <c:pt idx="2294">
                  <c:v>2940.5</c:v>
                </c:pt>
                <c:pt idx="2295">
                  <c:v>2940.0999999999995</c:v>
                </c:pt>
                <c:pt idx="2296">
                  <c:v>2939.9999999999995</c:v>
                </c:pt>
                <c:pt idx="2297">
                  <c:v>2939.7000000000003</c:v>
                </c:pt>
                <c:pt idx="2298">
                  <c:v>2939.1</c:v>
                </c:pt>
                <c:pt idx="2299">
                  <c:v>2938.7</c:v>
                </c:pt>
                <c:pt idx="2300">
                  <c:v>2938.5999999999995</c:v>
                </c:pt>
                <c:pt idx="2301">
                  <c:v>2938.3</c:v>
                </c:pt>
                <c:pt idx="2302">
                  <c:v>2938.2999999999993</c:v>
                </c:pt>
                <c:pt idx="2303">
                  <c:v>2938</c:v>
                </c:pt>
                <c:pt idx="2304">
                  <c:v>2937.8000000000006</c:v>
                </c:pt>
                <c:pt idx="2305">
                  <c:v>2937.1</c:v>
                </c:pt>
                <c:pt idx="2306">
                  <c:v>2936.9</c:v>
                </c:pt>
                <c:pt idx="2307">
                  <c:v>2936.2000000000003</c:v>
                </c:pt>
                <c:pt idx="2308">
                  <c:v>2936.0000000000005</c:v>
                </c:pt>
                <c:pt idx="2309">
                  <c:v>2935.7999999999997</c:v>
                </c:pt>
                <c:pt idx="2310">
                  <c:v>2935.7</c:v>
                </c:pt>
                <c:pt idx="2311">
                  <c:v>2934.9000000000005</c:v>
                </c:pt>
                <c:pt idx="2312">
                  <c:v>2934.6000000000004</c:v>
                </c:pt>
                <c:pt idx="2313">
                  <c:v>2933.8999999999996</c:v>
                </c:pt>
                <c:pt idx="2314">
                  <c:v>2933.7000000000003</c:v>
                </c:pt>
                <c:pt idx="2315">
                  <c:v>2933.7000000000003</c:v>
                </c:pt>
                <c:pt idx="2316">
                  <c:v>2933.0999999999995</c:v>
                </c:pt>
                <c:pt idx="2317">
                  <c:v>2932.8</c:v>
                </c:pt>
                <c:pt idx="2318">
                  <c:v>2932.7999999999997</c:v>
                </c:pt>
                <c:pt idx="2319">
                  <c:v>2932.6000000000004</c:v>
                </c:pt>
                <c:pt idx="2320">
                  <c:v>2932.5</c:v>
                </c:pt>
                <c:pt idx="2321">
                  <c:v>2932.2000000000003</c:v>
                </c:pt>
                <c:pt idx="2322">
                  <c:v>2932.1000000000008</c:v>
                </c:pt>
                <c:pt idx="2323">
                  <c:v>2932.1000000000004</c:v>
                </c:pt>
                <c:pt idx="2324">
                  <c:v>2932.0000000000005</c:v>
                </c:pt>
                <c:pt idx="2325">
                  <c:v>2931.4999999999995</c:v>
                </c:pt>
                <c:pt idx="2326">
                  <c:v>2931.2000000000003</c:v>
                </c:pt>
                <c:pt idx="2327">
                  <c:v>2930.3</c:v>
                </c:pt>
                <c:pt idx="2328">
                  <c:v>2929.1999999999994</c:v>
                </c:pt>
                <c:pt idx="2329">
                  <c:v>2927.9999999999995</c:v>
                </c:pt>
                <c:pt idx="2330">
                  <c:v>2927.6</c:v>
                </c:pt>
                <c:pt idx="2331">
                  <c:v>2927.2</c:v>
                </c:pt>
                <c:pt idx="2332">
                  <c:v>2927.0999999999995</c:v>
                </c:pt>
                <c:pt idx="2333">
                  <c:v>2926.1999999999994</c:v>
                </c:pt>
                <c:pt idx="2334">
                  <c:v>2925.4999999999995</c:v>
                </c:pt>
                <c:pt idx="2335">
                  <c:v>2924.8</c:v>
                </c:pt>
                <c:pt idx="2336">
                  <c:v>2924.7</c:v>
                </c:pt>
                <c:pt idx="2337">
                  <c:v>2923.9</c:v>
                </c:pt>
                <c:pt idx="2338">
                  <c:v>2923.8</c:v>
                </c:pt>
                <c:pt idx="2339">
                  <c:v>2921.2999999999997</c:v>
                </c:pt>
                <c:pt idx="2340">
                  <c:v>2920.6000000000004</c:v>
                </c:pt>
                <c:pt idx="2341">
                  <c:v>2919.8999999999996</c:v>
                </c:pt>
                <c:pt idx="2342">
                  <c:v>2919.1000000000004</c:v>
                </c:pt>
                <c:pt idx="2343">
                  <c:v>2919.0999999999995</c:v>
                </c:pt>
                <c:pt idx="2344">
                  <c:v>2918.4000000000005</c:v>
                </c:pt>
                <c:pt idx="2345">
                  <c:v>2918.3</c:v>
                </c:pt>
                <c:pt idx="2346">
                  <c:v>2917.1000000000008</c:v>
                </c:pt>
                <c:pt idx="2347">
                  <c:v>2916.9</c:v>
                </c:pt>
                <c:pt idx="2348">
                  <c:v>2916.3999999999996</c:v>
                </c:pt>
                <c:pt idx="2349">
                  <c:v>2916.1</c:v>
                </c:pt>
                <c:pt idx="2350">
                  <c:v>2915.8</c:v>
                </c:pt>
                <c:pt idx="2351">
                  <c:v>2914.5000000000005</c:v>
                </c:pt>
                <c:pt idx="2352">
                  <c:v>2913.8999999999996</c:v>
                </c:pt>
                <c:pt idx="2353">
                  <c:v>2913.8000000000006</c:v>
                </c:pt>
                <c:pt idx="2354">
                  <c:v>2912.7999999999997</c:v>
                </c:pt>
                <c:pt idx="2355">
                  <c:v>2912.5</c:v>
                </c:pt>
                <c:pt idx="2356">
                  <c:v>2912.4</c:v>
                </c:pt>
                <c:pt idx="2357">
                  <c:v>2912.2999999999993</c:v>
                </c:pt>
                <c:pt idx="2358">
                  <c:v>2911.6000000000004</c:v>
                </c:pt>
                <c:pt idx="2359">
                  <c:v>2911.6</c:v>
                </c:pt>
                <c:pt idx="2360">
                  <c:v>2909.1000000000004</c:v>
                </c:pt>
                <c:pt idx="2361">
                  <c:v>2908.6</c:v>
                </c:pt>
                <c:pt idx="2362">
                  <c:v>2908.1</c:v>
                </c:pt>
                <c:pt idx="2363">
                  <c:v>2907.5</c:v>
                </c:pt>
                <c:pt idx="2364">
                  <c:v>2907.4999999999995</c:v>
                </c:pt>
                <c:pt idx="2365">
                  <c:v>2907.4</c:v>
                </c:pt>
                <c:pt idx="2366">
                  <c:v>2906.7</c:v>
                </c:pt>
                <c:pt idx="2367">
                  <c:v>2906</c:v>
                </c:pt>
                <c:pt idx="2368">
                  <c:v>2905.7000000000003</c:v>
                </c:pt>
                <c:pt idx="2369">
                  <c:v>2905.2999999999993</c:v>
                </c:pt>
                <c:pt idx="2370">
                  <c:v>2905.1</c:v>
                </c:pt>
                <c:pt idx="2371">
                  <c:v>2904.7000000000003</c:v>
                </c:pt>
                <c:pt idx="2372">
                  <c:v>2902.9</c:v>
                </c:pt>
                <c:pt idx="2373">
                  <c:v>2902.6000000000004</c:v>
                </c:pt>
                <c:pt idx="2374">
                  <c:v>2902.6</c:v>
                </c:pt>
                <c:pt idx="2375">
                  <c:v>2902.1000000000004</c:v>
                </c:pt>
                <c:pt idx="2376">
                  <c:v>2901.3000000000006</c:v>
                </c:pt>
                <c:pt idx="2377">
                  <c:v>2901.1</c:v>
                </c:pt>
                <c:pt idx="2378">
                  <c:v>2900.7</c:v>
                </c:pt>
                <c:pt idx="2379">
                  <c:v>2900.3999999999996</c:v>
                </c:pt>
                <c:pt idx="2380">
                  <c:v>2900.3999999999996</c:v>
                </c:pt>
                <c:pt idx="2381">
                  <c:v>2899</c:v>
                </c:pt>
                <c:pt idx="2382">
                  <c:v>2898.8</c:v>
                </c:pt>
                <c:pt idx="2383">
                  <c:v>2898.6</c:v>
                </c:pt>
                <c:pt idx="2384">
                  <c:v>2898.2000000000003</c:v>
                </c:pt>
                <c:pt idx="2385">
                  <c:v>2897.9</c:v>
                </c:pt>
                <c:pt idx="2386">
                  <c:v>2897.9</c:v>
                </c:pt>
                <c:pt idx="2387">
                  <c:v>2897.8000000000006</c:v>
                </c:pt>
                <c:pt idx="2388">
                  <c:v>2897.7999999999997</c:v>
                </c:pt>
                <c:pt idx="2389">
                  <c:v>2897.7</c:v>
                </c:pt>
                <c:pt idx="2390">
                  <c:v>2897.2000000000003</c:v>
                </c:pt>
                <c:pt idx="2391">
                  <c:v>2896.4</c:v>
                </c:pt>
                <c:pt idx="2392">
                  <c:v>2895.2000000000003</c:v>
                </c:pt>
                <c:pt idx="2393">
                  <c:v>2894.9000000000005</c:v>
                </c:pt>
                <c:pt idx="2394">
                  <c:v>2894.7000000000007</c:v>
                </c:pt>
                <c:pt idx="2395">
                  <c:v>2894.3999999999996</c:v>
                </c:pt>
                <c:pt idx="2396">
                  <c:v>2893.2999999999997</c:v>
                </c:pt>
                <c:pt idx="2397">
                  <c:v>2893.1</c:v>
                </c:pt>
                <c:pt idx="2398">
                  <c:v>2891.8999999999996</c:v>
                </c:pt>
                <c:pt idx="2399">
                  <c:v>2891.6000000000004</c:v>
                </c:pt>
                <c:pt idx="2400">
                  <c:v>2891.3999999999996</c:v>
                </c:pt>
                <c:pt idx="2401">
                  <c:v>2891.2</c:v>
                </c:pt>
                <c:pt idx="2402">
                  <c:v>2890.8</c:v>
                </c:pt>
                <c:pt idx="2403">
                  <c:v>2890.6</c:v>
                </c:pt>
                <c:pt idx="2404">
                  <c:v>2889.9</c:v>
                </c:pt>
                <c:pt idx="2405">
                  <c:v>2888.3</c:v>
                </c:pt>
                <c:pt idx="2406">
                  <c:v>2888.2999999999997</c:v>
                </c:pt>
                <c:pt idx="2407">
                  <c:v>2888.2000000000007</c:v>
                </c:pt>
                <c:pt idx="2408">
                  <c:v>2887.6</c:v>
                </c:pt>
                <c:pt idx="2409">
                  <c:v>2886.6000000000004</c:v>
                </c:pt>
                <c:pt idx="2410">
                  <c:v>2886.0999999999995</c:v>
                </c:pt>
                <c:pt idx="2411">
                  <c:v>2885.4000000000005</c:v>
                </c:pt>
                <c:pt idx="2412">
                  <c:v>2884.7000000000003</c:v>
                </c:pt>
                <c:pt idx="2413">
                  <c:v>2884.3</c:v>
                </c:pt>
                <c:pt idx="2414">
                  <c:v>2884.2000000000007</c:v>
                </c:pt>
                <c:pt idx="2415">
                  <c:v>2883.7000000000003</c:v>
                </c:pt>
                <c:pt idx="2416">
                  <c:v>2883.7000000000003</c:v>
                </c:pt>
                <c:pt idx="2417">
                  <c:v>2881.6000000000004</c:v>
                </c:pt>
                <c:pt idx="2418">
                  <c:v>2881.5</c:v>
                </c:pt>
                <c:pt idx="2419">
                  <c:v>2881.4000000000005</c:v>
                </c:pt>
                <c:pt idx="2420">
                  <c:v>2880.3999999999996</c:v>
                </c:pt>
                <c:pt idx="2421">
                  <c:v>2880.0999999999995</c:v>
                </c:pt>
                <c:pt idx="2422">
                  <c:v>2879.7999999999997</c:v>
                </c:pt>
                <c:pt idx="2423">
                  <c:v>2879.6000000000004</c:v>
                </c:pt>
                <c:pt idx="2424">
                  <c:v>2879.3</c:v>
                </c:pt>
                <c:pt idx="2425">
                  <c:v>2879.0999999999995</c:v>
                </c:pt>
                <c:pt idx="2426">
                  <c:v>2877.5</c:v>
                </c:pt>
                <c:pt idx="2427">
                  <c:v>2877.5</c:v>
                </c:pt>
                <c:pt idx="2428">
                  <c:v>2877.2000000000003</c:v>
                </c:pt>
                <c:pt idx="2429">
                  <c:v>2877.2000000000003</c:v>
                </c:pt>
                <c:pt idx="2430">
                  <c:v>2877.2000000000003</c:v>
                </c:pt>
                <c:pt idx="2431">
                  <c:v>2876.9</c:v>
                </c:pt>
                <c:pt idx="2432">
                  <c:v>2876.2000000000007</c:v>
                </c:pt>
                <c:pt idx="2433">
                  <c:v>2874.8</c:v>
                </c:pt>
                <c:pt idx="2434">
                  <c:v>2874.3999999999996</c:v>
                </c:pt>
                <c:pt idx="2435">
                  <c:v>2874.3</c:v>
                </c:pt>
                <c:pt idx="2436">
                  <c:v>2874.1</c:v>
                </c:pt>
                <c:pt idx="2437">
                  <c:v>2873.2999999999997</c:v>
                </c:pt>
                <c:pt idx="2438">
                  <c:v>2873</c:v>
                </c:pt>
                <c:pt idx="2439">
                  <c:v>2872.5</c:v>
                </c:pt>
                <c:pt idx="2440">
                  <c:v>2872.4</c:v>
                </c:pt>
                <c:pt idx="2441">
                  <c:v>2872.1</c:v>
                </c:pt>
                <c:pt idx="2442">
                  <c:v>2871.8</c:v>
                </c:pt>
                <c:pt idx="2443">
                  <c:v>2871.7000000000003</c:v>
                </c:pt>
                <c:pt idx="2444">
                  <c:v>2871.3999999999992</c:v>
                </c:pt>
                <c:pt idx="2445">
                  <c:v>2871</c:v>
                </c:pt>
                <c:pt idx="2446">
                  <c:v>2870.8000000000006</c:v>
                </c:pt>
                <c:pt idx="2447">
                  <c:v>2870.4</c:v>
                </c:pt>
                <c:pt idx="2448">
                  <c:v>2870.2</c:v>
                </c:pt>
                <c:pt idx="2449">
                  <c:v>2870</c:v>
                </c:pt>
                <c:pt idx="2450">
                  <c:v>2869.8</c:v>
                </c:pt>
                <c:pt idx="2451">
                  <c:v>2869.8</c:v>
                </c:pt>
                <c:pt idx="2452">
                  <c:v>2869.6000000000004</c:v>
                </c:pt>
                <c:pt idx="2453">
                  <c:v>2868.3</c:v>
                </c:pt>
                <c:pt idx="2454">
                  <c:v>2867.2999999999997</c:v>
                </c:pt>
                <c:pt idx="2455">
                  <c:v>2866.9999999999995</c:v>
                </c:pt>
                <c:pt idx="2456">
                  <c:v>2866.5</c:v>
                </c:pt>
                <c:pt idx="2457">
                  <c:v>2866.4</c:v>
                </c:pt>
                <c:pt idx="2458">
                  <c:v>2865</c:v>
                </c:pt>
                <c:pt idx="2459">
                  <c:v>2864.5</c:v>
                </c:pt>
                <c:pt idx="2460">
                  <c:v>2864.2000000000003</c:v>
                </c:pt>
                <c:pt idx="2461">
                  <c:v>2864</c:v>
                </c:pt>
                <c:pt idx="2462">
                  <c:v>2860.7</c:v>
                </c:pt>
                <c:pt idx="2463">
                  <c:v>2860.3</c:v>
                </c:pt>
                <c:pt idx="2464">
                  <c:v>2859.8</c:v>
                </c:pt>
                <c:pt idx="2465">
                  <c:v>2859.5999999999995</c:v>
                </c:pt>
                <c:pt idx="2466">
                  <c:v>2859.2000000000003</c:v>
                </c:pt>
                <c:pt idx="2467">
                  <c:v>2859.2000000000003</c:v>
                </c:pt>
                <c:pt idx="2468">
                  <c:v>2858.3000000000006</c:v>
                </c:pt>
                <c:pt idx="2469">
                  <c:v>2857.3</c:v>
                </c:pt>
                <c:pt idx="2470">
                  <c:v>2857</c:v>
                </c:pt>
                <c:pt idx="2471">
                  <c:v>2856.9</c:v>
                </c:pt>
                <c:pt idx="2472">
                  <c:v>2856.2000000000007</c:v>
                </c:pt>
                <c:pt idx="2473">
                  <c:v>2855.4</c:v>
                </c:pt>
                <c:pt idx="2474">
                  <c:v>2855.4</c:v>
                </c:pt>
                <c:pt idx="2475">
                  <c:v>2854.6999999999994</c:v>
                </c:pt>
                <c:pt idx="2476">
                  <c:v>2854.2</c:v>
                </c:pt>
                <c:pt idx="2477">
                  <c:v>2853.8</c:v>
                </c:pt>
                <c:pt idx="2478">
                  <c:v>2853.7999999999997</c:v>
                </c:pt>
                <c:pt idx="2479">
                  <c:v>2853.4000000000005</c:v>
                </c:pt>
                <c:pt idx="2480">
                  <c:v>2853.3999999999996</c:v>
                </c:pt>
                <c:pt idx="2481">
                  <c:v>2853.2000000000007</c:v>
                </c:pt>
                <c:pt idx="2482">
                  <c:v>2853.1000000000008</c:v>
                </c:pt>
                <c:pt idx="2483">
                  <c:v>2853.1000000000004</c:v>
                </c:pt>
                <c:pt idx="2484">
                  <c:v>2851.8</c:v>
                </c:pt>
                <c:pt idx="2485">
                  <c:v>2851.4000000000005</c:v>
                </c:pt>
                <c:pt idx="2486">
                  <c:v>2851.2999999999993</c:v>
                </c:pt>
                <c:pt idx="2487">
                  <c:v>2850.7</c:v>
                </c:pt>
                <c:pt idx="2488">
                  <c:v>2849.9999999999995</c:v>
                </c:pt>
                <c:pt idx="2489">
                  <c:v>2849.7000000000003</c:v>
                </c:pt>
                <c:pt idx="2490">
                  <c:v>2849.2000000000007</c:v>
                </c:pt>
                <c:pt idx="2491">
                  <c:v>2846.7000000000003</c:v>
                </c:pt>
                <c:pt idx="2492">
                  <c:v>2846.6000000000008</c:v>
                </c:pt>
                <c:pt idx="2493">
                  <c:v>2846.2</c:v>
                </c:pt>
                <c:pt idx="2494">
                  <c:v>2845.5000000000005</c:v>
                </c:pt>
                <c:pt idx="2495">
                  <c:v>2844.9999999999995</c:v>
                </c:pt>
                <c:pt idx="2496">
                  <c:v>2844.8999999999992</c:v>
                </c:pt>
                <c:pt idx="2497">
                  <c:v>2844.2</c:v>
                </c:pt>
                <c:pt idx="2498">
                  <c:v>2844</c:v>
                </c:pt>
                <c:pt idx="2499">
                  <c:v>2842.9</c:v>
                </c:pt>
                <c:pt idx="2500">
                  <c:v>2842.6</c:v>
                </c:pt>
                <c:pt idx="2501">
                  <c:v>2842.6</c:v>
                </c:pt>
                <c:pt idx="2502">
                  <c:v>2841.9999999999995</c:v>
                </c:pt>
                <c:pt idx="2503">
                  <c:v>2841.7999999999997</c:v>
                </c:pt>
                <c:pt idx="2504">
                  <c:v>2841.3999999999996</c:v>
                </c:pt>
                <c:pt idx="2505">
                  <c:v>2840.7999999999993</c:v>
                </c:pt>
                <c:pt idx="2506">
                  <c:v>2840.5999999999995</c:v>
                </c:pt>
                <c:pt idx="2507">
                  <c:v>2840.2000000000003</c:v>
                </c:pt>
                <c:pt idx="2508">
                  <c:v>2840.2000000000003</c:v>
                </c:pt>
                <c:pt idx="2509">
                  <c:v>2838.9</c:v>
                </c:pt>
                <c:pt idx="2510">
                  <c:v>2838.8999999999996</c:v>
                </c:pt>
                <c:pt idx="2511">
                  <c:v>2838.2</c:v>
                </c:pt>
                <c:pt idx="2512">
                  <c:v>2838.1</c:v>
                </c:pt>
                <c:pt idx="2513">
                  <c:v>2836.8</c:v>
                </c:pt>
                <c:pt idx="2514">
                  <c:v>2834.9000000000005</c:v>
                </c:pt>
                <c:pt idx="2515">
                  <c:v>2834.8</c:v>
                </c:pt>
                <c:pt idx="2516">
                  <c:v>2834.7999999999997</c:v>
                </c:pt>
                <c:pt idx="2517">
                  <c:v>2834.0000000000009</c:v>
                </c:pt>
                <c:pt idx="2518">
                  <c:v>2834</c:v>
                </c:pt>
                <c:pt idx="2519">
                  <c:v>2833.7000000000003</c:v>
                </c:pt>
                <c:pt idx="2520">
                  <c:v>2832.9999999999995</c:v>
                </c:pt>
                <c:pt idx="2521">
                  <c:v>2832.9</c:v>
                </c:pt>
                <c:pt idx="2522">
                  <c:v>2832.8</c:v>
                </c:pt>
                <c:pt idx="2523">
                  <c:v>2832.6</c:v>
                </c:pt>
                <c:pt idx="2524">
                  <c:v>2832.0000000000005</c:v>
                </c:pt>
                <c:pt idx="2525">
                  <c:v>2831.9000000000005</c:v>
                </c:pt>
                <c:pt idx="2526">
                  <c:v>2831.7</c:v>
                </c:pt>
                <c:pt idx="2527">
                  <c:v>2831.5</c:v>
                </c:pt>
                <c:pt idx="2528">
                  <c:v>2831.5</c:v>
                </c:pt>
                <c:pt idx="2529">
                  <c:v>2828.3000000000006</c:v>
                </c:pt>
                <c:pt idx="2530">
                  <c:v>2828</c:v>
                </c:pt>
                <c:pt idx="2531">
                  <c:v>2827.7</c:v>
                </c:pt>
                <c:pt idx="2532">
                  <c:v>2826.3999999999996</c:v>
                </c:pt>
                <c:pt idx="2533">
                  <c:v>2824.1000000000004</c:v>
                </c:pt>
                <c:pt idx="2534">
                  <c:v>2823.5</c:v>
                </c:pt>
                <c:pt idx="2535">
                  <c:v>2823.5</c:v>
                </c:pt>
                <c:pt idx="2536">
                  <c:v>2823.4999999999995</c:v>
                </c:pt>
                <c:pt idx="2537">
                  <c:v>2823.1</c:v>
                </c:pt>
                <c:pt idx="2538">
                  <c:v>2822.6</c:v>
                </c:pt>
                <c:pt idx="2539">
                  <c:v>2822.2999999999993</c:v>
                </c:pt>
                <c:pt idx="2540">
                  <c:v>2822.2</c:v>
                </c:pt>
                <c:pt idx="2541">
                  <c:v>2822.1</c:v>
                </c:pt>
                <c:pt idx="2542">
                  <c:v>2821.3</c:v>
                </c:pt>
                <c:pt idx="2543">
                  <c:v>2820.9</c:v>
                </c:pt>
                <c:pt idx="2544">
                  <c:v>2820.8999999999996</c:v>
                </c:pt>
                <c:pt idx="2545">
                  <c:v>2820.3</c:v>
                </c:pt>
                <c:pt idx="2546">
                  <c:v>2819.9000000000005</c:v>
                </c:pt>
                <c:pt idx="2547">
                  <c:v>2819.9</c:v>
                </c:pt>
                <c:pt idx="2548">
                  <c:v>2819.7</c:v>
                </c:pt>
                <c:pt idx="2549">
                  <c:v>2819.2999999999997</c:v>
                </c:pt>
                <c:pt idx="2550">
                  <c:v>2818.9</c:v>
                </c:pt>
                <c:pt idx="2551">
                  <c:v>2818.7999999999997</c:v>
                </c:pt>
                <c:pt idx="2552">
                  <c:v>2818.7000000000003</c:v>
                </c:pt>
                <c:pt idx="2553">
                  <c:v>2818.3000000000006</c:v>
                </c:pt>
                <c:pt idx="2554">
                  <c:v>2818.2999999999993</c:v>
                </c:pt>
                <c:pt idx="2555">
                  <c:v>2816.9</c:v>
                </c:pt>
                <c:pt idx="2556">
                  <c:v>2816.3</c:v>
                </c:pt>
                <c:pt idx="2557">
                  <c:v>2816</c:v>
                </c:pt>
                <c:pt idx="2558">
                  <c:v>2813.5999999999995</c:v>
                </c:pt>
                <c:pt idx="2559">
                  <c:v>2812.6000000000004</c:v>
                </c:pt>
                <c:pt idx="2560">
                  <c:v>2812.3999999999996</c:v>
                </c:pt>
                <c:pt idx="2561">
                  <c:v>2811.7999999999997</c:v>
                </c:pt>
                <c:pt idx="2562">
                  <c:v>2811.0999999999995</c:v>
                </c:pt>
                <c:pt idx="2563">
                  <c:v>2810.2</c:v>
                </c:pt>
                <c:pt idx="2564">
                  <c:v>2810.1</c:v>
                </c:pt>
                <c:pt idx="2565">
                  <c:v>2809.5</c:v>
                </c:pt>
                <c:pt idx="2566">
                  <c:v>2809.0000000000005</c:v>
                </c:pt>
                <c:pt idx="2567">
                  <c:v>2808.7000000000003</c:v>
                </c:pt>
                <c:pt idx="2568">
                  <c:v>2808.1000000000004</c:v>
                </c:pt>
                <c:pt idx="2569">
                  <c:v>2806.9000000000005</c:v>
                </c:pt>
                <c:pt idx="2570">
                  <c:v>2805.3999999999996</c:v>
                </c:pt>
                <c:pt idx="2571">
                  <c:v>2804.2999999999997</c:v>
                </c:pt>
                <c:pt idx="2572">
                  <c:v>2804.1999999999994</c:v>
                </c:pt>
                <c:pt idx="2573">
                  <c:v>2803</c:v>
                </c:pt>
                <c:pt idx="2574">
                  <c:v>2802.9</c:v>
                </c:pt>
                <c:pt idx="2575">
                  <c:v>2802.7</c:v>
                </c:pt>
                <c:pt idx="2576">
                  <c:v>2802.0999999999995</c:v>
                </c:pt>
                <c:pt idx="2577">
                  <c:v>2801.9</c:v>
                </c:pt>
                <c:pt idx="2578">
                  <c:v>2801.7999999999997</c:v>
                </c:pt>
                <c:pt idx="2579">
                  <c:v>2801.3</c:v>
                </c:pt>
                <c:pt idx="2580">
                  <c:v>2801.1000000000004</c:v>
                </c:pt>
                <c:pt idx="2581">
                  <c:v>2800.9</c:v>
                </c:pt>
                <c:pt idx="2582">
                  <c:v>2800.7999999999997</c:v>
                </c:pt>
                <c:pt idx="2583">
                  <c:v>2799.6000000000008</c:v>
                </c:pt>
                <c:pt idx="2584">
                  <c:v>2799.4999999999995</c:v>
                </c:pt>
                <c:pt idx="2585">
                  <c:v>2798.2</c:v>
                </c:pt>
                <c:pt idx="2586">
                  <c:v>2797.8</c:v>
                </c:pt>
                <c:pt idx="2587">
                  <c:v>2796.4</c:v>
                </c:pt>
                <c:pt idx="2588">
                  <c:v>2795.9000000000005</c:v>
                </c:pt>
                <c:pt idx="2589">
                  <c:v>2794.8000000000006</c:v>
                </c:pt>
                <c:pt idx="2590">
                  <c:v>2794.7</c:v>
                </c:pt>
                <c:pt idx="2591">
                  <c:v>2793.7000000000007</c:v>
                </c:pt>
                <c:pt idx="2592">
                  <c:v>2793.7000000000007</c:v>
                </c:pt>
                <c:pt idx="2593">
                  <c:v>2793.7000000000003</c:v>
                </c:pt>
                <c:pt idx="2594">
                  <c:v>2793.7</c:v>
                </c:pt>
                <c:pt idx="2595">
                  <c:v>2793.2</c:v>
                </c:pt>
                <c:pt idx="2596">
                  <c:v>2792.4</c:v>
                </c:pt>
                <c:pt idx="2597">
                  <c:v>2792.1000000000004</c:v>
                </c:pt>
                <c:pt idx="2598">
                  <c:v>2791.6000000000004</c:v>
                </c:pt>
                <c:pt idx="2599">
                  <c:v>2791.6</c:v>
                </c:pt>
                <c:pt idx="2600">
                  <c:v>2791.4999999999995</c:v>
                </c:pt>
                <c:pt idx="2601">
                  <c:v>2790.1000000000004</c:v>
                </c:pt>
                <c:pt idx="2602">
                  <c:v>2789.9999999999995</c:v>
                </c:pt>
                <c:pt idx="2603">
                  <c:v>2789.5</c:v>
                </c:pt>
                <c:pt idx="2604">
                  <c:v>2789.5</c:v>
                </c:pt>
                <c:pt idx="2605">
                  <c:v>2789.4999999999995</c:v>
                </c:pt>
                <c:pt idx="2606">
                  <c:v>2789</c:v>
                </c:pt>
                <c:pt idx="2607">
                  <c:v>2788.6000000000004</c:v>
                </c:pt>
                <c:pt idx="2608">
                  <c:v>2787.3</c:v>
                </c:pt>
                <c:pt idx="2609">
                  <c:v>2786.9</c:v>
                </c:pt>
                <c:pt idx="2610">
                  <c:v>2786.2</c:v>
                </c:pt>
                <c:pt idx="2611">
                  <c:v>2785.7000000000007</c:v>
                </c:pt>
                <c:pt idx="2612">
                  <c:v>2785.6</c:v>
                </c:pt>
                <c:pt idx="2613">
                  <c:v>2785.6</c:v>
                </c:pt>
                <c:pt idx="2614">
                  <c:v>2785.5</c:v>
                </c:pt>
                <c:pt idx="2615">
                  <c:v>2785.0999999999995</c:v>
                </c:pt>
                <c:pt idx="2616">
                  <c:v>2784.7999999999997</c:v>
                </c:pt>
                <c:pt idx="2617">
                  <c:v>2784.6</c:v>
                </c:pt>
                <c:pt idx="2618">
                  <c:v>2784.3</c:v>
                </c:pt>
                <c:pt idx="2619">
                  <c:v>2784.1</c:v>
                </c:pt>
                <c:pt idx="2620">
                  <c:v>2783.8999999999996</c:v>
                </c:pt>
                <c:pt idx="2621">
                  <c:v>2783.7</c:v>
                </c:pt>
                <c:pt idx="2622">
                  <c:v>2783.0000000000009</c:v>
                </c:pt>
                <c:pt idx="2623">
                  <c:v>2783</c:v>
                </c:pt>
                <c:pt idx="2624">
                  <c:v>2782.7000000000003</c:v>
                </c:pt>
                <c:pt idx="2625">
                  <c:v>2782.6000000000013</c:v>
                </c:pt>
                <c:pt idx="2626">
                  <c:v>2782.5</c:v>
                </c:pt>
                <c:pt idx="2627">
                  <c:v>2782.2000000000003</c:v>
                </c:pt>
                <c:pt idx="2628">
                  <c:v>2780.9</c:v>
                </c:pt>
                <c:pt idx="2629">
                  <c:v>2780.3</c:v>
                </c:pt>
                <c:pt idx="2630">
                  <c:v>2778.7999999999997</c:v>
                </c:pt>
                <c:pt idx="2631">
                  <c:v>2778.4</c:v>
                </c:pt>
                <c:pt idx="2632">
                  <c:v>2777.8999999999996</c:v>
                </c:pt>
                <c:pt idx="2633">
                  <c:v>2776.9</c:v>
                </c:pt>
                <c:pt idx="2634">
                  <c:v>2776.7000000000003</c:v>
                </c:pt>
                <c:pt idx="2635">
                  <c:v>2776.1999999999994</c:v>
                </c:pt>
                <c:pt idx="2636">
                  <c:v>2775.8</c:v>
                </c:pt>
                <c:pt idx="2637">
                  <c:v>2775.8</c:v>
                </c:pt>
                <c:pt idx="2638">
                  <c:v>2775.0999999999995</c:v>
                </c:pt>
                <c:pt idx="2639">
                  <c:v>2774.4999999999995</c:v>
                </c:pt>
                <c:pt idx="2640">
                  <c:v>2772.6</c:v>
                </c:pt>
                <c:pt idx="2641">
                  <c:v>2772.1</c:v>
                </c:pt>
                <c:pt idx="2642">
                  <c:v>2771.0999999999995</c:v>
                </c:pt>
                <c:pt idx="2643">
                  <c:v>2770.5</c:v>
                </c:pt>
                <c:pt idx="2644">
                  <c:v>2770.3999999999996</c:v>
                </c:pt>
                <c:pt idx="2645">
                  <c:v>2770.2000000000003</c:v>
                </c:pt>
                <c:pt idx="2646">
                  <c:v>2770.2</c:v>
                </c:pt>
                <c:pt idx="2647">
                  <c:v>2770.1</c:v>
                </c:pt>
                <c:pt idx="2648">
                  <c:v>2769.9999999999995</c:v>
                </c:pt>
                <c:pt idx="2649">
                  <c:v>2769.8999999999996</c:v>
                </c:pt>
                <c:pt idx="2650">
                  <c:v>2769.5</c:v>
                </c:pt>
                <c:pt idx="2651">
                  <c:v>2769.1</c:v>
                </c:pt>
                <c:pt idx="2652">
                  <c:v>2768.8999999999996</c:v>
                </c:pt>
                <c:pt idx="2653">
                  <c:v>2768.2</c:v>
                </c:pt>
                <c:pt idx="2654">
                  <c:v>2767.5</c:v>
                </c:pt>
                <c:pt idx="2655">
                  <c:v>2767.2</c:v>
                </c:pt>
                <c:pt idx="2656">
                  <c:v>2766.3999999999996</c:v>
                </c:pt>
                <c:pt idx="2657">
                  <c:v>2766.3999999999996</c:v>
                </c:pt>
                <c:pt idx="2658">
                  <c:v>2765.9</c:v>
                </c:pt>
                <c:pt idx="2659">
                  <c:v>2765.3999999999996</c:v>
                </c:pt>
                <c:pt idx="2660">
                  <c:v>2764.2000000000003</c:v>
                </c:pt>
                <c:pt idx="2661">
                  <c:v>2764.2</c:v>
                </c:pt>
                <c:pt idx="2662">
                  <c:v>2763.8</c:v>
                </c:pt>
                <c:pt idx="2663">
                  <c:v>2763.8</c:v>
                </c:pt>
                <c:pt idx="2664">
                  <c:v>2763.6000000000004</c:v>
                </c:pt>
                <c:pt idx="2665">
                  <c:v>2762.8999999999996</c:v>
                </c:pt>
                <c:pt idx="2666">
                  <c:v>2762.4</c:v>
                </c:pt>
                <c:pt idx="2667">
                  <c:v>2761.6999999999994</c:v>
                </c:pt>
                <c:pt idx="2668">
                  <c:v>2761.5</c:v>
                </c:pt>
                <c:pt idx="2669">
                  <c:v>2761.2999999999997</c:v>
                </c:pt>
                <c:pt idx="2670">
                  <c:v>2760.9</c:v>
                </c:pt>
                <c:pt idx="2671">
                  <c:v>2760.8</c:v>
                </c:pt>
                <c:pt idx="2672">
                  <c:v>2760.6999999999994</c:v>
                </c:pt>
                <c:pt idx="2673">
                  <c:v>2760.2999999999997</c:v>
                </c:pt>
                <c:pt idx="2674">
                  <c:v>2760</c:v>
                </c:pt>
                <c:pt idx="2675">
                  <c:v>2759.4</c:v>
                </c:pt>
                <c:pt idx="2676">
                  <c:v>2759.3</c:v>
                </c:pt>
                <c:pt idx="2677">
                  <c:v>2758.7999999999997</c:v>
                </c:pt>
                <c:pt idx="2678">
                  <c:v>2758.3</c:v>
                </c:pt>
                <c:pt idx="2679">
                  <c:v>2757.8</c:v>
                </c:pt>
                <c:pt idx="2680">
                  <c:v>2757.8</c:v>
                </c:pt>
                <c:pt idx="2681">
                  <c:v>2756.9</c:v>
                </c:pt>
                <c:pt idx="2682">
                  <c:v>2756.0999999999995</c:v>
                </c:pt>
                <c:pt idx="2683">
                  <c:v>2755.7000000000003</c:v>
                </c:pt>
                <c:pt idx="2684">
                  <c:v>2755</c:v>
                </c:pt>
                <c:pt idx="2685">
                  <c:v>2754.9999999999995</c:v>
                </c:pt>
                <c:pt idx="2686">
                  <c:v>2753.3</c:v>
                </c:pt>
                <c:pt idx="2687">
                  <c:v>2753</c:v>
                </c:pt>
                <c:pt idx="2688">
                  <c:v>2752.2</c:v>
                </c:pt>
                <c:pt idx="2689">
                  <c:v>2752</c:v>
                </c:pt>
                <c:pt idx="2690">
                  <c:v>2751.5</c:v>
                </c:pt>
                <c:pt idx="2691">
                  <c:v>2750.8999999999996</c:v>
                </c:pt>
                <c:pt idx="2692">
                  <c:v>2750.5999999999995</c:v>
                </c:pt>
                <c:pt idx="2693">
                  <c:v>2750</c:v>
                </c:pt>
                <c:pt idx="2694">
                  <c:v>2748.8999999999996</c:v>
                </c:pt>
                <c:pt idx="2695">
                  <c:v>2748.5</c:v>
                </c:pt>
                <c:pt idx="2696">
                  <c:v>2748.2</c:v>
                </c:pt>
                <c:pt idx="2697">
                  <c:v>2747.2999999999997</c:v>
                </c:pt>
                <c:pt idx="2698">
                  <c:v>2747.2999999999997</c:v>
                </c:pt>
                <c:pt idx="2699">
                  <c:v>2747.1</c:v>
                </c:pt>
                <c:pt idx="2700">
                  <c:v>2747</c:v>
                </c:pt>
                <c:pt idx="2701">
                  <c:v>2746.7999999999997</c:v>
                </c:pt>
                <c:pt idx="2702">
                  <c:v>2746.7000000000003</c:v>
                </c:pt>
                <c:pt idx="2703">
                  <c:v>2746.6</c:v>
                </c:pt>
                <c:pt idx="2704">
                  <c:v>2745.1</c:v>
                </c:pt>
                <c:pt idx="2705">
                  <c:v>2743.8999999999996</c:v>
                </c:pt>
                <c:pt idx="2706">
                  <c:v>2743.8</c:v>
                </c:pt>
                <c:pt idx="2707">
                  <c:v>2743.6</c:v>
                </c:pt>
                <c:pt idx="2708">
                  <c:v>2742.7000000000003</c:v>
                </c:pt>
                <c:pt idx="2709">
                  <c:v>2742.2</c:v>
                </c:pt>
                <c:pt idx="2710">
                  <c:v>2741.2</c:v>
                </c:pt>
                <c:pt idx="2711">
                  <c:v>2739.6000000000004</c:v>
                </c:pt>
                <c:pt idx="2712">
                  <c:v>2739.4000000000005</c:v>
                </c:pt>
                <c:pt idx="2713">
                  <c:v>2738.8</c:v>
                </c:pt>
                <c:pt idx="2714">
                  <c:v>2738</c:v>
                </c:pt>
                <c:pt idx="2715">
                  <c:v>2736.8999999999996</c:v>
                </c:pt>
                <c:pt idx="2716">
                  <c:v>2736.4</c:v>
                </c:pt>
                <c:pt idx="2717">
                  <c:v>2736.0000000000005</c:v>
                </c:pt>
                <c:pt idx="2718">
                  <c:v>2736</c:v>
                </c:pt>
                <c:pt idx="2719">
                  <c:v>2735.9999999999995</c:v>
                </c:pt>
                <c:pt idx="2720">
                  <c:v>2735.2</c:v>
                </c:pt>
                <c:pt idx="2721">
                  <c:v>2733.7999999999997</c:v>
                </c:pt>
                <c:pt idx="2722">
                  <c:v>2733.7</c:v>
                </c:pt>
                <c:pt idx="2723">
                  <c:v>2733.6</c:v>
                </c:pt>
                <c:pt idx="2724">
                  <c:v>2733.3999999999992</c:v>
                </c:pt>
                <c:pt idx="2725">
                  <c:v>2732.3000000000006</c:v>
                </c:pt>
                <c:pt idx="2726">
                  <c:v>2731.8</c:v>
                </c:pt>
                <c:pt idx="2727">
                  <c:v>2731.4</c:v>
                </c:pt>
                <c:pt idx="2728">
                  <c:v>2731.2999999999997</c:v>
                </c:pt>
                <c:pt idx="2729">
                  <c:v>2730.7</c:v>
                </c:pt>
                <c:pt idx="2730">
                  <c:v>2730.5000000000009</c:v>
                </c:pt>
                <c:pt idx="2731">
                  <c:v>2730.0000000000005</c:v>
                </c:pt>
                <c:pt idx="2732">
                  <c:v>2729.4999999999991</c:v>
                </c:pt>
                <c:pt idx="2733">
                  <c:v>2729.1999999999994</c:v>
                </c:pt>
                <c:pt idx="2734">
                  <c:v>2729.1999999999989</c:v>
                </c:pt>
                <c:pt idx="2735">
                  <c:v>2728.8999999999996</c:v>
                </c:pt>
                <c:pt idx="2736">
                  <c:v>2728.7</c:v>
                </c:pt>
                <c:pt idx="2737">
                  <c:v>2727.9999999999995</c:v>
                </c:pt>
                <c:pt idx="2738">
                  <c:v>2727.8999999999996</c:v>
                </c:pt>
                <c:pt idx="2739">
                  <c:v>2727.8999999999992</c:v>
                </c:pt>
                <c:pt idx="2740">
                  <c:v>2726.4999999999995</c:v>
                </c:pt>
                <c:pt idx="2741">
                  <c:v>2725.7999999999997</c:v>
                </c:pt>
                <c:pt idx="2742">
                  <c:v>2725.3999999999996</c:v>
                </c:pt>
                <c:pt idx="2743">
                  <c:v>2724.6</c:v>
                </c:pt>
                <c:pt idx="2744">
                  <c:v>2724.1</c:v>
                </c:pt>
                <c:pt idx="2745">
                  <c:v>2723.9</c:v>
                </c:pt>
                <c:pt idx="2746">
                  <c:v>2723.2000000000003</c:v>
                </c:pt>
                <c:pt idx="2747">
                  <c:v>2722.2999999999997</c:v>
                </c:pt>
                <c:pt idx="2748">
                  <c:v>2722.2</c:v>
                </c:pt>
                <c:pt idx="2749">
                  <c:v>2722.0999999999995</c:v>
                </c:pt>
                <c:pt idx="2750">
                  <c:v>2721.5999999999995</c:v>
                </c:pt>
                <c:pt idx="2751">
                  <c:v>2720.5</c:v>
                </c:pt>
                <c:pt idx="2752">
                  <c:v>2720.5</c:v>
                </c:pt>
                <c:pt idx="2753">
                  <c:v>2720.2999999999993</c:v>
                </c:pt>
                <c:pt idx="2754">
                  <c:v>2719.8999999999996</c:v>
                </c:pt>
                <c:pt idx="2755">
                  <c:v>2719.8</c:v>
                </c:pt>
                <c:pt idx="2756">
                  <c:v>2719.1</c:v>
                </c:pt>
                <c:pt idx="2757">
                  <c:v>2718.7</c:v>
                </c:pt>
                <c:pt idx="2758">
                  <c:v>2718.2999999999997</c:v>
                </c:pt>
                <c:pt idx="2759">
                  <c:v>2716.6</c:v>
                </c:pt>
                <c:pt idx="2760">
                  <c:v>2716.5</c:v>
                </c:pt>
                <c:pt idx="2761">
                  <c:v>2716.1</c:v>
                </c:pt>
                <c:pt idx="2762">
                  <c:v>2715.4999999999995</c:v>
                </c:pt>
                <c:pt idx="2763">
                  <c:v>2715.2999999999993</c:v>
                </c:pt>
                <c:pt idx="2764">
                  <c:v>2714.8999999999996</c:v>
                </c:pt>
                <c:pt idx="2765">
                  <c:v>2714.6</c:v>
                </c:pt>
                <c:pt idx="2766">
                  <c:v>2714.2000000000003</c:v>
                </c:pt>
                <c:pt idx="2767">
                  <c:v>2713.8</c:v>
                </c:pt>
                <c:pt idx="2768">
                  <c:v>2713.8</c:v>
                </c:pt>
                <c:pt idx="2769">
                  <c:v>2713.6</c:v>
                </c:pt>
                <c:pt idx="2770">
                  <c:v>2712.3000000000006</c:v>
                </c:pt>
                <c:pt idx="2771">
                  <c:v>2712.3</c:v>
                </c:pt>
                <c:pt idx="2772">
                  <c:v>2711.9</c:v>
                </c:pt>
                <c:pt idx="2773">
                  <c:v>2711.7</c:v>
                </c:pt>
                <c:pt idx="2774">
                  <c:v>2711.6</c:v>
                </c:pt>
                <c:pt idx="2775">
                  <c:v>2711.2999999999993</c:v>
                </c:pt>
                <c:pt idx="2776">
                  <c:v>2709.7000000000007</c:v>
                </c:pt>
                <c:pt idx="2777">
                  <c:v>2709.2000000000003</c:v>
                </c:pt>
                <c:pt idx="2778">
                  <c:v>2708.8</c:v>
                </c:pt>
                <c:pt idx="2779">
                  <c:v>2708.2999999999997</c:v>
                </c:pt>
                <c:pt idx="2780">
                  <c:v>2708.1</c:v>
                </c:pt>
                <c:pt idx="2781">
                  <c:v>2707.7</c:v>
                </c:pt>
                <c:pt idx="2782">
                  <c:v>2707.7</c:v>
                </c:pt>
                <c:pt idx="2783">
                  <c:v>2706.0999999999995</c:v>
                </c:pt>
                <c:pt idx="2784">
                  <c:v>2706.0000000000005</c:v>
                </c:pt>
                <c:pt idx="2785">
                  <c:v>2705.0000000000005</c:v>
                </c:pt>
                <c:pt idx="2786">
                  <c:v>2703.0000000000005</c:v>
                </c:pt>
                <c:pt idx="2787">
                  <c:v>2703</c:v>
                </c:pt>
                <c:pt idx="2788">
                  <c:v>2702.7999999999997</c:v>
                </c:pt>
                <c:pt idx="2789">
                  <c:v>2702.4000000000005</c:v>
                </c:pt>
                <c:pt idx="2790">
                  <c:v>2701.8</c:v>
                </c:pt>
                <c:pt idx="2791">
                  <c:v>2701.3999999999996</c:v>
                </c:pt>
                <c:pt idx="2792">
                  <c:v>2700.7000000000003</c:v>
                </c:pt>
                <c:pt idx="2793">
                  <c:v>2700.2</c:v>
                </c:pt>
                <c:pt idx="2794">
                  <c:v>2699.7999999999997</c:v>
                </c:pt>
                <c:pt idx="2795">
                  <c:v>2699.6</c:v>
                </c:pt>
                <c:pt idx="2796">
                  <c:v>2699.6</c:v>
                </c:pt>
                <c:pt idx="2797">
                  <c:v>2698.9999999999995</c:v>
                </c:pt>
                <c:pt idx="2798">
                  <c:v>2698.7999999999993</c:v>
                </c:pt>
                <c:pt idx="2799">
                  <c:v>2698.7</c:v>
                </c:pt>
                <c:pt idx="2800">
                  <c:v>2698.4</c:v>
                </c:pt>
                <c:pt idx="2801">
                  <c:v>2698.3999999999996</c:v>
                </c:pt>
                <c:pt idx="2802">
                  <c:v>2698.0000000000005</c:v>
                </c:pt>
                <c:pt idx="2803">
                  <c:v>2698.0000000000005</c:v>
                </c:pt>
                <c:pt idx="2804">
                  <c:v>2697.7000000000003</c:v>
                </c:pt>
                <c:pt idx="2805">
                  <c:v>2697.5999999999995</c:v>
                </c:pt>
                <c:pt idx="2806">
                  <c:v>2697.4000000000005</c:v>
                </c:pt>
                <c:pt idx="2807">
                  <c:v>2696.9000000000005</c:v>
                </c:pt>
                <c:pt idx="2808">
                  <c:v>2696.9</c:v>
                </c:pt>
                <c:pt idx="2809">
                  <c:v>2696.5999999999995</c:v>
                </c:pt>
                <c:pt idx="2810">
                  <c:v>2695.0000000000005</c:v>
                </c:pt>
                <c:pt idx="2811">
                  <c:v>2694.8</c:v>
                </c:pt>
                <c:pt idx="2812">
                  <c:v>2694.6000000000004</c:v>
                </c:pt>
                <c:pt idx="2813">
                  <c:v>2693.9</c:v>
                </c:pt>
                <c:pt idx="2814">
                  <c:v>2693.4999999999995</c:v>
                </c:pt>
                <c:pt idx="2815">
                  <c:v>2693.3000000000006</c:v>
                </c:pt>
                <c:pt idx="2816">
                  <c:v>2693.2999999999997</c:v>
                </c:pt>
                <c:pt idx="2817">
                  <c:v>2693</c:v>
                </c:pt>
                <c:pt idx="2818">
                  <c:v>2691.7000000000007</c:v>
                </c:pt>
                <c:pt idx="2819">
                  <c:v>2691.6</c:v>
                </c:pt>
                <c:pt idx="2820">
                  <c:v>2690.8999999999992</c:v>
                </c:pt>
                <c:pt idx="2821">
                  <c:v>2690.6</c:v>
                </c:pt>
                <c:pt idx="2822">
                  <c:v>2689.3</c:v>
                </c:pt>
                <c:pt idx="2823">
                  <c:v>2688.7000000000003</c:v>
                </c:pt>
                <c:pt idx="2824">
                  <c:v>2688.6000000000004</c:v>
                </c:pt>
                <c:pt idx="2825">
                  <c:v>2688.5000000000005</c:v>
                </c:pt>
                <c:pt idx="2826">
                  <c:v>2688</c:v>
                </c:pt>
                <c:pt idx="2827">
                  <c:v>2687.5</c:v>
                </c:pt>
                <c:pt idx="2828">
                  <c:v>2687.4000000000005</c:v>
                </c:pt>
                <c:pt idx="2829">
                  <c:v>2685.9</c:v>
                </c:pt>
                <c:pt idx="2830">
                  <c:v>2684.8999999999996</c:v>
                </c:pt>
                <c:pt idx="2831">
                  <c:v>2684.3</c:v>
                </c:pt>
                <c:pt idx="2832">
                  <c:v>2684.1</c:v>
                </c:pt>
                <c:pt idx="2833">
                  <c:v>2683.2999999999997</c:v>
                </c:pt>
                <c:pt idx="2834">
                  <c:v>2683.2</c:v>
                </c:pt>
                <c:pt idx="2835">
                  <c:v>2683.2</c:v>
                </c:pt>
                <c:pt idx="2836">
                  <c:v>2682.8000000000006</c:v>
                </c:pt>
                <c:pt idx="2837">
                  <c:v>2682.1000000000004</c:v>
                </c:pt>
                <c:pt idx="2838">
                  <c:v>2681.3000000000006</c:v>
                </c:pt>
                <c:pt idx="2839">
                  <c:v>2681.1000000000004</c:v>
                </c:pt>
                <c:pt idx="2840">
                  <c:v>2680.6</c:v>
                </c:pt>
                <c:pt idx="2841">
                  <c:v>2680.2999999999997</c:v>
                </c:pt>
                <c:pt idx="2842">
                  <c:v>2680.2000000000003</c:v>
                </c:pt>
                <c:pt idx="2843">
                  <c:v>2679.7999999999997</c:v>
                </c:pt>
                <c:pt idx="2844">
                  <c:v>2678.4</c:v>
                </c:pt>
                <c:pt idx="2845">
                  <c:v>2678.1</c:v>
                </c:pt>
                <c:pt idx="2846">
                  <c:v>2678</c:v>
                </c:pt>
                <c:pt idx="2847">
                  <c:v>2677.9</c:v>
                </c:pt>
                <c:pt idx="2848">
                  <c:v>2677.6</c:v>
                </c:pt>
                <c:pt idx="2849">
                  <c:v>2677.1</c:v>
                </c:pt>
                <c:pt idx="2850">
                  <c:v>2676.9000000000005</c:v>
                </c:pt>
                <c:pt idx="2851">
                  <c:v>2676.9</c:v>
                </c:pt>
                <c:pt idx="2852">
                  <c:v>2675.9999999999995</c:v>
                </c:pt>
                <c:pt idx="2853">
                  <c:v>2675.8999999999996</c:v>
                </c:pt>
                <c:pt idx="2854">
                  <c:v>2675.7000000000003</c:v>
                </c:pt>
                <c:pt idx="2855">
                  <c:v>2673.4000000000005</c:v>
                </c:pt>
                <c:pt idx="2856">
                  <c:v>2673.3</c:v>
                </c:pt>
                <c:pt idx="2857">
                  <c:v>2672.9</c:v>
                </c:pt>
                <c:pt idx="2858">
                  <c:v>2672.9</c:v>
                </c:pt>
                <c:pt idx="2859">
                  <c:v>2671.7999999999997</c:v>
                </c:pt>
                <c:pt idx="2860">
                  <c:v>2671.2999999999993</c:v>
                </c:pt>
                <c:pt idx="2861">
                  <c:v>2670.6</c:v>
                </c:pt>
                <c:pt idx="2862">
                  <c:v>2669.9</c:v>
                </c:pt>
                <c:pt idx="2863">
                  <c:v>2669.8999999999996</c:v>
                </c:pt>
                <c:pt idx="2864">
                  <c:v>2669.5</c:v>
                </c:pt>
                <c:pt idx="2865">
                  <c:v>2669.3999999999996</c:v>
                </c:pt>
                <c:pt idx="2866">
                  <c:v>2667.4</c:v>
                </c:pt>
                <c:pt idx="2867">
                  <c:v>2667.2999999999997</c:v>
                </c:pt>
                <c:pt idx="2868">
                  <c:v>2667.2999999999997</c:v>
                </c:pt>
                <c:pt idx="2869">
                  <c:v>2667.2000000000003</c:v>
                </c:pt>
                <c:pt idx="2870">
                  <c:v>2665.8999999999996</c:v>
                </c:pt>
                <c:pt idx="2871">
                  <c:v>2665.7999999999997</c:v>
                </c:pt>
                <c:pt idx="2872">
                  <c:v>2665.3</c:v>
                </c:pt>
                <c:pt idx="2873">
                  <c:v>2665.2000000000003</c:v>
                </c:pt>
                <c:pt idx="2874">
                  <c:v>2664.8999999999996</c:v>
                </c:pt>
                <c:pt idx="2875">
                  <c:v>2664.5</c:v>
                </c:pt>
                <c:pt idx="2876">
                  <c:v>2663.8</c:v>
                </c:pt>
                <c:pt idx="2877">
                  <c:v>2663.8</c:v>
                </c:pt>
                <c:pt idx="2878">
                  <c:v>2663.7000000000003</c:v>
                </c:pt>
                <c:pt idx="2879">
                  <c:v>2663.4</c:v>
                </c:pt>
                <c:pt idx="2880">
                  <c:v>2662.8999999999996</c:v>
                </c:pt>
                <c:pt idx="2881">
                  <c:v>2661.7000000000003</c:v>
                </c:pt>
                <c:pt idx="2882">
                  <c:v>2661.3000000000006</c:v>
                </c:pt>
                <c:pt idx="2883">
                  <c:v>2660.9999999999995</c:v>
                </c:pt>
                <c:pt idx="2884">
                  <c:v>2660.8</c:v>
                </c:pt>
                <c:pt idx="2885">
                  <c:v>2659.9</c:v>
                </c:pt>
                <c:pt idx="2886">
                  <c:v>2659.6</c:v>
                </c:pt>
                <c:pt idx="2887">
                  <c:v>2659.3999999999996</c:v>
                </c:pt>
                <c:pt idx="2888">
                  <c:v>2658.9</c:v>
                </c:pt>
                <c:pt idx="2889">
                  <c:v>2658.3</c:v>
                </c:pt>
                <c:pt idx="2890">
                  <c:v>2657.0000000000005</c:v>
                </c:pt>
                <c:pt idx="2891">
                  <c:v>2656.7999999999997</c:v>
                </c:pt>
                <c:pt idx="2892">
                  <c:v>2656.3</c:v>
                </c:pt>
                <c:pt idx="2893">
                  <c:v>2655.4</c:v>
                </c:pt>
                <c:pt idx="2894">
                  <c:v>2655.2</c:v>
                </c:pt>
                <c:pt idx="2895">
                  <c:v>2655.1999999999994</c:v>
                </c:pt>
                <c:pt idx="2896">
                  <c:v>2655.1</c:v>
                </c:pt>
                <c:pt idx="2897">
                  <c:v>2654.4000000000005</c:v>
                </c:pt>
                <c:pt idx="2898">
                  <c:v>2653.9999999999995</c:v>
                </c:pt>
                <c:pt idx="2899">
                  <c:v>2653.4999999999995</c:v>
                </c:pt>
                <c:pt idx="2900">
                  <c:v>2653.1</c:v>
                </c:pt>
                <c:pt idx="2901">
                  <c:v>2652.6</c:v>
                </c:pt>
                <c:pt idx="2902">
                  <c:v>2649.7000000000003</c:v>
                </c:pt>
                <c:pt idx="2903">
                  <c:v>2649.7000000000003</c:v>
                </c:pt>
                <c:pt idx="2904">
                  <c:v>2649.4000000000005</c:v>
                </c:pt>
                <c:pt idx="2905">
                  <c:v>2649.3</c:v>
                </c:pt>
                <c:pt idx="2906">
                  <c:v>2649.1999999999994</c:v>
                </c:pt>
                <c:pt idx="2907">
                  <c:v>2649.0000000000005</c:v>
                </c:pt>
                <c:pt idx="2908">
                  <c:v>2648.4</c:v>
                </c:pt>
                <c:pt idx="2909">
                  <c:v>2648.2</c:v>
                </c:pt>
                <c:pt idx="2910">
                  <c:v>2647.9</c:v>
                </c:pt>
                <c:pt idx="2911">
                  <c:v>2647.7999999999997</c:v>
                </c:pt>
                <c:pt idx="2912">
                  <c:v>2647.3999999999996</c:v>
                </c:pt>
                <c:pt idx="2913">
                  <c:v>2646.5000000000005</c:v>
                </c:pt>
                <c:pt idx="2914">
                  <c:v>2645.7999999999997</c:v>
                </c:pt>
                <c:pt idx="2915">
                  <c:v>2645.4</c:v>
                </c:pt>
                <c:pt idx="2916">
                  <c:v>2644.9999999999995</c:v>
                </c:pt>
                <c:pt idx="2917">
                  <c:v>2644.2000000000003</c:v>
                </c:pt>
                <c:pt idx="2918">
                  <c:v>2643.7</c:v>
                </c:pt>
                <c:pt idx="2919">
                  <c:v>2642.9999999999991</c:v>
                </c:pt>
                <c:pt idx="2920">
                  <c:v>2641.7</c:v>
                </c:pt>
                <c:pt idx="2921">
                  <c:v>2641.5</c:v>
                </c:pt>
                <c:pt idx="2922">
                  <c:v>2641</c:v>
                </c:pt>
                <c:pt idx="2923">
                  <c:v>2640.9999999999995</c:v>
                </c:pt>
                <c:pt idx="2924">
                  <c:v>2639.3</c:v>
                </c:pt>
                <c:pt idx="2925">
                  <c:v>2638.2000000000007</c:v>
                </c:pt>
                <c:pt idx="2926">
                  <c:v>2637.8999999999996</c:v>
                </c:pt>
                <c:pt idx="2927">
                  <c:v>2637.7</c:v>
                </c:pt>
                <c:pt idx="2928">
                  <c:v>2637.6000000000004</c:v>
                </c:pt>
                <c:pt idx="2929">
                  <c:v>2637.2</c:v>
                </c:pt>
                <c:pt idx="2930">
                  <c:v>2634.9</c:v>
                </c:pt>
                <c:pt idx="2931">
                  <c:v>2634.7</c:v>
                </c:pt>
                <c:pt idx="2932">
                  <c:v>2634.7</c:v>
                </c:pt>
                <c:pt idx="2933">
                  <c:v>2634.2999999999997</c:v>
                </c:pt>
                <c:pt idx="2934">
                  <c:v>2632.8999999999996</c:v>
                </c:pt>
                <c:pt idx="2935">
                  <c:v>2632.6000000000004</c:v>
                </c:pt>
                <c:pt idx="2936">
                  <c:v>2631.2000000000007</c:v>
                </c:pt>
                <c:pt idx="2937">
                  <c:v>2631.2</c:v>
                </c:pt>
                <c:pt idx="2938">
                  <c:v>2630.9</c:v>
                </c:pt>
                <c:pt idx="2939">
                  <c:v>2630.9</c:v>
                </c:pt>
                <c:pt idx="2940">
                  <c:v>2630.7000000000003</c:v>
                </c:pt>
                <c:pt idx="2941">
                  <c:v>2630.6000000000004</c:v>
                </c:pt>
                <c:pt idx="2942">
                  <c:v>2629.6000000000008</c:v>
                </c:pt>
                <c:pt idx="2943">
                  <c:v>2626.9</c:v>
                </c:pt>
                <c:pt idx="2944">
                  <c:v>2626.8999999999996</c:v>
                </c:pt>
                <c:pt idx="2945">
                  <c:v>2624.7000000000003</c:v>
                </c:pt>
                <c:pt idx="2946">
                  <c:v>2624.7000000000003</c:v>
                </c:pt>
                <c:pt idx="2947">
                  <c:v>2624.5</c:v>
                </c:pt>
                <c:pt idx="2948">
                  <c:v>2624.1</c:v>
                </c:pt>
                <c:pt idx="2949">
                  <c:v>2623.6000000000004</c:v>
                </c:pt>
                <c:pt idx="2950">
                  <c:v>2623.3999999999996</c:v>
                </c:pt>
                <c:pt idx="2951">
                  <c:v>2621.6000000000004</c:v>
                </c:pt>
                <c:pt idx="2952">
                  <c:v>2621.6</c:v>
                </c:pt>
                <c:pt idx="2953">
                  <c:v>2621.4999999999995</c:v>
                </c:pt>
                <c:pt idx="2954">
                  <c:v>2621.2999999999997</c:v>
                </c:pt>
                <c:pt idx="2955">
                  <c:v>2621.0999999999995</c:v>
                </c:pt>
                <c:pt idx="2956">
                  <c:v>2620.8000000000002</c:v>
                </c:pt>
                <c:pt idx="2957">
                  <c:v>2620.1</c:v>
                </c:pt>
                <c:pt idx="2958">
                  <c:v>2617.3999999999996</c:v>
                </c:pt>
                <c:pt idx="2959">
                  <c:v>2617.1</c:v>
                </c:pt>
                <c:pt idx="2960">
                  <c:v>2616.7000000000003</c:v>
                </c:pt>
                <c:pt idx="2961">
                  <c:v>2616.3000000000002</c:v>
                </c:pt>
                <c:pt idx="2962">
                  <c:v>2615.8000000000002</c:v>
                </c:pt>
                <c:pt idx="2963">
                  <c:v>2615.2999999999993</c:v>
                </c:pt>
                <c:pt idx="2964">
                  <c:v>2615.0000000000005</c:v>
                </c:pt>
                <c:pt idx="2965">
                  <c:v>2614.6000000000008</c:v>
                </c:pt>
                <c:pt idx="2966">
                  <c:v>2614.6000000000004</c:v>
                </c:pt>
                <c:pt idx="2967">
                  <c:v>2614.4000000000005</c:v>
                </c:pt>
                <c:pt idx="2968">
                  <c:v>2614.4</c:v>
                </c:pt>
                <c:pt idx="2969">
                  <c:v>2613.1000000000008</c:v>
                </c:pt>
                <c:pt idx="2970">
                  <c:v>2613.0000000000005</c:v>
                </c:pt>
                <c:pt idx="2971">
                  <c:v>2612.8000000000002</c:v>
                </c:pt>
                <c:pt idx="2972">
                  <c:v>2612.6</c:v>
                </c:pt>
                <c:pt idx="2973">
                  <c:v>2611.5000000000005</c:v>
                </c:pt>
                <c:pt idx="2974">
                  <c:v>2611.4</c:v>
                </c:pt>
                <c:pt idx="2975">
                  <c:v>2610.5000000000009</c:v>
                </c:pt>
                <c:pt idx="2976">
                  <c:v>2610.2000000000003</c:v>
                </c:pt>
                <c:pt idx="2977">
                  <c:v>2610.1</c:v>
                </c:pt>
                <c:pt idx="2978">
                  <c:v>2610</c:v>
                </c:pt>
                <c:pt idx="2979">
                  <c:v>2608.7999999999997</c:v>
                </c:pt>
                <c:pt idx="2980">
                  <c:v>2608.5999999999995</c:v>
                </c:pt>
                <c:pt idx="2981">
                  <c:v>2608.3000000000002</c:v>
                </c:pt>
                <c:pt idx="2982">
                  <c:v>2608.1999999999998</c:v>
                </c:pt>
                <c:pt idx="2983">
                  <c:v>2607.8000000000006</c:v>
                </c:pt>
                <c:pt idx="2984">
                  <c:v>2606.4</c:v>
                </c:pt>
                <c:pt idx="2985">
                  <c:v>2605.5</c:v>
                </c:pt>
                <c:pt idx="2986">
                  <c:v>2605.4999999999995</c:v>
                </c:pt>
                <c:pt idx="2987">
                  <c:v>2604.7999999999997</c:v>
                </c:pt>
                <c:pt idx="2988">
                  <c:v>2603.9</c:v>
                </c:pt>
                <c:pt idx="2989">
                  <c:v>2603.8999999999996</c:v>
                </c:pt>
                <c:pt idx="2990">
                  <c:v>2603.8999999999996</c:v>
                </c:pt>
                <c:pt idx="2991">
                  <c:v>2603.6999999999998</c:v>
                </c:pt>
                <c:pt idx="2992">
                  <c:v>2603.6000000000004</c:v>
                </c:pt>
                <c:pt idx="2993">
                  <c:v>2602.6999999999998</c:v>
                </c:pt>
                <c:pt idx="2994">
                  <c:v>2601.6000000000004</c:v>
                </c:pt>
                <c:pt idx="2995">
                  <c:v>2601.6</c:v>
                </c:pt>
                <c:pt idx="2996">
                  <c:v>2600.8000000000006</c:v>
                </c:pt>
                <c:pt idx="2997">
                  <c:v>2600.8000000000006</c:v>
                </c:pt>
                <c:pt idx="2998">
                  <c:v>2600.6999999999998</c:v>
                </c:pt>
                <c:pt idx="2999">
                  <c:v>2599.6</c:v>
                </c:pt>
                <c:pt idx="3000">
                  <c:v>2599.4999999999995</c:v>
                </c:pt>
                <c:pt idx="3001">
                  <c:v>2598.8999999999996</c:v>
                </c:pt>
                <c:pt idx="3002">
                  <c:v>2598.6</c:v>
                </c:pt>
                <c:pt idx="3003">
                  <c:v>2597.8999999999996</c:v>
                </c:pt>
                <c:pt idx="3004">
                  <c:v>2597.6</c:v>
                </c:pt>
                <c:pt idx="3005">
                  <c:v>2596.8999999999996</c:v>
                </c:pt>
                <c:pt idx="3006">
                  <c:v>2596.1000000000004</c:v>
                </c:pt>
                <c:pt idx="3007">
                  <c:v>2596.1</c:v>
                </c:pt>
                <c:pt idx="3008">
                  <c:v>2595.2000000000003</c:v>
                </c:pt>
                <c:pt idx="3009">
                  <c:v>2595.1000000000004</c:v>
                </c:pt>
                <c:pt idx="3010">
                  <c:v>2594.7999999999997</c:v>
                </c:pt>
                <c:pt idx="3011">
                  <c:v>2593.6</c:v>
                </c:pt>
                <c:pt idx="3012">
                  <c:v>2592.6000000000004</c:v>
                </c:pt>
                <c:pt idx="3013">
                  <c:v>2591.0000000000005</c:v>
                </c:pt>
                <c:pt idx="3014">
                  <c:v>2590.8000000000002</c:v>
                </c:pt>
                <c:pt idx="3015">
                  <c:v>2590.4</c:v>
                </c:pt>
                <c:pt idx="3016">
                  <c:v>2590</c:v>
                </c:pt>
                <c:pt idx="3017">
                  <c:v>2589.3999999999996</c:v>
                </c:pt>
                <c:pt idx="3018">
                  <c:v>2589.3999999999996</c:v>
                </c:pt>
                <c:pt idx="3019">
                  <c:v>2589.2999999999993</c:v>
                </c:pt>
                <c:pt idx="3020">
                  <c:v>2589.1999999999998</c:v>
                </c:pt>
                <c:pt idx="3021">
                  <c:v>2588.5000000000005</c:v>
                </c:pt>
                <c:pt idx="3022">
                  <c:v>2588.1999999999998</c:v>
                </c:pt>
                <c:pt idx="3023">
                  <c:v>2588</c:v>
                </c:pt>
                <c:pt idx="3024">
                  <c:v>2587.2999999999997</c:v>
                </c:pt>
                <c:pt idx="3025">
                  <c:v>2587.1</c:v>
                </c:pt>
                <c:pt idx="3026">
                  <c:v>2586.9</c:v>
                </c:pt>
                <c:pt idx="3027">
                  <c:v>2586.7999999999993</c:v>
                </c:pt>
                <c:pt idx="3028">
                  <c:v>2586.4999999999995</c:v>
                </c:pt>
                <c:pt idx="3029">
                  <c:v>2586.4</c:v>
                </c:pt>
                <c:pt idx="3030">
                  <c:v>2585.1999999999998</c:v>
                </c:pt>
                <c:pt idx="3031">
                  <c:v>2584.7999999999997</c:v>
                </c:pt>
                <c:pt idx="3032">
                  <c:v>2584.1</c:v>
                </c:pt>
                <c:pt idx="3033">
                  <c:v>2583.3999999999996</c:v>
                </c:pt>
                <c:pt idx="3034">
                  <c:v>2582.8000000000002</c:v>
                </c:pt>
                <c:pt idx="3035">
                  <c:v>2582.3000000000006</c:v>
                </c:pt>
                <c:pt idx="3036">
                  <c:v>2582.3000000000002</c:v>
                </c:pt>
                <c:pt idx="3037">
                  <c:v>2580.7000000000003</c:v>
                </c:pt>
                <c:pt idx="3038">
                  <c:v>2578.8999999999996</c:v>
                </c:pt>
                <c:pt idx="3039">
                  <c:v>2578.3000000000002</c:v>
                </c:pt>
                <c:pt idx="3040">
                  <c:v>2578.3000000000002</c:v>
                </c:pt>
                <c:pt idx="3041">
                  <c:v>2578.1999999999998</c:v>
                </c:pt>
                <c:pt idx="3042">
                  <c:v>2576.6000000000004</c:v>
                </c:pt>
                <c:pt idx="3043">
                  <c:v>2576.1999999999998</c:v>
                </c:pt>
                <c:pt idx="3044">
                  <c:v>2575.2000000000007</c:v>
                </c:pt>
                <c:pt idx="3045">
                  <c:v>2574.8000000000002</c:v>
                </c:pt>
                <c:pt idx="3046">
                  <c:v>2574.1999999999998</c:v>
                </c:pt>
                <c:pt idx="3047">
                  <c:v>2572.9999999999995</c:v>
                </c:pt>
                <c:pt idx="3048">
                  <c:v>2572.9000000000005</c:v>
                </c:pt>
                <c:pt idx="3049">
                  <c:v>2572.9</c:v>
                </c:pt>
                <c:pt idx="3050">
                  <c:v>2570.5999999999995</c:v>
                </c:pt>
                <c:pt idx="3051">
                  <c:v>2570.5</c:v>
                </c:pt>
                <c:pt idx="3052">
                  <c:v>2570.5</c:v>
                </c:pt>
                <c:pt idx="3053">
                  <c:v>2570</c:v>
                </c:pt>
                <c:pt idx="3054">
                  <c:v>2570</c:v>
                </c:pt>
                <c:pt idx="3055">
                  <c:v>2569.4999999999995</c:v>
                </c:pt>
                <c:pt idx="3056">
                  <c:v>2568.4999999999995</c:v>
                </c:pt>
                <c:pt idx="3057">
                  <c:v>2568.3999999999996</c:v>
                </c:pt>
                <c:pt idx="3058">
                  <c:v>2567.9999999999995</c:v>
                </c:pt>
                <c:pt idx="3059">
                  <c:v>2567.7000000000003</c:v>
                </c:pt>
                <c:pt idx="3060">
                  <c:v>2567.3000000000002</c:v>
                </c:pt>
                <c:pt idx="3061">
                  <c:v>2566.7999999999997</c:v>
                </c:pt>
                <c:pt idx="3062">
                  <c:v>2566.7999999999997</c:v>
                </c:pt>
                <c:pt idx="3063">
                  <c:v>2564.8000000000002</c:v>
                </c:pt>
                <c:pt idx="3064">
                  <c:v>2563.9999999999995</c:v>
                </c:pt>
                <c:pt idx="3065">
                  <c:v>2563.4</c:v>
                </c:pt>
                <c:pt idx="3066">
                  <c:v>2563</c:v>
                </c:pt>
                <c:pt idx="3067">
                  <c:v>2562.5000000000005</c:v>
                </c:pt>
                <c:pt idx="3068">
                  <c:v>2562.2000000000003</c:v>
                </c:pt>
                <c:pt idx="3069">
                  <c:v>2561.6</c:v>
                </c:pt>
                <c:pt idx="3070">
                  <c:v>2561.4999999999995</c:v>
                </c:pt>
                <c:pt idx="3071">
                  <c:v>2560.7999999999997</c:v>
                </c:pt>
                <c:pt idx="3072">
                  <c:v>2559.9</c:v>
                </c:pt>
                <c:pt idx="3073">
                  <c:v>2558.9</c:v>
                </c:pt>
                <c:pt idx="3074">
                  <c:v>2558.5000000000005</c:v>
                </c:pt>
                <c:pt idx="3075">
                  <c:v>2558.3000000000006</c:v>
                </c:pt>
                <c:pt idx="3076">
                  <c:v>2557.2999999999997</c:v>
                </c:pt>
                <c:pt idx="3077">
                  <c:v>2556.9</c:v>
                </c:pt>
                <c:pt idx="3078">
                  <c:v>2556.2999999999993</c:v>
                </c:pt>
                <c:pt idx="3079">
                  <c:v>2556.0000000000005</c:v>
                </c:pt>
                <c:pt idx="3080">
                  <c:v>2555.4</c:v>
                </c:pt>
                <c:pt idx="3081">
                  <c:v>2555.3999999999996</c:v>
                </c:pt>
                <c:pt idx="3082">
                  <c:v>2555.2999999999997</c:v>
                </c:pt>
                <c:pt idx="3083">
                  <c:v>2553.3000000000002</c:v>
                </c:pt>
                <c:pt idx="3084">
                  <c:v>2552.9</c:v>
                </c:pt>
                <c:pt idx="3085">
                  <c:v>2552.2000000000003</c:v>
                </c:pt>
                <c:pt idx="3086">
                  <c:v>2551.6999999999998</c:v>
                </c:pt>
                <c:pt idx="3087">
                  <c:v>2551.4000000000005</c:v>
                </c:pt>
                <c:pt idx="3088">
                  <c:v>2551.1</c:v>
                </c:pt>
                <c:pt idx="3089">
                  <c:v>2550.7999999999997</c:v>
                </c:pt>
                <c:pt idx="3090">
                  <c:v>2549.8000000000002</c:v>
                </c:pt>
                <c:pt idx="3091">
                  <c:v>2549.5999999999995</c:v>
                </c:pt>
                <c:pt idx="3092">
                  <c:v>2548.1999999999994</c:v>
                </c:pt>
                <c:pt idx="3093">
                  <c:v>2547.1</c:v>
                </c:pt>
                <c:pt idx="3094">
                  <c:v>2546.8000000000002</c:v>
                </c:pt>
                <c:pt idx="3095">
                  <c:v>2546.4999999999995</c:v>
                </c:pt>
                <c:pt idx="3096">
                  <c:v>2546.3000000000002</c:v>
                </c:pt>
                <c:pt idx="3097">
                  <c:v>2545.5999999999995</c:v>
                </c:pt>
                <c:pt idx="3098">
                  <c:v>2545.2999999999997</c:v>
                </c:pt>
                <c:pt idx="3099">
                  <c:v>2543.6999999999998</c:v>
                </c:pt>
                <c:pt idx="3100">
                  <c:v>2542.2000000000003</c:v>
                </c:pt>
                <c:pt idx="3101">
                  <c:v>2541.900000000001</c:v>
                </c:pt>
                <c:pt idx="3102">
                  <c:v>2541.2999999999997</c:v>
                </c:pt>
                <c:pt idx="3103">
                  <c:v>2539.9</c:v>
                </c:pt>
                <c:pt idx="3104">
                  <c:v>2539.5000000000009</c:v>
                </c:pt>
                <c:pt idx="3105">
                  <c:v>2538.2999999999997</c:v>
                </c:pt>
                <c:pt idx="3106">
                  <c:v>2537.3000000000002</c:v>
                </c:pt>
                <c:pt idx="3107">
                  <c:v>2537.1000000000004</c:v>
                </c:pt>
                <c:pt idx="3108">
                  <c:v>2536.9000000000005</c:v>
                </c:pt>
                <c:pt idx="3109">
                  <c:v>2536.1999999999998</c:v>
                </c:pt>
                <c:pt idx="3110">
                  <c:v>2535.7000000000003</c:v>
                </c:pt>
                <c:pt idx="3111">
                  <c:v>2535</c:v>
                </c:pt>
                <c:pt idx="3112">
                  <c:v>2534.2999999999997</c:v>
                </c:pt>
                <c:pt idx="3113">
                  <c:v>2533.1999999999998</c:v>
                </c:pt>
                <c:pt idx="3114">
                  <c:v>2532.9</c:v>
                </c:pt>
                <c:pt idx="3115">
                  <c:v>2532.7999999999997</c:v>
                </c:pt>
                <c:pt idx="3116">
                  <c:v>2532.7000000000007</c:v>
                </c:pt>
                <c:pt idx="3117">
                  <c:v>2530.3000000000002</c:v>
                </c:pt>
                <c:pt idx="3118">
                  <c:v>2529.6999999999998</c:v>
                </c:pt>
                <c:pt idx="3119">
                  <c:v>2528.8000000000002</c:v>
                </c:pt>
                <c:pt idx="3120">
                  <c:v>2528.3000000000002</c:v>
                </c:pt>
                <c:pt idx="3121">
                  <c:v>2528.0000000000005</c:v>
                </c:pt>
                <c:pt idx="3122">
                  <c:v>2525.3999999999996</c:v>
                </c:pt>
                <c:pt idx="3123">
                  <c:v>2525.2999999999997</c:v>
                </c:pt>
                <c:pt idx="3124">
                  <c:v>2525.2999999999997</c:v>
                </c:pt>
                <c:pt idx="3125">
                  <c:v>2525.2999999999997</c:v>
                </c:pt>
                <c:pt idx="3126">
                  <c:v>2524.5000000000005</c:v>
                </c:pt>
                <c:pt idx="3127">
                  <c:v>2524.1999999999998</c:v>
                </c:pt>
                <c:pt idx="3128">
                  <c:v>2523.6999999999998</c:v>
                </c:pt>
                <c:pt idx="3129">
                  <c:v>2523.5000000000005</c:v>
                </c:pt>
                <c:pt idx="3130">
                  <c:v>2522.1999999999998</c:v>
                </c:pt>
                <c:pt idx="3131">
                  <c:v>2521.9000000000005</c:v>
                </c:pt>
                <c:pt idx="3132">
                  <c:v>2521.5000000000005</c:v>
                </c:pt>
                <c:pt idx="3133">
                  <c:v>2520.7999999999997</c:v>
                </c:pt>
                <c:pt idx="3134">
                  <c:v>2517.6999999999998</c:v>
                </c:pt>
                <c:pt idx="3135">
                  <c:v>2517.2000000000007</c:v>
                </c:pt>
                <c:pt idx="3136">
                  <c:v>2517.0000000000005</c:v>
                </c:pt>
                <c:pt idx="3137">
                  <c:v>2516.8999999999996</c:v>
                </c:pt>
                <c:pt idx="3138">
                  <c:v>2516.1</c:v>
                </c:pt>
                <c:pt idx="3139">
                  <c:v>2515.7999999999997</c:v>
                </c:pt>
                <c:pt idx="3140">
                  <c:v>2515.1</c:v>
                </c:pt>
                <c:pt idx="3141">
                  <c:v>2514.5</c:v>
                </c:pt>
                <c:pt idx="3142">
                  <c:v>2514.4</c:v>
                </c:pt>
                <c:pt idx="3143">
                  <c:v>2513.5</c:v>
                </c:pt>
                <c:pt idx="3144">
                  <c:v>2512.7999999999997</c:v>
                </c:pt>
                <c:pt idx="3145">
                  <c:v>2511.5</c:v>
                </c:pt>
                <c:pt idx="3146">
                  <c:v>2510.900000000001</c:v>
                </c:pt>
                <c:pt idx="3147">
                  <c:v>2510.8999999999996</c:v>
                </c:pt>
                <c:pt idx="3148">
                  <c:v>2510.6999999999998</c:v>
                </c:pt>
                <c:pt idx="3149">
                  <c:v>2509.6</c:v>
                </c:pt>
                <c:pt idx="3150">
                  <c:v>2508.5</c:v>
                </c:pt>
                <c:pt idx="3151">
                  <c:v>2508.5</c:v>
                </c:pt>
                <c:pt idx="3152">
                  <c:v>2508.2000000000003</c:v>
                </c:pt>
                <c:pt idx="3153">
                  <c:v>2508.1000000000008</c:v>
                </c:pt>
                <c:pt idx="3154">
                  <c:v>2508.1000000000004</c:v>
                </c:pt>
                <c:pt idx="3155">
                  <c:v>2506.5999999999995</c:v>
                </c:pt>
                <c:pt idx="3156">
                  <c:v>2506.3000000000002</c:v>
                </c:pt>
                <c:pt idx="3157">
                  <c:v>2504.4999999999995</c:v>
                </c:pt>
                <c:pt idx="3158">
                  <c:v>2504.4</c:v>
                </c:pt>
                <c:pt idx="3159">
                  <c:v>2504.3000000000002</c:v>
                </c:pt>
                <c:pt idx="3160">
                  <c:v>2503.1</c:v>
                </c:pt>
                <c:pt idx="3161">
                  <c:v>2502.8999999999996</c:v>
                </c:pt>
                <c:pt idx="3162">
                  <c:v>2502.7999999999997</c:v>
                </c:pt>
                <c:pt idx="3163">
                  <c:v>2500.8000000000002</c:v>
                </c:pt>
                <c:pt idx="3164">
                  <c:v>2500.4000000000005</c:v>
                </c:pt>
                <c:pt idx="3165">
                  <c:v>2500.1999999999998</c:v>
                </c:pt>
                <c:pt idx="3166">
                  <c:v>2499.7999999999997</c:v>
                </c:pt>
                <c:pt idx="3167">
                  <c:v>2499.5</c:v>
                </c:pt>
                <c:pt idx="3168">
                  <c:v>2498.8000000000002</c:v>
                </c:pt>
                <c:pt idx="3169">
                  <c:v>2498.6999999999998</c:v>
                </c:pt>
                <c:pt idx="3170">
                  <c:v>2498.6999999999994</c:v>
                </c:pt>
                <c:pt idx="3171">
                  <c:v>2498.3000000000006</c:v>
                </c:pt>
                <c:pt idx="3172">
                  <c:v>2498</c:v>
                </c:pt>
                <c:pt idx="3173">
                  <c:v>2497.6</c:v>
                </c:pt>
                <c:pt idx="3174">
                  <c:v>2496.8000000000002</c:v>
                </c:pt>
                <c:pt idx="3175">
                  <c:v>2496.5000000000005</c:v>
                </c:pt>
                <c:pt idx="3176">
                  <c:v>2496</c:v>
                </c:pt>
                <c:pt idx="3177">
                  <c:v>2495.8999999999996</c:v>
                </c:pt>
                <c:pt idx="3178">
                  <c:v>2495.2000000000003</c:v>
                </c:pt>
                <c:pt idx="3179">
                  <c:v>2494.9</c:v>
                </c:pt>
                <c:pt idx="3180">
                  <c:v>2494.8000000000002</c:v>
                </c:pt>
                <c:pt idx="3181">
                  <c:v>2494.7999999999997</c:v>
                </c:pt>
                <c:pt idx="3182">
                  <c:v>2493.7000000000003</c:v>
                </c:pt>
                <c:pt idx="3183">
                  <c:v>2493.6000000000008</c:v>
                </c:pt>
                <c:pt idx="3184">
                  <c:v>2493.6</c:v>
                </c:pt>
                <c:pt idx="3185">
                  <c:v>2493.0000000000009</c:v>
                </c:pt>
                <c:pt idx="3186">
                  <c:v>2492.7000000000003</c:v>
                </c:pt>
                <c:pt idx="3187">
                  <c:v>2492.1</c:v>
                </c:pt>
                <c:pt idx="3188">
                  <c:v>2491.7999999999997</c:v>
                </c:pt>
                <c:pt idx="3189">
                  <c:v>2491.4</c:v>
                </c:pt>
                <c:pt idx="3190">
                  <c:v>2491.3000000000002</c:v>
                </c:pt>
                <c:pt idx="3191">
                  <c:v>2491.3000000000002</c:v>
                </c:pt>
                <c:pt idx="3192">
                  <c:v>2491.1999999999998</c:v>
                </c:pt>
                <c:pt idx="3193">
                  <c:v>2491.1000000000004</c:v>
                </c:pt>
                <c:pt idx="3194">
                  <c:v>2491</c:v>
                </c:pt>
                <c:pt idx="3195">
                  <c:v>2490.9</c:v>
                </c:pt>
                <c:pt idx="3196">
                  <c:v>2489.6999999999998</c:v>
                </c:pt>
                <c:pt idx="3197">
                  <c:v>2489.5</c:v>
                </c:pt>
                <c:pt idx="3198">
                  <c:v>2489.1999999999998</c:v>
                </c:pt>
                <c:pt idx="3199">
                  <c:v>2489.0000000000005</c:v>
                </c:pt>
                <c:pt idx="3200">
                  <c:v>2488.7999999999997</c:v>
                </c:pt>
                <c:pt idx="3201">
                  <c:v>2487.3000000000006</c:v>
                </c:pt>
                <c:pt idx="3202">
                  <c:v>2486.9</c:v>
                </c:pt>
                <c:pt idx="3203">
                  <c:v>2486.7000000000007</c:v>
                </c:pt>
                <c:pt idx="3204">
                  <c:v>2486.6</c:v>
                </c:pt>
                <c:pt idx="3205">
                  <c:v>2485.4</c:v>
                </c:pt>
                <c:pt idx="3206">
                  <c:v>2483.8999999999996</c:v>
                </c:pt>
                <c:pt idx="3207">
                  <c:v>2483.4000000000005</c:v>
                </c:pt>
                <c:pt idx="3208">
                  <c:v>2483.3000000000002</c:v>
                </c:pt>
                <c:pt idx="3209">
                  <c:v>2483.1</c:v>
                </c:pt>
                <c:pt idx="3210">
                  <c:v>2482.8999999999996</c:v>
                </c:pt>
                <c:pt idx="3211">
                  <c:v>2482.4000000000005</c:v>
                </c:pt>
                <c:pt idx="3212">
                  <c:v>2481.6</c:v>
                </c:pt>
                <c:pt idx="3213">
                  <c:v>2481</c:v>
                </c:pt>
                <c:pt idx="3214">
                  <c:v>2480.7000000000003</c:v>
                </c:pt>
                <c:pt idx="3215">
                  <c:v>2480.6</c:v>
                </c:pt>
                <c:pt idx="3216">
                  <c:v>2478.9</c:v>
                </c:pt>
                <c:pt idx="3217">
                  <c:v>2477.8999999999996</c:v>
                </c:pt>
                <c:pt idx="3218">
                  <c:v>2476.1999999999998</c:v>
                </c:pt>
                <c:pt idx="3219">
                  <c:v>2475.8999999999996</c:v>
                </c:pt>
                <c:pt idx="3220">
                  <c:v>2474.9</c:v>
                </c:pt>
                <c:pt idx="3221">
                  <c:v>2473.2000000000003</c:v>
                </c:pt>
                <c:pt idx="3222">
                  <c:v>2472.1999999999998</c:v>
                </c:pt>
                <c:pt idx="3223">
                  <c:v>2472.1000000000004</c:v>
                </c:pt>
                <c:pt idx="3224">
                  <c:v>2472.1</c:v>
                </c:pt>
                <c:pt idx="3225">
                  <c:v>2472.1</c:v>
                </c:pt>
                <c:pt idx="3226">
                  <c:v>2471.5999999999995</c:v>
                </c:pt>
                <c:pt idx="3227">
                  <c:v>2470.9</c:v>
                </c:pt>
                <c:pt idx="3228">
                  <c:v>2469.7999999999993</c:v>
                </c:pt>
                <c:pt idx="3229">
                  <c:v>2469.4000000000005</c:v>
                </c:pt>
                <c:pt idx="3230">
                  <c:v>2469.3999999999996</c:v>
                </c:pt>
                <c:pt idx="3231">
                  <c:v>2468.1</c:v>
                </c:pt>
                <c:pt idx="3232">
                  <c:v>2466.9999999999995</c:v>
                </c:pt>
                <c:pt idx="3233">
                  <c:v>2466.9</c:v>
                </c:pt>
                <c:pt idx="3234">
                  <c:v>2466.8999999999996</c:v>
                </c:pt>
                <c:pt idx="3235">
                  <c:v>2466.8000000000002</c:v>
                </c:pt>
                <c:pt idx="3236">
                  <c:v>2466.7000000000003</c:v>
                </c:pt>
                <c:pt idx="3237">
                  <c:v>2466.2999999999997</c:v>
                </c:pt>
                <c:pt idx="3238">
                  <c:v>2466</c:v>
                </c:pt>
                <c:pt idx="3239">
                  <c:v>2465.6</c:v>
                </c:pt>
                <c:pt idx="3240">
                  <c:v>2464.9000000000005</c:v>
                </c:pt>
                <c:pt idx="3241">
                  <c:v>2464.8000000000006</c:v>
                </c:pt>
                <c:pt idx="3242">
                  <c:v>2463.8000000000002</c:v>
                </c:pt>
                <c:pt idx="3243">
                  <c:v>2462.6000000000004</c:v>
                </c:pt>
                <c:pt idx="3244">
                  <c:v>2462.5999999999995</c:v>
                </c:pt>
                <c:pt idx="3245">
                  <c:v>2461.2999999999997</c:v>
                </c:pt>
                <c:pt idx="3246">
                  <c:v>2460.6999999999998</c:v>
                </c:pt>
                <c:pt idx="3247">
                  <c:v>2460.6000000000004</c:v>
                </c:pt>
                <c:pt idx="3248">
                  <c:v>2460.3999999999992</c:v>
                </c:pt>
                <c:pt idx="3249">
                  <c:v>2459.7000000000007</c:v>
                </c:pt>
                <c:pt idx="3250">
                  <c:v>2459.6999999999998</c:v>
                </c:pt>
                <c:pt idx="3251">
                  <c:v>2458</c:v>
                </c:pt>
                <c:pt idx="3252">
                  <c:v>2457.7999999999997</c:v>
                </c:pt>
                <c:pt idx="3253">
                  <c:v>2457.6999999999998</c:v>
                </c:pt>
                <c:pt idx="3254">
                  <c:v>2457.6999999999998</c:v>
                </c:pt>
                <c:pt idx="3255">
                  <c:v>2457.6000000000004</c:v>
                </c:pt>
                <c:pt idx="3256">
                  <c:v>2456.4</c:v>
                </c:pt>
                <c:pt idx="3257">
                  <c:v>2455.9999999999995</c:v>
                </c:pt>
                <c:pt idx="3258">
                  <c:v>2455.6999999999998</c:v>
                </c:pt>
                <c:pt idx="3259">
                  <c:v>2455.3000000000002</c:v>
                </c:pt>
                <c:pt idx="3260">
                  <c:v>2455.2000000000003</c:v>
                </c:pt>
                <c:pt idx="3261">
                  <c:v>2455</c:v>
                </c:pt>
                <c:pt idx="3262">
                  <c:v>2454.1</c:v>
                </c:pt>
                <c:pt idx="3263">
                  <c:v>2454</c:v>
                </c:pt>
                <c:pt idx="3264">
                  <c:v>2452.9000000000005</c:v>
                </c:pt>
                <c:pt idx="3265">
                  <c:v>2452.1999999999998</c:v>
                </c:pt>
                <c:pt idx="3266">
                  <c:v>2451.7000000000003</c:v>
                </c:pt>
                <c:pt idx="3267">
                  <c:v>2451.6</c:v>
                </c:pt>
                <c:pt idx="3268">
                  <c:v>2451.5</c:v>
                </c:pt>
                <c:pt idx="3269">
                  <c:v>2450.9999999999995</c:v>
                </c:pt>
                <c:pt idx="3270">
                  <c:v>2450.9</c:v>
                </c:pt>
                <c:pt idx="3271">
                  <c:v>2450.8000000000002</c:v>
                </c:pt>
                <c:pt idx="3272">
                  <c:v>2449.6</c:v>
                </c:pt>
                <c:pt idx="3273">
                  <c:v>2447.6</c:v>
                </c:pt>
                <c:pt idx="3274">
                  <c:v>2447.1999999999994</c:v>
                </c:pt>
                <c:pt idx="3275">
                  <c:v>2446.9999999999995</c:v>
                </c:pt>
                <c:pt idx="3276">
                  <c:v>2446.6999999999998</c:v>
                </c:pt>
                <c:pt idx="3277">
                  <c:v>2445</c:v>
                </c:pt>
                <c:pt idx="3278">
                  <c:v>2444.9</c:v>
                </c:pt>
                <c:pt idx="3279">
                  <c:v>2444.4</c:v>
                </c:pt>
                <c:pt idx="3280">
                  <c:v>2444.1999999999998</c:v>
                </c:pt>
                <c:pt idx="3281">
                  <c:v>2444</c:v>
                </c:pt>
                <c:pt idx="3282">
                  <c:v>2443.5</c:v>
                </c:pt>
                <c:pt idx="3283">
                  <c:v>2443.1</c:v>
                </c:pt>
                <c:pt idx="3284">
                  <c:v>2442.5000000000005</c:v>
                </c:pt>
                <c:pt idx="3285">
                  <c:v>2441.4999999999991</c:v>
                </c:pt>
                <c:pt idx="3286">
                  <c:v>2441.3999999999996</c:v>
                </c:pt>
                <c:pt idx="3287">
                  <c:v>2441.0000000000005</c:v>
                </c:pt>
                <c:pt idx="3288">
                  <c:v>2440.7000000000003</c:v>
                </c:pt>
                <c:pt idx="3289">
                  <c:v>2440.6000000000004</c:v>
                </c:pt>
                <c:pt idx="3290">
                  <c:v>2440.2999999999997</c:v>
                </c:pt>
                <c:pt idx="3291">
                  <c:v>2440.1</c:v>
                </c:pt>
                <c:pt idx="3292">
                  <c:v>2440</c:v>
                </c:pt>
                <c:pt idx="3293">
                  <c:v>2439.1</c:v>
                </c:pt>
                <c:pt idx="3294">
                  <c:v>2438.6999999999998</c:v>
                </c:pt>
                <c:pt idx="3295">
                  <c:v>2438.4999999999995</c:v>
                </c:pt>
                <c:pt idx="3296">
                  <c:v>2438</c:v>
                </c:pt>
                <c:pt idx="3297">
                  <c:v>2437.6999999999998</c:v>
                </c:pt>
                <c:pt idx="3298">
                  <c:v>2437.6999999999994</c:v>
                </c:pt>
                <c:pt idx="3299">
                  <c:v>2437.6000000000004</c:v>
                </c:pt>
                <c:pt idx="3300">
                  <c:v>2436.5000000000005</c:v>
                </c:pt>
                <c:pt idx="3301">
                  <c:v>2435.9000000000005</c:v>
                </c:pt>
                <c:pt idx="3302">
                  <c:v>2435.7999999999997</c:v>
                </c:pt>
                <c:pt idx="3303">
                  <c:v>2435.5</c:v>
                </c:pt>
                <c:pt idx="3304">
                  <c:v>2434.0999999999995</c:v>
                </c:pt>
                <c:pt idx="3305">
                  <c:v>2433.6</c:v>
                </c:pt>
                <c:pt idx="3306">
                  <c:v>2433.4</c:v>
                </c:pt>
                <c:pt idx="3307">
                  <c:v>2433.2999999999997</c:v>
                </c:pt>
                <c:pt idx="3308">
                  <c:v>2433.0000000000005</c:v>
                </c:pt>
                <c:pt idx="3309">
                  <c:v>2432.7000000000003</c:v>
                </c:pt>
                <c:pt idx="3310">
                  <c:v>2432.1000000000004</c:v>
                </c:pt>
                <c:pt idx="3311">
                  <c:v>2430.3000000000002</c:v>
                </c:pt>
                <c:pt idx="3312">
                  <c:v>2430.2999999999997</c:v>
                </c:pt>
                <c:pt idx="3313">
                  <c:v>2430.2000000000007</c:v>
                </c:pt>
                <c:pt idx="3314">
                  <c:v>2429.1</c:v>
                </c:pt>
                <c:pt idx="3315">
                  <c:v>2428.8999999999996</c:v>
                </c:pt>
                <c:pt idx="3316">
                  <c:v>2427.9000000000005</c:v>
                </c:pt>
                <c:pt idx="3317">
                  <c:v>2427.6999999999998</c:v>
                </c:pt>
                <c:pt idx="3318">
                  <c:v>2427.6</c:v>
                </c:pt>
                <c:pt idx="3319">
                  <c:v>2426.6</c:v>
                </c:pt>
                <c:pt idx="3320">
                  <c:v>2426.5999999999995</c:v>
                </c:pt>
                <c:pt idx="3321">
                  <c:v>2426.2000000000007</c:v>
                </c:pt>
                <c:pt idx="3322">
                  <c:v>2425.8000000000006</c:v>
                </c:pt>
                <c:pt idx="3323">
                  <c:v>2425.3000000000011</c:v>
                </c:pt>
                <c:pt idx="3324">
                  <c:v>2425.2000000000003</c:v>
                </c:pt>
                <c:pt idx="3325">
                  <c:v>2424.7000000000007</c:v>
                </c:pt>
                <c:pt idx="3326">
                  <c:v>2424.5</c:v>
                </c:pt>
                <c:pt idx="3327">
                  <c:v>2424.3999999999996</c:v>
                </c:pt>
                <c:pt idx="3328">
                  <c:v>2424.2000000000003</c:v>
                </c:pt>
                <c:pt idx="3329">
                  <c:v>2424.0000000000005</c:v>
                </c:pt>
                <c:pt idx="3330">
                  <c:v>2424</c:v>
                </c:pt>
                <c:pt idx="3331">
                  <c:v>2423.3999999999996</c:v>
                </c:pt>
                <c:pt idx="3332">
                  <c:v>2422.4</c:v>
                </c:pt>
                <c:pt idx="3333">
                  <c:v>2421.4999999999995</c:v>
                </c:pt>
                <c:pt idx="3334">
                  <c:v>2420.6999999999998</c:v>
                </c:pt>
                <c:pt idx="3335">
                  <c:v>2420.6</c:v>
                </c:pt>
                <c:pt idx="3336">
                  <c:v>2420.1</c:v>
                </c:pt>
                <c:pt idx="3337">
                  <c:v>2419.2000000000007</c:v>
                </c:pt>
                <c:pt idx="3338">
                  <c:v>2417</c:v>
                </c:pt>
                <c:pt idx="3339">
                  <c:v>2416.1</c:v>
                </c:pt>
                <c:pt idx="3340">
                  <c:v>2414.9000000000005</c:v>
                </c:pt>
                <c:pt idx="3341">
                  <c:v>2414.3999999999996</c:v>
                </c:pt>
                <c:pt idx="3342">
                  <c:v>2413.9</c:v>
                </c:pt>
                <c:pt idx="3343">
                  <c:v>2413.0000000000005</c:v>
                </c:pt>
                <c:pt idx="3344">
                  <c:v>2413</c:v>
                </c:pt>
                <c:pt idx="3345">
                  <c:v>2410.9000000000005</c:v>
                </c:pt>
                <c:pt idx="3346">
                  <c:v>2410.1</c:v>
                </c:pt>
                <c:pt idx="3347">
                  <c:v>2409.4000000000005</c:v>
                </c:pt>
                <c:pt idx="3348">
                  <c:v>2409</c:v>
                </c:pt>
                <c:pt idx="3349">
                  <c:v>2408.5999999999995</c:v>
                </c:pt>
                <c:pt idx="3350">
                  <c:v>2408.5000000000005</c:v>
                </c:pt>
                <c:pt idx="3351">
                  <c:v>2406.9</c:v>
                </c:pt>
                <c:pt idx="3352">
                  <c:v>2406.1999999999998</c:v>
                </c:pt>
                <c:pt idx="3353">
                  <c:v>2405.6999999999998</c:v>
                </c:pt>
                <c:pt idx="3354">
                  <c:v>2405.099999999999</c:v>
                </c:pt>
                <c:pt idx="3355">
                  <c:v>2403.9</c:v>
                </c:pt>
                <c:pt idx="3356">
                  <c:v>2403.1000000000004</c:v>
                </c:pt>
                <c:pt idx="3357">
                  <c:v>2403.0000000000005</c:v>
                </c:pt>
                <c:pt idx="3358">
                  <c:v>2401.7000000000003</c:v>
                </c:pt>
                <c:pt idx="3359">
                  <c:v>2401.4999999999995</c:v>
                </c:pt>
                <c:pt idx="3360">
                  <c:v>2400.5000000000005</c:v>
                </c:pt>
                <c:pt idx="3361">
                  <c:v>2400.2999999999997</c:v>
                </c:pt>
                <c:pt idx="3362">
                  <c:v>2399.8000000000002</c:v>
                </c:pt>
                <c:pt idx="3363">
                  <c:v>2399.7999999999997</c:v>
                </c:pt>
                <c:pt idx="3364">
                  <c:v>2399.2999999999997</c:v>
                </c:pt>
                <c:pt idx="3365">
                  <c:v>2399.1</c:v>
                </c:pt>
                <c:pt idx="3366">
                  <c:v>2399.1</c:v>
                </c:pt>
                <c:pt idx="3367">
                  <c:v>2398.9</c:v>
                </c:pt>
                <c:pt idx="3368">
                  <c:v>2396.8000000000002</c:v>
                </c:pt>
                <c:pt idx="3369">
                  <c:v>2395.7999999999997</c:v>
                </c:pt>
                <c:pt idx="3370">
                  <c:v>2395.6999999999998</c:v>
                </c:pt>
                <c:pt idx="3371">
                  <c:v>2394.4999999999995</c:v>
                </c:pt>
                <c:pt idx="3372">
                  <c:v>2394.1999999999998</c:v>
                </c:pt>
                <c:pt idx="3373">
                  <c:v>2394</c:v>
                </c:pt>
                <c:pt idx="3374">
                  <c:v>2393.599999999999</c:v>
                </c:pt>
                <c:pt idx="3375">
                  <c:v>2393.3999999999996</c:v>
                </c:pt>
                <c:pt idx="3376">
                  <c:v>2393.3000000000002</c:v>
                </c:pt>
                <c:pt idx="3377">
                  <c:v>2391.8000000000002</c:v>
                </c:pt>
                <c:pt idx="3378">
                  <c:v>2391.5999999999995</c:v>
                </c:pt>
                <c:pt idx="3379">
                  <c:v>2391.1000000000008</c:v>
                </c:pt>
                <c:pt idx="3380">
                  <c:v>2390.2000000000007</c:v>
                </c:pt>
                <c:pt idx="3381">
                  <c:v>2388.6999999999998</c:v>
                </c:pt>
                <c:pt idx="3382">
                  <c:v>2388.5</c:v>
                </c:pt>
                <c:pt idx="3383">
                  <c:v>2388.4</c:v>
                </c:pt>
                <c:pt idx="3384">
                  <c:v>2388.3000000000002</c:v>
                </c:pt>
                <c:pt idx="3385">
                  <c:v>2388.1999999999998</c:v>
                </c:pt>
                <c:pt idx="3386">
                  <c:v>2385.9999999999995</c:v>
                </c:pt>
                <c:pt idx="3387">
                  <c:v>2384.9</c:v>
                </c:pt>
                <c:pt idx="3388">
                  <c:v>2384.1999999999998</c:v>
                </c:pt>
                <c:pt idx="3389">
                  <c:v>2384.0999999999995</c:v>
                </c:pt>
                <c:pt idx="3390">
                  <c:v>2383.8000000000002</c:v>
                </c:pt>
                <c:pt idx="3391">
                  <c:v>2382.1999999999998</c:v>
                </c:pt>
                <c:pt idx="3392">
                  <c:v>2380.9</c:v>
                </c:pt>
                <c:pt idx="3393">
                  <c:v>2380.8000000000002</c:v>
                </c:pt>
                <c:pt idx="3394">
                  <c:v>2378.9</c:v>
                </c:pt>
                <c:pt idx="3395">
                  <c:v>2377.5</c:v>
                </c:pt>
                <c:pt idx="3396">
                  <c:v>2377.4</c:v>
                </c:pt>
                <c:pt idx="3397">
                  <c:v>2377.1999999999998</c:v>
                </c:pt>
                <c:pt idx="3398">
                  <c:v>2376.3000000000002</c:v>
                </c:pt>
                <c:pt idx="3399">
                  <c:v>2376.2999999999997</c:v>
                </c:pt>
                <c:pt idx="3400">
                  <c:v>2376</c:v>
                </c:pt>
                <c:pt idx="3401">
                  <c:v>2375.7999999999997</c:v>
                </c:pt>
                <c:pt idx="3402">
                  <c:v>2374.8999999999996</c:v>
                </c:pt>
                <c:pt idx="3403">
                  <c:v>2374</c:v>
                </c:pt>
                <c:pt idx="3404">
                  <c:v>2373.9999999999995</c:v>
                </c:pt>
                <c:pt idx="3405">
                  <c:v>2373.6000000000004</c:v>
                </c:pt>
                <c:pt idx="3406">
                  <c:v>2373.1</c:v>
                </c:pt>
                <c:pt idx="3407">
                  <c:v>2372.8000000000002</c:v>
                </c:pt>
                <c:pt idx="3408">
                  <c:v>2372</c:v>
                </c:pt>
                <c:pt idx="3409">
                  <c:v>2371.5999999999995</c:v>
                </c:pt>
                <c:pt idx="3410">
                  <c:v>2371.2999999999993</c:v>
                </c:pt>
                <c:pt idx="3411">
                  <c:v>2371.2000000000003</c:v>
                </c:pt>
                <c:pt idx="3412">
                  <c:v>2370.0000000000005</c:v>
                </c:pt>
                <c:pt idx="3413">
                  <c:v>2369.5</c:v>
                </c:pt>
                <c:pt idx="3414">
                  <c:v>2369.0000000000005</c:v>
                </c:pt>
                <c:pt idx="3415">
                  <c:v>2368.0000000000005</c:v>
                </c:pt>
                <c:pt idx="3416">
                  <c:v>2367.9</c:v>
                </c:pt>
                <c:pt idx="3417">
                  <c:v>2367.6</c:v>
                </c:pt>
                <c:pt idx="3418">
                  <c:v>2366.8000000000002</c:v>
                </c:pt>
                <c:pt idx="3419">
                  <c:v>2366.4</c:v>
                </c:pt>
                <c:pt idx="3420">
                  <c:v>2366.0000000000005</c:v>
                </c:pt>
                <c:pt idx="3421">
                  <c:v>2365.3999999999996</c:v>
                </c:pt>
                <c:pt idx="3422">
                  <c:v>2364.1000000000008</c:v>
                </c:pt>
                <c:pt idx="3423">
                  <c:v>2363.4</c:v>
                </c:pt>
                <c:pt idx="3424">
                  <c:v>2361.9000000000005</c:v>
                </c:pt>
                <c:pt idx="3425">
                  <c:v>2361.7999999999997</c:v>
                </c:pt>
                <c:pt idx="3426">
                  <c:v>2361.2000000000003</c:v>
                </c:pt>
                <c:pt idx="3427">
                  <c:v>2360.7999999999997</c:v>
                </c:pt>
                <c:pt idx="3428">
                  <c:v>2360.3000000000002</c:v>
                </c:pt>
                <c:pt idx="3429">
                  <c:v>2360.1999999999998</c:v>
                </c:pt>
                <c:pt idx="3430">
                  <c:v>2359.6999999999998</c:v>
                </c:pt>
                <c:pt idx="3431">
                  <c:v>2359</c:v>
                </c:pt>
                <c:pt idx="3432">
                  <c:v>2357.9</c:v>
                </c:pt>
                <c:pt idx="3433">
                  <c:v>2357.3000000000002</c:v>
                </c:pt>
                <c:pt idx="3434">
                  <c:v>2357.1000000000008</c:v>
                </c:pt>
                <c:pt idx="3435">
                  <c:v>2355.8000000000006</c:v>
                </c:pt>
                <c:pt idx="3436">
                  <c:v>2355</c:v>
                </c:pt>
                <c:pt idx="3437">
                  <c:v>2353.8999999999996</c:v>
                </c:pt>
                <c:pt idx="3438">
                  <c:v>2353.8999999999996</c:v>
                </c:pt>
                <c:pt idx="3439">
                  <c:v>2353.5</c:v>
                </c:pt>
                <c:pt idx="3440">
                  <c:v>2352.5000000000005</c:v>
                </c:pt>
                <c:pt idx="3441">
                  <c:v>2351.6</c:v>
                </c:pt>
                <c:pt idx="3442">
                  <c:v>2351.6</c:v>
                </c:pt>
                <c:pt idx="3443">
                  <c:v>2351.1</c:v>
                </c:pt>
                <c:pt idx="3444">
                  <c:v>2349.3999999999996</c:v>
                </c:pt>
                <c:pt idx="3445">
                  <c:v>2349.3000000000002</c:v>
                </c:pt>
                <c:pt idx="3446">
                  <c:v>2348.3999999999996</c:v>
                </c:pt>
                <c:pt idx="3447">
                  <c:v>2347.9999999999995</c:v>
                </c:pt>
                <c:pt idx="3448">
                  <c:v>2346.5</c:v>
                </c:pt>
                <c:pt idx="3449">
                  <c:v>2345.1000000000004</c:v>
                </c:pt>
                <c:pt idx="3450">
                  <c:v>2344.9</c:v>
                </c:pt>
                <c:pt idx="3451">
                  <c:v>2344</c:v>
                </c:pt>
                <c:pt idx="3452">
                  <c:v>2343.9</c:v>
                </c:pt>
                <c:pt idx="3453">
                  <c:v>2343.3999999999996</c:v>
                </c:pt>
                <c:pt idx="3454">
                  <c:v>2343.2999999999997</c:v>
                </c:pt>
                <c:pt idx="3455">
                  <c:v>2342.8999999999996</c:v>
                </c:pt>
                <c:pt idx="3456">
                  <c:v>2342.2000000000003</c:v>
                </c:pt>
                <c:pt idx="3457">
                  <c:v>2342.1</c:v>
                </c:pt>
                <c:pt idx="3458">
                  <c:v>2341.5</c:v>
                </c:pt>
                <c:pt idx="3459">
                  <c:v>2341.2999999999997</c:v>
                </c:pt>
                <c:pt idx="3460">
                  <c:v>2340</c:v>
                </c:pt>
                <c:pt idx="3461">
                  <c:v>2339.7000000000003</c:v>
                </c:pt>
                <c:pt idx="3462">
                  <c:v>2338.6999999999998</c:v>
                </c:pt>
                <c:pt idx="3463">
                  <c:v>2338.4999999999995</c:v>
                </c:pt>
                <c:pt idx="3464">
                  <c:v>2338.1999999999998</c:v>
                </c:pt>
                <c:pt idx="3465">
                  <c:v>2338.1000000000004</c:v>
                </c:pt>
                <c:pt idx="3466">
                  <c:v>2337.5</c:v>
                </c:pt>
                <c:pt idx="3467">
                  <c:v>2336.7000000000003</c:v>
                </c:pt>
                <c:pt idx="3468">
                  <c:v>2336.6999999999998</c:v>
                </c:pt>
                <c:pt idx="3469">
                  <c:v>2336.6000000000008</c:v>
                </c:pt>
                <c:pt idx="3470">
                  <c:v>2336.3000000000002</c:v>
                </c:pt>
                <c:pt idx="3471">
                  <c:v>2335.3999999999996</c:v>
                </c:pt>
                <c:pt idx="3472">
                  <c:v>2333.5</c:v>
                </c:pt>
                <c:pt idx="3473">
                  <c:v>2332.8999999999996</c:v>
                </c:pt>
                <c:pt idx="3474">
                  <c:v>2331.6999999999998</c:v>
                </c:pt>
                <c:pt idx="3475">
                  <c:v>2331.4999999999991</c:v>
                </c:pt>
                <c:pt idx="3476">
                  <c:v>2331.3999999999996</c:v>
                </c:pt>
                <c:pt idx="3477">
                  <c:v>2331.2999999999997</c:v>
                </c:pt>
                <c:pt idx="3478">
                  <c:v>2331.0000000000005</c:v>
                </c:pt>
                <c:pt idx="3479">
                  <c:v>2329.9000000000005</c:v>
                </c:pt>
                <c:pt idx="3480">
                  <c:v>2329.6</c:v>
                </c:pt>
                <c:pt idx="3481">
                  <c:v>2329.4000000000005</c:v>
                </c:pt>
                <c:pt idx="3482">
                  <c:v>2325.8999999999996</c:v>
                </c:pt>
                <c:pt idx="3483">
                  <c:v>2325.7000000000003</c:v>
                </c:pt>
                <c:pt idx="3484">
                  <c:v>2325.2999999999997</c:v>
                </c:pt>
                <c:pt idx="3485">
                  <c:v>2321.1</c:v>
                </c:pt>
                <c:pt idx="3486">
                  <c:v>2320.6</c:v>
                </c:pt>
                <c:pt idx="3487">
                  <c:v>2320.5</c:v>
                </c:pt>
                <c:pt idx="3488">
                  <c:v>2319.4</c:v>
                </c:pt>
                <c:pt idx="3489">
                  <c:v>2319.3000000000002</c:v>
                </c:pt>
                <c:pt idx="3490">
                  <c:v>2319.1999999999994</c:v>
                </c:pt>
                <c:pt idx="3491">
                  <c:v>2318.7999999999997</c:v>
                </c:pt>
                <c:pt idx="3492">
                  <c:v>2318.5</c:v>
                </c:pt>
                <c:pt idx="3493">
                  <c:v>2318.2000000000003</c:v>
                </c:pt>
                <c:pt idx="3494">
                  <c:v>2318</c:v>
                </c:pt>
                <c:pt idx="3495">
                  <c:v>2317.9</c:v>
                </c:pt>
                <c:pt idx="3496">
                  <c:v>2317.5000000000005</c:v>
                </c:pt>
                <c:pt idx="3497">
                  <c:v>2317.2000000000003</c:v>
                </c:pt>
                <c:pt idx="3498">
                  <c:v>2315.5000000000005</c:v>
                </c:pt>
                <c:pt idx="3499">
                  <c:v>2315</c:v>
                </c:pt>
                <c:pt idx="3500">
                  <c:v>2314.099999999999</c:v>
                </c:pt>
                <c:pt idx="3501">
                  <c:v>2313.5000000000005</c:v>
                </c:pt>
                <c:pt idx="3502">
                  <c:v>2313.3000000000002</c:v>
                </c:pt>
                <c:pt idx="3503">
                  <c:v>2313.1999999999998</c:v>
                </c:pt>
                <c:pt idx="3504">
                  <c:v>2313.0000000000005</c:v>
                </c:pt>
                <c:pt idx="3505">
                  <c:v>2312.3000000000002</c:v>
                </c:pt>
                <c:pt idx="3506">
                  <c:v>2310.7000000000003</c:v>
                </c:pt>
                <c:pt idx="3507">
                  <c:v>2309.9999999999995</c:v>
                </c:pt>
                <c:pt idx="3508">
                  <c:v>2309.8999999999996</c:v>
                </c:pt>
                <c:pt idx="3509">
                  <c:v>2309.5</c:v>
                </c:pt>
                <c:pt idx="3510">
                  <c:v>2307.7000000000003</c:v>
                </c:pt>
                <c:pt idx="3511">
                  <c:v>2307.1999999999998</c:v>
                </c:pt>
                <c:pt idx="3512">
                  <c:v>2305.6999999999998</c:v>
                </c:pt>
                <c:pt idx="3513">
                  <c:v>2305.6</c:v>
                </c:pt>
                <c:pt idx="3514">
                  <c:v>2305.1</c:v>
                </c:pt>
                <c:pt idx="3515">
                  <c:v>2305.1</c:v>
                </c:pt>
                <c:pt idx="3516">
                  <c:v>2304.5</c:v>
                </c:pt>
                <c:pt idx="3517">
                  <c:v>2302.1</c:v>
                </c:pt>
                <c:pt idx="3518">
                  <c:v>2301.1</c:v>
                </c:pt>
                <c:pt idx="3519">
                  <c:v>2300.1</c:v>
                </c:pt>
                <c:pt idx="3520">
                  <c:v>2298.1999999999998</c:v>
                </c:pt>
                <c:pt idx="3521">
                  <c:v>2297.2999999999997</c:v>
                </c:pt>
                <c:pt idx="3522">
                  <c:v>2297.1</c:v>
                </c:pt>
                <c:pt idx="3523">
                  <c:v>2296.3999999999996</c:v>
                </c:pt>
                <c:pt idx="3524">
                  <c:v>2296.1999999999998</c:v>
                </c:pt>
                <c:pt idx="3525">
                  <c:v>2295.9999999999995</c:v>
                </c:pt>
                <c:pt idx="3526">
                  <c:v>2294.5999999999995</c:v>
                </c:pt>
                <c:pt idx="3527">
                  <c:v>2294.0000000000005</c:v>
                </c:pt>
                <c:pt idx="3528">
                  <c:v>2293.3999999999996</c:v>
                </c:pt>
                <c:pt idx="3529">
                  <c:v>2292.8000000000006</c:v>
                </c:pt>
                <c:pt idx="3530">
                  <c:v>2292.6999999999998</c:v>
                </c:pt>
                <c:pt idx="3531">
                  <c:v>2291.0000000000005</c:v>
                </c:pt>
                <c:pt idx="3532">
                  <c:v>2290.1999999999994</c:v>
                </c:pt>
                <c:pt idx="3533">
                  <c:v>2290.1</c:v>
                </c:pt>
                <c:pt idx="3534">
                  <c:v>2290.0000000000005</c:v>
                </c:pt>
                <c:pt idx="3535">
                  <c:v>2289.1</c:v>
                </c:pt>
                <c:pt idx="3536">
                  <c:v>2287.9</c:v>
                </c:pt>
                <c:pt idx="3537">
                  <c:v>2286.4000000000005</c:v>
                </c:pt>
                <c:pt idx="3538">
                  <c:v>2286.0999999999995</c:v>
                </c:pt>
                <c:pt idx="3539">
                  <c:v>2285.6999999999998</c:v>
                </c:pt>
                <c:pt idx="3540">
                  <c:v>2285.1999999999998</c:v>
                </c:pt>
                <c:pt idx="3541">
                  <c:v>2285.1999999999994</c:v>
                </c:pt>
                <c:pt idx="3542">
                  <c:v>2284.6000000000004</c:v>
                </c:pt>
                <c:pt idx="3543">
                  <c:v>2284.5</c:v>
                </c:pt>
                <c:pt idx="3544">
                  <c:v>2284.3000000000002</c:v>
                </c:pt>
                <c:pt idx="3545">
                  <c:v>2283.4</c:v>
                </c:pt>
                <c:pt idx="3546">
                  <c:v>2282.6</c:v>
                </c:pt>
                <c:pt idx="3547">
                  <c:v>2281.6999999999994</c:v>
                </c:pt>
                <c:pt idx="3548">
                  <c:v>2281.1</c:v>
                </c:pt>
                <c:pt idx="3549">
                  <c:v>2280.4</c:v>
                </c:pt>
                <c:pt idx="3550">
                  <c:v>2278.8000000000002</c:v>
                </c:pt>
                <c:pt idx="3551">
                  <c:v>2278.0999999999995</c:v>
                </c:pt>
                <c:pt idx="3552">
                  <c:v>2277.3000000000002</c:v>
                </c:pt>
                <c:pt idx="3553">
                  <c:v>2276.6999999999998</c:v>
                </c:pt>
                <c:pt idx="3554">
                  <c:v>2275.5</c:v>
                </c:pt>
                <c:pt idx="3555">
                  <c:v>2273.7000000000003</c:v>
                </c:pt>
                <c:pt idx="3556">
                  <c:v>2272.6000000000004</c:v>
                </c:pt>
                <c:pt idx="3557">
                  <c:v>2272.3000000000002</c:v>
                </c:pt>
                <c:pt idx="3558">
                  <c:v>2271.9</c:v>
                </c:pt>
                <c:pt idx="3559">
                  <c:v>2270.9</c:v>
                </c:pt>
                <c:pt idx="3560">
                  <c:v>2270.7000000000003</c:v>
                </c:pt>
                <c:pt idx="3561">
                  <c:v>2270.1000000000004</c:v>
                </c:pt>
                <c:pt idx="3562">
                  <c:v>2269.8999999999996</c:v>
                </c:pt>
                <c:pt idx="3563">
                  <c:v>2268.2000000000003</c:v>
                </c:pt>
                <c:pt idx="3564">
                  <c:v>2266.1999999999998</c:v>
                </c:pt>
                <c:pt idx="3565">
                  <c:v>2266.1999999999998</c:v>
                </c:pt>
                <c:pt idx="3566">
                  <c:v>2265.6000000000004</c:v>
                </c:pt>
                <c:pt idx="3567">
                  <c:v>2264.9999999999995</c:v>
                </c:pt>
                <c:pt idx="3568">
                  <c:v>2264.6</c:v>
                </c:pt>
                <c:pt idx="3569">
                  <c:v>2263.8999999999996</c:v>
                </c:pt>
                <c:pt idx="3570">
                  <c:v>2261.5</c:v>
                </c:pt>
                <c:pt idx="3571">
                  <c:v>2261.1</c:v>
                </c:pt>
                <c:pt idx="3572">
                  <c:v>2261.0000000000005</c:v>
                </c:pt>
                <c:pt idx="3573">
                  <c:v>2260.8000000000002</c:v>
                </c:pt>
                <c:pt idx="3574">
                  <c:v>2260.7999999999997</c:v>
                </c:pt>
                <c:pt idx="3575">
                  <c:v>2260.6</c:v>
                </c:pt>
                <c:pt idx="3576">
                  <c:v>2260.2000000000003</c:v>
                </c:pt>
                <c:pt idx="3577">
                  <c:v>2259.6</c:v>
                </c:pt>
                <c:pt idx="3578">
                  <c:v>2258.1999999999998</c:v>
                </c:pt>
                <c:pt idx="3579">
                  <c:v>2256.5000000000005</c:v>
                </c:pt>
                <c:pt idx="3580">
                  <c:v>2256</c:v>
                </c:pt>
                <c:pt idx="3581">
                  <c:v>2255.5</c:v>
                </c:pt>
                <c:pt idx="3582">
                  <c:v>2255.4</c:v>
                </c:pt>
                <c:pt idx="3583">
                  <c:v>2254</c:v>
                </c:pt>
                <c:pt idx="3584">
                  <c:v>2252.3000000000006</c:v>
                </c:pt>
                <c:pt idx="3585">
                  <c:v>2252.3000000000006</c:v>
                </c:pt>
                <c:pt idx="3586">
                  <c:v>2251.1</c:v>
                </c:pt>
                <c:pt idx="3587">
                  <c:v>2249.8000000000002</c:v>
                </c:pt>
                <c:pt idx="3588">
                  <c:v>2249.1</c:v>
                </c:pt>
                <c:pt idx="3589">
                  <c:v>2249</c:v>
                </c:pt>
                <c:pt idx="3590">
                  <c:v>2248.9</c:v>
                </c:pt>
                <c:pt idx="3591">
                  <c:v>2248.3000000000002</c:v>
                </c:pt>
                <c:pt idx="3592">
                  <c:v>2247.5000000000005</c:v>
                </c:pt>
                <c:pt idx="3593">
                  <c:v>2247.1000000000004</c:v>
                </c:pt>
                <c:pt idx="3594">
                  <c:v>2246.6999999999998</c:v>
                </c:pt>
                <c:pt idx="3595">
                  <c:v>2246.2000000000003</c:v>
                </c:pt>
                <c:pt idx="3596">
                  <c:v>2245.3000000000002</c:v>
                </c:pt>
                <c:pt idx="3597">
                  <c:v>2244.8999999999996</c:v>
                </c:pt>
                <c:pt idx="3598">
                  <c:v>2243.1999999999998</c:v>
                </c:pt>
                <c:pt idx="3599">
                  <c:v>2243.1999999999998</c:v>
                </c:pt>
                <c:pt idx="3600">
                  <c:v>2241.6</c:v>
                </c:pt>
                <c:pt idx="3601">
                  <c:v>2241.1999999999998</c:v>
                </c:pt>
                <c:pt idx="3602">
                  <c:v>2240.1999999999998</c:v>
                </c:pt>
                <c:pt idx="3603">
                  <c:v>2238.8000000000002</c:v>
                </c:pt>
                <c:pt idx="3604">
                  <c:v>2238.5</c:v>
                </c:pt>
                <c:pt idx="3605">
                  <c:v>2236.6</c:v>
                </c:pt>
                <c:pt idx="3606">
                  <c:v>2235.9</c:v>
                </c:pt>
                <c:pt idx="3607">
                  <c:v>2235.5999999999995</c:v>
                </c:pt>
                <c:pt idx="3608">
                  <c:v>2233.2000000000003</c:v>
                </c:pt>
                <c:pt idx="3609">
                  <c:v>2233.1</c:v>
                </c:pt>
                <c:pt idx="3610">
                  <c:v>2232.6999999999998</c:v>
                </c:pt>
                <c:pt idx="3611">
                  <c:v>2232.6000000000004</c:v>
                </c:pt>
                <c:pt idx="3612">
                  <c:v>2232.1</c:v>
                </c:pt>
                <c:pt idx="3613">
                  <c:v>2231.9</c:v>
                </c:pt>
                <c:pt idx="3614">
                  <c:v>2231.8000000000002</c:v>
                </c:pt>
                <c:pt idx="3615">
                  <c:v>2231.6000000000004</c:v>
                </c:pt>
                <c:pt idx="3616">
                  <c:v>2231.5</c:v>
                </c:pt>
                <c:pt idx="3617">
                  <c:v>2231.2000000000003</c:v>
                </c:pt>
                <c:pt idx="3618">
                  <c:v>2230.5</c:v>
                </c:pt>
                <c:pt idx="3619">
                  <c:v>2229.9</c:v>
                </c:pt>
                <c:pt idx="3620">
                  <c:v>2229.7999999999997</c:v>
                </c:pt>
                <c:pt idx="3621">
                  <c:v>2229.6999999999998</c:v>
                </c:pt>
                <c:pt idx="3622">
                  <c:v>2229.3999999999996</c:v>
                </c:pt>
                <c:pt idx="3623">
                  <c:v>2229.1999999999998</c:v>
                </c:pt>
                <c:pt idx="3624">
                  <c:v>2228.7999999999997</c:v>
                </c:pt>
                <c:pt idx="3625">
                  <c:v>2228.3999999999996</c:v>
                </c:pt>
                <c:pt idx="3626">
                  <c:v>2228.3000000000002</c:v>
                </c:pt>
                <c:pt idx="3627">
                  <c:v>2228.1999999999998</c:v>
                </c:pt>
                <c:pt idx="3628">
                  <c:v>2228.1999999999998</c:v>
                </c:pt>
                <c:pt idx="3629">
                  <c:v>2227.6</c:v>
                </c:pt>
                <c:pt idx="3630">
                  <c:v>2227.5</c:v>
                </c:pt>
                <c:pt idx="3631">
                  <c:v>2226.5000000000005</c:v>
                </c:pt>
                <c:pt idx="3632">
                  <c:v>2225.5</c:v>
                </c:pt>
                <c:pt idx="3633">
                  <c:v>2225.5</c:v>
                </c:pt>
                <c:pt idx="3634">
                  <c:v>2224</c:v>
                </c:pt>
                <c:pt idx="3635">
                  <c:v>2224</c:v>
                </c:pt>
                <c:pt idx="3636">
                  <c:v>2223</c:v>
                </c:pt>
                <c:pt idx="3637">
                  <c:v>2221.7999999999997</c:v>
                </c:pt>
                <c:pt idx="3638">
                  <c:v>2221.7000000000003</c:v>
                </c:pt>
                <c:pt idx="3639">
                  <c:v>2220.8000000000002</c:v>
                </c:pt>
                <c:pt idx="3640">
                  <c:v>2220.4999999999995</c:v>
                </c:pt>
                <c:pt idx="3641">
                  <c:v>2219.6999999999998</c:v>
                </c:pt>
                <c:pt idx="3642">
                  <c:v>2219.6999999999994</c:v>
                </c:pt>
                <c:pt idx="3643">
                  <c:v>2219.3000000000002</c:v>
                </c:pt>
                <c:pt idx="3644">
                  <c:v>2219.2000000000003</c:v>
                </c:pt>
                <c:pt idx="3645">
                  <c:v>2219.1</c:v>
                </c:pt>
                <c:pt idx="3646">
                  <c:v>2218.8000000000002</c:v>
                </c:pt>
                <c:pt idx="3647">
                  <c:v>2218</c:v>
                </c:pt>
                <c:pt idx="3648">
                  <c:v>2217.3999999999996</c:v>
                </c:pt>
                <c:pt idx="3649">
                  <c:v>2216.8000000000002</c:v>
                </c:pt>
                <c:pt idx="3650">
                  <c:v>2216.7000000000003</c:v>
                </c:pt>
                <c:pt idx="3651">
                  <c:v>2215.9000000000005</c:v>
                </c:pt>
                <c:pt idx="3652">
                  <c:v>2215.8000000000002</c:v>
                </c:pt>
                <c:pt idx="3653">
                  <c:v>2215.1999999999998</c:v>
                </c:pt>
                <c:pt idx="3654">
                  <c:v>2215</c:v>
                </c:pt>
                <c:pt idx="3655">
                  <c:v>2214.9</c:v>
                </c:pt>
                <c:pt idx="3656">
                  <c:v>2213.1000000000004</c:v>
                </c:pt>
                <c:pt idx="3657">
                  <c:v>2212.8999999999996</c:v>
                </c:pt>
                <c:pt idx="3658">
                  <c:v>2212.1</c:v>
                </c:pt>
                <c:pt idx="3659">
                  <c:v>2210.3999999999996</c:v>
                </c:pt>
                <c:pt idx="3660">
                  <c:v>2209.7000000000007</c:v>
                </c:pt>
                <c:pt idx="3661">
                  <c:v>2209.1000000000004</c:v>
                </c:pt>
                <c:pt idx="3662">
                  <c:v>2208.2999999999997</c:v>
                </c:pt>
                <c:pt idx="3663">
                  <c:v>2207.5</c:v>
                </c:pt>
                <c:pt idx="3664">
                  <c:v>2207.3999999999996</c:v>
                </c:pt>
                <c:pt idx="3665">
                  <c:v>2205.6</c:v>
                </c:pt>
                <c:pt idx="3666">
                  <c:v>2205.5</c:v>
                </c:pt>
                <c:pt idx="3667">
                  <c:v>2205.2000000000003</c:v>
                </c:pt>
                <c:pt idx="3668">
                  <c:v>2204.9999999999995</c:v>
                </c:pt>
                <c:pt idx="3669">
                  <c:v>2203.7000000000003</c:v>
                </c:pt>
                <c:pt idx="3670">
                  <c:v>2203.6</c:v>
                </c:pt>
                <c:pt idx="3671">
                  <c:v>2202.8000000000002</c:v>
                </c:pt>
                <c:pt idx="3672">
                  <c:v>2202</c:v>
                </c:pt>
                <c:pt idx="3673">
                  <c:v>2201.8000000000006</c:v>
                </c:pt>
                <c:pt idx="3674">
                  <c:v>2201.1999999999998</c:v>
                </c:pt>
                <c:pt idx="3675">
                  <c:v>2200.7999999999997</c:v>
                </c:pt>
                <c:pt idx="3676">
                  <c:v>2199.5</c:v>
                </c:pt>
                <c:pt idx="3677">
                  <c:v>2195.0000000000005</c:v>
                </c:pt>
                <c:pt idx="3678">
                  <c:v>2193.5000000000005</c:v>
                </c:pt>
                <c:pt idx="3679">
                  <c:v>2192.4999999999995</c:v>
                </c:pt>
                <c:pt idx="3680">
                  <c:v>2191.7000000000003</c:v>
                </c:pt>
                <c:pt idx="3681">
                  <c:v>2191.3000000000002</c:v>
                </c:pt>
                <c:pt idx="3682">
                  <c:v>2191.1000000000004</c:v>
                </c:pt>
                <c:pt idx="3683">
                  <c:v>2190.6</c:v>
                </c:pt>
                <c:pt idx="3684">
                  <c:v>2190.5</c:v>
                </c:pt>
                <c:pt idx="3685">
                  <c:v>2189.6999999999998</c:v>
                </c:pt>
                <c:pt idx="3686">
                  <c:v>2189.3999999999996</c:v>
                </c:pt>
                <c:pt idx="3687">
                  <c:v>2188.9999999999995</c:v>
                </c:pt>
                <c:pt idx="3688">
                  <c:v>2188.6000000000004</c:v>
                </c:pt>
                <c:pt idx="3689">
                  <c:v>2188.3999999999996</c:v>
                </c:pt>
                <c:pt idx="3690">
                  <c:v>2187.9000000000005</c:v>
                </c:pt>
                <c:pt idx="3691">
                  <c:v>2186.6</c:v>
                </c:pt>
                <c:pt idx="3692">
                  <c:v>2185.6</c:v>
                </c:pt>
                <c:pt idx="3693">
                  <c:v>2185.2000000000003</c:v>
                </c:pt>
                <c:pt idx="3694">
                  <c:v>2184.6000000000004</c:v>
                </c:pt>
                <c:pt idx="3695">
                  <c:v>2184.4</c:v>
                </c:pt>
                <c:pt idx="3696">
                  <c:v>2184.2000000000003</c:v>
                </c:pt>
                <c:pt idx="3697">
                  <c:v>2183.5000000000005</c:v>
                </c:pt>
                <c:pt idx="3698">
                  <c:v>2183.5000000000005</c:v>
                </c:pt>
                <c:pt idx="3699">
                  <c:v>2182.8999999999996</c:v>
                </c:pt>
                <c:pt idx="3700">
                  <c:v>2182.6999999999998</c:v>
                </c:pt>
                <c:pt idx="3701">
                  <c:v>2182.5</c:v>
                </c:pt>
                <c:pt idx="3702">
                  <c:v>2181.6</c:v>
                </c:pt>
                <c:pt idx="3703">
                  <c:v>2180.6999999999998</c:v>
                </c:pt>
                <c:pt idx="3704">
                  <c:v>2180.1000000000008</c:v>
                </c:pt>
                <c:pt idx="3705">
                  <c:v>2178.9</c:v>
                </c:pt>
                <c:pt idx="3706">
                  <c:v>2177.6</c:v>
                </c:pt>
                <c:pt idx="3707">
                  <c:v>2175.2999999999997</c:v>
                </c:pt>
                <c:pt idx="3708">
                  <c:v>2174.7999999999997</c:v>
                </c:pt>
                <c:pt idx="3709">
                  <c:v>2174.6000000000004</c:v>
                </c:pt>
                <c:pt idx="3710">
                  <c:v>2173.7999999999997</c:v>
                </c:pt>
                <c:pt idx="3711">
                  <c:v>2173.7000000000003</c:v>
                </c:pt>
                <c:pt idx="3712">
                  <c:v>2172.9</c:v>
                </c:pt>
                <c:pt idx="3713">
                  <c:v>2172.7999999999997</c:v>
                </c:pt>
                <c:pt idx="3714">
                  <c:v>2172.6999999999998</c:v>
                </c:pt>
                <c:pt idx="3715">
                  <c:v>2172</c:v>
                </c:pt>
                <c:pt idx="3716">
                  <c:v>2171.9</c:v>
                </c:pt>
                <c:pt idx="3717">
                  <c:v>2171.1</c:v>
                </c:pt>
                <c:pt idx="3718">
                  <c:v>2171.0999999999995</c:v>
                </c:pt>
                <c:pt idx="3719">
                  <c:v>2169.7000000000003</c:v>
                </c:pt>
                <c:pt idx="3720">
                  <c:v>2169.5</c:v>
                </c:pt>
                <c:pt idx="3721">
                  <c:v>2169.4</c:v>
                </c:pt>
                <c:pt idx="3722">
                  <c:v>2169.2000000000003</c:v>
                </c:pt>
                <c:pt idx="3723">
                  <c:v>2169.0999999999995</c:v>
                </c:pt>
                <c:pt idx="3724">
                  <c:v>2168.9000000000005</c:v>
                </c:pt>
                <c:pt idx="3725">
                  <c:v>2168.2000000000003</c:v>
                </c:pt>
                <c:pt idx="3726">
                  <c:v>2168.1</c:v>
                </c:pt>
                <c:pt idx="3727">
                  <c:v>2167.7000000000003</c:v>
                </c:pt>
                <c:pt idx="3728">
                  <c:v>2167.3000000000002</c:v>
                </c:pt>
                <c:pt idx="3729">
                  <c:v>2166.7999999999997</c:v>
                </c:pt>
                <c:pt idx="3730">
                  <c:v>2166.6</c:v>
                </c:pt>
                <c:pt idx="3731">
                  <c:v>2166.2999999999997</c:v>
                </c:pt>
                <c:pt idx="3732">
                  <c:v>2165.6</c:v>
                </c:pt>
                <c:pt idx="3733">
                  <c:v>2163.8000000000002</c:v>
                </c:pt>
                <c:pt idx="3734">
                  <c:v>2163.7999999999997</c:v>
                </c:pt>
                <c:pt idx="3735">
                  <c:v>2163.6000000000004</c:v>
                </c:pt>
                <c:pt idx="3736">
                  <c:v>2162.9000000000005</c:v>
                </c:pt>
                <c:pt idx="3737">
                  <c:v>2162.7000000000003</c:v>
                </c:pt>
                <c:pt idx="3738">
                  <c:v>2162.2000000000003</c:v>
                </c:pt>
                <c:pt idx="3739">
                  <c:v>2161.8000000000006</c:v>
                </c:pt>
                <c:pt idx="3740">
                  <c:v>2161.1</c:v>
                </c:pt>
                <c:pt idx="3741">
                  <c:v>2161</c:v>
                </c:pt>
                <c:pt idx="3742">
                  <c:v>2160.7999999999997</c:v>
                </c:pt>
                <c:pt idx="3743">
                  <c:v>2160.3000000000002</c:v>
                </c:pt>
                <c:pt idx="3744">
                  <c:v>2156.1</c:v>
                </c:pt>
                <c:pt idx="3745">
                  <c:v>2155.9999999999995</c:v>
                </c:pt>
                <c:pt idx="3746">
                  <c:v>2155.9999999999995</c:v>
                </c:pt>
                <c:pt idx="3747">
                  <c:v>2155.6000000000004</c:v>
                </c:pt>
                <c:pt idx="3748">
                  <c:v>2155.6</c:v>
                </c:pt>
                <c:pt idx="3749">
                  <c:v>2154.9999999999995</c:v>
                </c:pt>
                <c:pt idx="3750">
                  <c:v>2154.9</c:v>
                </c:pt>
                <c:pt idx="3751">
                  <c:v>2154</c:v>
                </c:pt>
                <c:pt idx="3752">
                  <c:v>2153.9</c:v>
                </c:pt>
                <c:pt idx="3753">
                  <c:v>2153.5000000000005</c:v>
                </c:pt>
                <c:pt idx="3754">
                  <c:v>2152.7999999999997</c:v>
                </c:pt>
                <c:pt idx="3755">
                  <c:v>2152.7999999999997</c:v>
                </c:pt>
                <c:pt idx="3756">
                  <c:v>2151.7000000000003</c:v>
                </c:pt>
                <c:pt idx="3757">
                  <c:v>2151.2999999999997</c:v>
                </c:pt>
                <c:pt idx="3758">
                  <c:v>2150.9</c:v>
                </c:pt>
                <c:pt idx="3759">
                  <c:v>2150.4</c:v>
                </c:pt>
                <c:pt idx="3760">
                  <c:v>2150.3000000000002</c:v>
                </c:pt>
                <c:pt idx="3761">
                  <c:v>2148.5</c:v>
                </c:pt>
                <c:pt idx="3762">
                  <c:v>2146.4000000000005</c:v>
                </c:pt>
                <c:pt idx="3763">
                  <c:v>2145.7999999999997</c:v>
                </c:pt>
                <c:pt idx="3764">
                  <c:v>2145.3000000000002</c:v>
                </c:pt>
                <c:pt idx="3765">
                  <c:v>2143.1999999999998</c:v>
                </c:pt>
                <c:pt idx="3766">
                  <c:v>2143.1</c:v>
                </c:pt>
                <c:pt idx="3767">
                  <c:v>2143.0000000000005</c:v>
                </c:pt>
                <c:pt idx="3768">
                  <c:v>2142.8000000000002</c:v>
                </c:pt>
                <c:pt idx="3769">
                  <c:v>2141.7999999999997</c:v>
                </c:pt>
                <c:pt idx="3770">
                  <c:v>2141.7999999999993</c:v>
                </c:pt>
                <c:pt idx="3771">
                  <c:v>2141</c:v>
                </c:pt>
                <c:pt idx="3772">
                  <c:v>2140.1000000000004</c:v>
                </c:pt>
                <c:pt idx="3773">
                  <c:v>2139.6999999999998</c:v>
                </c:pt>
                <c:pt idx="3774">
                  <c:v>2138.6000000000004</c:v>
                </c:pt>
                <c:pt idx="3775">
                  <c:v>2138.1</c:v>
                </c:pt>
                <c:pt idx="3776">
                  <c:v>2137.6</c:v>
                </c:pt>
                <c:pt idx="3777">
                  <c:v>2136.1999999999998</c:v>
                </c:pt>
                <c:pt idx="3778">
                  <c:v>2135.4</c:v>
                </c:pt>
                <c:pt idx="3779">
                  <c:v>2135.0999999999995</c:v>
                </c:pt>
                <c:pt idx="3780">
                  <c:v>2134.9</c:v>
                </c:pt>
                <c:pt idx="3781">
                  <c:v>2134.6999999999998</c:v>
                </c:pt>
                <c:pt idx="3782">
                  <c:v>2134.5000000000005</c:v>
                </c:pt>
                <c:pt idx="3783">
                  <c:v>2133.6</c:v>
                </c:pt>
                <c:pt idx="3784">
                  <c:v>2133.1999999999998</c:v>
                </c:pt>
                <c:pt idx="3785">
                  <c:v>2132</c:v>
                </c:pt>
                <c:pt idx="3786">
                  <c:v>2130.7999999999997</c:v>
                </c:pt>
                <c:pt idx="3787">
                  <c:v>2130.7000000000003</c:v>
                </c:pt>
                <c:pt idx="3788">
                  <c:v>2130</c:v>
                </c:pt>
                <c:pt idx="3789">
                  <c:v>2129.9000000000005</c:v>
                </c:pt>
                <c:pt idx="3790">
                  <c:v>2128.9000000000005</c:v>
                </c:pt>
                <c:pt idx="3791">
                  <c:v>2128.6</c:v>
                </c:pt>
                <c:pt idx="3792">
                  <c:v>2128.1999999999998</c:v>
                </c:pt>
                <c:pt idx="3793">
                  <c:v>2127.7000000000003</c:v>
                </c:pt>
                <c:pt idx="3794">
                  <c:v>2127.5</c:v>
                </c:pt>
                <c:pt idx="3795">
                  <c:v>2127.3000000000002</c:v>
                </c:pt>
                <c:pt idx="3796">
                  <c:v>2127.1</c:v>
                </c:pt>
                <c:pt idx="3797">
                  <c:v>2126.2999999999997</c:v>
                </c:pt>
                <c:pt idx="3798">
                  <c:v>2126</c:v>
                </c:pt>
                <c:pt idx="3799">
                  <c:v>2124.6999999999998</c:v>
                </c:pt>
                <c:pt idx="3800">
                  <c:v>2123.6999999999998</c:v>
                </c:pt>
                <c:pt idx="3801">
                  <c:v>2123.2000000000003</c:v>
                </c:pt>
                <c:pt idx="3802">
                  <c:v>2120.9999999999995</c:v>
                </c:pt>
                <c:pt idx="3803">
                  <c:v>2120.7999999999997</c:v>
                </c:pt>
                <c:pt idx="3804">
                  <c:v>2119.5</c:v>
                </c:pt>
                <c:pt idx="3805">
                  <c:v>2118.3999999999996</c:v>
                </c:pt>
                <c:pt idx="3806">
                  <c:v>2118.2000000000003</c:v>
                </c:pt>
                <c:pt idx="3807">
                  <c:v>2117.2999999999997</c:v>
                </c:pt>
                <c:pt idx="3808">
                  <c:v>2117.1999999999998</c:v>
                </c:pt>
                <c:pt idx="3809">
                  <c:v>2117.1</c:v>
                </c:pt>
                <c:pt idx="3810">
                  <c:v>2117</c:v>
                </c:pt>
                <c:pt idx="3811">
                  <c:v>2116.8000000000006</c:v>
                </c:pt>
                <c:pt idx="3812">
                  <c:v>2116.7000000000003</c:v>
                </c:pt>
                <c:pt idx="3813">
                  <c:v>2116.6</c:v>
                </c:pt>
                <c:pt idx="3814">
                  <c:v>2113.9</c:v>
                </c:pt>
                <c:pt idx="3815">
                  <c:v>2113.5999999999995</c:v>
                </c:pt>
                <c:pt idx="3816">
                  <c:v>2113.5</c:v>
                </c:pt>
                <c:pt idx="3817">
                  <c:v>2113.2000000000003</c:v>
                </c:pt>
                <c:pt idx="3818">
                  <c:v>2113.0000000000005</c:v>
                </c:pt>
                <c:pt idx="3819">
                  <c:v>2112.9</c:v>
                </c:pt>
                <c:pt idx="3820">
                  <c:v>2112.8999999999996</c:v>
                </c:pt>
                <c:pt idx="3821">
                  <c:v>2111.2000000000003</c:v>
                </c:pt>
                <c:pt idx="3822">
                  <c:v>2110.4</c:v>
                </c:pt>
                <c:pt idx="3823">
                  <c:v>2110.3000000000002</c:v>
                </c:pt>
                <c:pt idx="3824">
                  <c:v>2110.1000000000004</c:v>
                </c:pt>
                <c:pt idx="3825">
                  <c:v>2109.6999999999998</c:v>
                </c:pt>
                <c:pt idx="3826">
                  <c:v>2109.1999999999998</c:v>
                </c:pt>
                <c:pt idx="3827">
                  <c:v>2109.1</c:v>
                </c:pt>
                <c:pt idx="3828">
                  <c:v>2108.9</c:v>
                </c:pt>
                <c:pt idx="3829">
                  <c:v>2107.4</c:v>
                </c:pt>
                <c:pt idx="3830">
                  <c:v>2106.6</c:v>
                </c:pt>
                <c:pt idx="3831">
                  <c:v>2105.2000000000003</c:v>
                </c:pt>
                <c:pt idx="3832">
                  <c:v>2104.6999999999998</c:v>
                </c:pt>
                <c:pt idx="3833">
                  <c:v>2104</c:v>
                </c:pt>
                <c:pt idx="3834">
                  <c:v>2103.4</c:v>
                </c:pt>
                <c:pt idx="3835">
                  <c:v>2103.1999999999998</c:v>
                </c:pt>
                <c:pt idx="3836">
                  <c:v>2102.3000000000002</c:v>
                </c:pt>
                <c:pt idx="3837">
                  <c:v>2102</c:v>
                </c:pt>
                <c:pt idx="3838">
                  <c:v>2101.8999999999996</c:v>
                </c:pt>
                <c:pt idx="3839">
                  <c:v>2101.5000000000005</c:v>
                </c:pt>
                <c:pt idx="3840">
                  <c:v>2101.5000000000005</c:v>
                </c:pt>
                <c:pt idx="3841">
                  <c:v>2100.0999999999995</c:v>
                </c:pt>
                <c:pt idx="3842">
                  <c:v>2099.7000000000003</c:v>
                </c:pt>
                <c:pt idx="3843">
                  <c:v>2099.1</c:v>
                </c:pt>
                <c:pt idx="3844">
                  <c:v>2099</c:v>
                </c:pt>
                <c:pt idx="3845">
                  <c:v>2098.8000000000002</c:v>
                </c:pt>
                <c:pt idx="3846">
                  <c:v>2097</c:v>
                </c:pt>
                <c:pt idx="3847">
                  <c:v>2096.6000000000004</c:v>
                </c:pt>
                <c:pt idx="3848">
                  <c:v>2096.4</c:v>
                </c:pt>
                <c:pt idx="3849">
                  <c:v>2096.4</c:v>
                </c:pt>
                <c:pt idx="3850">
                  <c:v>2096.0000000000005</c:v>
                </c:pt>
                <c:pt idx="3851">
                  <c:v>2095.7000000000007</c:v>
                </c:pt>
                <c:pt idx="3852">
                  <c:v>2095.7000000000003</c:v>
                </c:pt>
                <c:pt idx="3853">
                  <c:v>2095.7000000000003</c:v>
                </c:pt>
                <c:pt idx="3854">
                  <c:v>2095.6</c:v>
                </c:pt>
                <c:pt idx="3855">
                  <c:v>2095.4999999999991</c:v>
                </c:pt>
                <c:pt idx="3856">
                  <c:v>2094.8999999999996</c:v>
                </c:pt>
                <c:pt idx="3857">
                  <c:v>2094.5</c:v>
                </c:pt>
                <c:pt idx="3858">
                  <c:v>2094.1</c:v>
                </c:pt>
                <c:pt idx="3859">
                  <c:v>2093</c:v>
                </c:pt>
                <c:pt idx="3860">
                  <c:v>2092</c:v>
                </c:pt>
                <c:pt idx="3861">
                  <c:v>2091.1999999999998</c:v>
                </c:pt>
                <c:pt idx="3862">
                  <c:v>2089.2999999999997</c:v>
                </c:pt>
                <c:pt idx="3863">
                  <c:v>2089.1999999999998</c:v>
                </c:pt>
                <c:pt idx="3864">
                  <c:v>2089.0000000000005</c:v>
                </c:pt>
                <c:pt idx="3865">
                  <c:v>2088.7000000000003</c:v>
                </c:pt>
                <c:pt idx="3866">
                  <c:v>2087.9</c:v>
                </c:pt>
                <c:pt idx="3867">
                  <c:v>2087.6</c:v>
                </c:pt>
                <c:pt idx="3868">
                  <c:v>2087.1999999999998</c:v>
                </c:pt>
                <c:pt idx="3869">
                  <c:v>2085.5</c:v>
                </c:pt>
                <c:pt idx="3870">
                  <c:v>2084.6999999999998</c:v>
                </c:pt>
                <c:pt idx="3871">
                  <c:v>2084.3000000000002</c:v>
                </c:pt>
                <c:pt idx="3872">
                  <c:v>2084.2000000000003</c:v>
                </c:pt>
                <c:pt idx="3873">
                  <c:v>2083.6</c:v>
                </c:pt>
                <c:pt idx="3874">
                  <c:v>2082.7999999999997</c:v>
                </c:pt>
                <c:pt idx="3875">
                  <c:v>2082.6</c:v>
                </c:pt>
                <c:pt idx="3876">
                  <c:v>2082.1999999999998</c:v>
                </c:pt>
                <c:pt idx="3877">
                  <c:v>2082</c:v>
                </c:pt>
                <c:pt idx="3878">
                  <c:v>2081.7999999999997</c:v>
                </c:pt>
                <c:pt idx="3879">
                  <c:v>2079.4999999999995</c:v>
                </c:pt>
                <c:pt idx="3880">
                  <c:v>2079.2999999999997</c:v>
                </c:pt>
                <c:pt idx="3881">
                  <c:v>2079.1999999999998</c:v>
                </c:pt>
                <c:pt idx="3882">
                  <c:v>2079.1</c:v>
                </c:pt>
                <c:pt idx="3883">
                  <c:v>2078.5</c:v>
                </c:pt>
                <c:pt idx="3884">
                  <c:v>2078.3000000000002</c:v>
                </c:pt>
                <c:pt idx="3885">
                  <c:v>2077.1</c:v>
                </c:pt>
                <c:pt idx="3886">
                  <c:v>2076.4</c:v>
                </c:pt>
                <c:pt idx="3887">
                  <c:v>2075.9</c:v>
                </c:pt>
                <c:pt idx="3888">
                  <c:v>2075.8999999999996</c:v>
                </c:pt>
                <c:pt idx="3889">
                  <c:v>2075.5</c:v>
                </c:pt>
                <c:pt idx="3890">
                  <c:v>2075.4000000000005</c:v>
                </c:pt>
                <c:pt idx="3891">
                  <c:v>2075.3999999999996</c:v>
                </c:pt>
                <c:pt idx="3892">
                  <c:v>2074.7999999999993</c:v>
                </c:pt>
                <c:pt idx="3893">
                  <c:v>2074</c:v>
                </c:pt>
                <c:pt idx="3894">
                  <c:v>2073.7000000000003</c:v>
                </c:pt>
                <c:pt idx="3895">
                  <c:v>2073.2999999999997</c:v>
                </c:pt>
                <c:pt idx="3896">
                  <c:v>2071.8000000000002</c:v>
                </c:pt>
                <c:pt idx="3897">
                  <c:v>2071.8000000000002</c:v>
                </c:pt>
                <c:pt idx="3898">
                  <c:v>2070.4</c:v>
                </c:pt>
                <c:pt idx="3899">
                  <c:v>2070.3000000000002</c:v>
                </c:pt>
                <c:pt idx="3900">
                  <c:v>2069.9</c:v>
                </c:pt>
                <c:pt idx="3901">
                  <c:v>2069.1999999999994</c:v>
                </c:pt>
                <c:pt idx="3902">
                  <c:v>2068.9</c:v>
                </c:pt>
                <c:pt idx="3903">
                  <c:v>2068.7000000000003</c:v>
                </c:pt>
                <c:pt idx="3904">
                  <c:v>2068.5000000000005</c:v>
                </c:pt>
                <c:pt idx="3905">
                  <c:v>2068.5</c:v>
                </c:pt>
                <c:pt idx="3906">
                  <c:v>2068.4</c:v>
                </c:pt>
                <c:pt idx="3907">
                  <c:v>2068.1999999999998</c:v>
                </c:pt>
                <c:pt idx="3908">
                  <c:v>2067.7999999999997</c:v>
                </c:pt>
                <c:pt idx="3909">
                  <c:v>2067.6999999999998</c:v>
                </c:pt>
                <c:pt idx="3910">
                  <c:v>2067.3999999999996</c:v>
                </c:pt>
                <c:pt idx="3911">
                  <c:v>2066.6999999999998</c:v>
                </c:pt>
                <c:pt idx="3912">
                  <c:v>2065.6999999999998</c:v>
                </c:pt>
                <c:pt idx="3913">
                  <c:v>2065.5</c:v>
                </c:pt>
                <c:pt idx="3914">
                  <c:v>2065.5</c:v>
                </c:pt>
                <c:pt idx="3915">
                  <c:v>2063.5</c:v>
                </c:pt>
                <c:pt idx="3916">
                  <c:v>2061.9</c:v>
                </c:pt>
                <c:pt idx="3917">
                  <c:v>2061.2000000000003</c:v>
                </c:pt>
                <c:pt idx="3918">
                  <c:v>2061.1</c:v>
                </c:pt>
                <c:pt idx="3919">
                  <c:v>2061</c:v>
                </c:pt>
                <c:pt idx="3920">
                  <c:v>2060.9000000000005</c:v>
                </c:pt>
                <c:pt idx="3921">
                  <c:v>2060.7999999999997</c:v>
                </c:pt>
                <c:pt idx="3922">
                  <c:v>2060.4</c:v>
                </c:pt>
                <c:pt idx="3923">
                  <c:v>2060.3000000000002</c:v>
                </c:pt>
                <c:pt idx="3924">
                  <c:v>2060</c:v>
                </c:pt>
                <c:pt idx="3925">
                  <c:v>2059.5</c:v>
                </c:pt>
                <c:pt idx="3926">
                  <c:v>2058.1</c:v>
                </c:pt>
                <c:pt idx="3927">
                  <c:v>2057.2000000000003</c:v>
                </c:pt>
                <c:pt idx="3928">
                  <c:v>2056.7000000000003</c:v>
                </c:pt>
                <c:pt idx="3929">
                  <c:v>2056.5</c:v>
                </c:pt>
                <c:pt idx="3930">
                  <c:v>2056.4</c:v>
                </c:pt>
                <c:pt idx="3931">
                  <c:v>2056.1</c:v>
                </c:pt>
                <c:pt idx="3932">
                  <c:v>2055.8000000000002</c:v>
                </c:pt>
                <c:pt idx="3933">
                  <c:v>2055.3999999999996</c:v>
                </c:pt>
                <c:pt idx="3934">
                  <c:v>2054.4000000000005</c:v>
                </c:pt>
                <c:pt idx="3935">
                  <c:v>2054.1000000000004</c:v>
                </c:pt>
                <c:pt idx="3936">
                  <c:v>2052.5</c:v>
                </c:pt>
                <c:pt idx="3937">
                  <c:v>2052.5</c:v>
                </c:pt>
                <c:pt idx="3938">
                  <c:v>2051.7000000000003</c:v>
                </c:pt>
                <c:pt idx="3939">
                  <c:v>2050.1</c:v>
                </c:pt>
                <c:pt idx="3940">
                  <c:v>2049.8000000000002</c:v>
                </c:pt>
                <c:pt idx="3941">
                  <c:v>2049.2000000000003</c:v>
                </c:pt>
                <c:pt idx="3942">
                  <c:v>2048.9</c:v>
                </c:pt>
                <c:pt idx="3943">
                  <c:v>2048</c:v>
                </c:pt>
                <c:pt idx="3944">
                  <c:v>2047.5</c:v>
                </c:pt>
                <c:pt idx="3945">
                  <c:v>2046.2</c:v>
                </c:pt>
                <c:pt idx="3946">
                  <c:v>2046.1999999999998</c:v>
                </c:pt>
                <c:pt idx="3947">
                  <c:v>2045.8999999999999</c:v>
                </c:pt>
                <c:pt idx="3948">
                  <c:v>2045.1999999999998</c:v>
                </c:pt>
                <c:pt idx="3949">
                  <c:v>2045.1</c:v>
                </c:pt>
                <c:pt idx="3950">
                  <c:v>2044.7999999999997</c:v>
                </c:pt>
                <c:pt idx="3951">
                  <c:v>2044.6000000000001</c:v>
                </c:pt>
                <c:pt idx="3952">
                  <c:v>2044.1</c:v>
                </c:pt>
                <c:pt idx="3953">
                  <c:v>2043.9</c:v>
                </c:pt>
                <c:pt idx="3954">
                  <c:v>2043.0000000000002</c:v>
                </c:pt>
                <c:pt idx="3955">
                  <c:v>2042.5000000000002</c:v>
                </c:pt>
                <c:pt idx="3956">
                  <c:v>2039.9000000000003</c:v>
                </c:pt>
                <c:pt idx="3957">
                  <c:v>2039.5000000000002</c:v>
                </c:pt>
                <c:pt idx="3958">
                  <c:v>2038.6</c:v>
                </c:pt>
                <c:pt idx="3959">
                  <c:v>2038.1</c:v>
                </c:pt>
                <c:pt idx="3960">
                  <c:v>2036.7</c:v>
                </c:pt>
                <c:pt idx="3961">
                  <c:v>2034.8</c:v>
                </c:pt>
                <c:pt idx="3962">
                  <c:v>2034.4</c:v>
                </c:pt>
                <c:pt idx="3963">
                  <c:v>2034.4</c:v>
                </c:pt>
                <c:pt idx="3964">
                  <c:v>2033.9999999999998</c:v>
                </c:pt>
                <c:pt idx="3965">
                  <c:v>2032.8999999999999</c:v>
                </c:pt>
                <c:pt idx="3966">
                  <c:v>2032.8</c:v>
                </c:pt>
                <c:pt idx="3967">
                  <c:v>2032.1000000000004</c:v>
                </c:pt>
                <c:pt idx="3968">
                  <c:v>2032.1</c:v>
                </c:pt>
                <c:pt idx="3969">
                  <c:v>2032</c:v>
                </c:pt>
                <c:pt idx="3970">
                  <c:v>2031.6</c:v>
                </c:pt>
                <c:pt idx="3971">
                  <c:v>2031.5999999999997</c:v>
                </c:pt>
                <c:pt idx="3972">
                  <c:v>2030.8000000000002</c:v>
                </c:pt>
                <c:pt idx="3973">
                  <c:v>2030.4</c:v>
                </c:pt>
                <c:pt idx="3974">
                  <c:v>2029.8</c:v>
                </c:pt>
                <c:pt idx="3975">
                  <c:v>2029.1999999999996</c:v>
                </c:pt>
                <c:pt idx="3976">
                  <c:v>2028.8999999999999</c:v>
                </c:pt>
                <c:pt idx="3977">
                  <c:v>2028.1</c:v>
                </c:pt>
                <c:pt idx="3978">
                  <c:v>2027.0000000000002</c:v>
                </c:pt>
                <c:pt idx="3979">
                  <c:v>2026.1999999999996</c:v>
                </c:pt>
                <c:pt idx="3980">
                  <c:v>2025.4000000000003</c:v>
                </c:pt>
                <c:pt idx="3981">
                  <c:v>2025.4</c:v>
                </c:pt>
                <c:pt idx="3982">
                  <c:v>2025.0999999999997</c:v>
                </c:pt>
                <c:pt idx="3983">
                  <c:v>2023.7000000000005</c:v>
                </c:pt>
                <c:pt idx="3984">
                  <c:v>2022.4999999999995</c:v>
                </c:pt>
                <c:pt idx="3985">
                  <c:v>2021.9999999999998</c:v>
                </c:pt>
                <c:pt idx="3986">
                  <c:v>2021.9</c:v>
                </c:pt>
                <c:pt idx="3987">
                  <c:v>2020.8</c:v>
                </c:pt>
                <c:pt idx="3988">
                  <c:v>2020.0999999999997</c:v>
                </c:pt>
                <c:pt idx="3989">
                  <c:v>2019.7999999999997</c:v>
                </c:pt>
                <c:pt idx="3990">
                  <c:v>2019.1999999999998</c:v>
                </c:pt>
                <c:pt idx="3991">
                  <c:v>2018.6000000000001</c:v>
                </c:pt>
                <c:pt idx="3992">
                  <c:v>2018.5999999999995</c:v>
                </c:pt>
                <c:pt idx="3993">
                  <c:v>2018.3999999999999</c:v>
                </c:pt>
                <c:pt idx="3994">
                  <c:v>2017.0999999999997</c:v>
                </c:pt>
                <c:pt idx="3995">
                  <c:v>2016.6</c:v>
                </c:pt>
                <c:pt idx="3996">
                  <c:v>2015.5</c:v>
                </c:pt>
                <c:pt idx="3997">
                  <c:v>2015.0000000000002</c:v>
                </c:pt>
                <c:pt idx="3998">
                  <c:v>2014.5999999999997</c:v>
                </c:pt>
                <c:pt idx="3999">
                  <c:v>2013.8999999999999</c:v>
                </c:pt>
                <c:pt idx="4000">
                  <c:v>2013.8</c:v>
                </c:pt>
                <c:pt idx="4001">
                  <c:v>2013.5</c:v>
                </c:pt>
                <c:pt idx="4002">
                  <c:v>2013.3999999999999</c:v>
                </c:pt>
                <c:pt idx="4003">
                  <c:v>2011.8999999999999</c:v>
                </c:pt>
                <c:pt idx="4004">
                  <c:v>2011.7</c:v>
                </c:pt>
                <c:pt idx="4005">
                  <c:v>2010.9</c:v>
                </c:pt>
                <c:pt idx="4006">
                  <c:v>2010.7000000000003</c:v>
                </c:pt>
                <c:pt idx="4007">
                  <c:v>2010.5</c:v>
                </c:pt>
                <c:pt idx="4008">
                  <c:v>2008.8000000000006</c:v>
                </c:pt>
                <c:pt idx="4009">
                  <c:v>2008.4000000000003</c:v>
                </c:pt>
                <c:pt idx="4010">
                  <c:v>2008.2</c:v>
                </c:pt>
                <c:pt idx="4011">
                  <c:v>2008.0000000000002</c:v>
                </c:pt>
                <c:pt idx="4012">
                  <c:v>2007.2999999999995</c:v>
                </c:pt>
                <c:pt idx="4013">
                  <c:v>2007.1999999999998</c:v>
                </c:pt>
                <c:pt idx="4014">
                  <c:v>2007.0000000000005</c:v>
                </c:pt>
                <c:pt idx="4015">
                  <c:v>2006.0000000000002</c:v>
                </c:pt>
                <c:pt idx="4016">
                  <c:v>2006.0000000000002</c:v>
                </c:pt>
                <c:pt idx="4017">
                  <c:v>2004.9</c:v>
                </c:pt>
                <c:pt idx="4018">
                  <c:v>2004.6</c:v>
                </c:pt>
                <c:pt idx="4019">
                  <c:v>2004.3000000000004</c:v>
                </c:pt>
                <c:pt idx="4020">
                  <c:v>2002.8000000000002</c:v>
                </c:pt>
                <c:pt idx="4021">
                  <c:v>2002.8</c:v>
                </c:pt>
                <c:pt idx="4022">
                  <c:v>2001.7999999999997</c:v>
                </c:pt>
                <c:pt idx="4023">
                  <c:v>2001.6999999999998</c:v>
                </c:pt>
                <c:pt idx="4024">
                  <c:v>2001.6</c:v>
                </c:pt>
                <c:pt idx="4025">
                  <c:v>2001.5</c:v>
                </c:pt>
                <c:pt idx="4026">
                  <c:v>2000.1000000000001</c:v>
                </c:pt>
                <c:pt idx="4027">
                  <c:v>2000.0000000000002</c:v>
                </c:pt>
                <c:pt idx="4028">
                  <c:v>1999.9999999999998</c:v>
                </c:pt>
                <c:pt idx="4029">
                  <c:v>1999.6000000000004</c:v>
                </c:pt>
                <c:pt idx="4030">
                  <c:v>1999.6000000000001</c:v>
                </c:pt>
                <c:pt idx="4031">
                  <c:v>1999.5</c:v>
                </c:pt>
                <c:pt idx="4032">
                  <c:v>1998.8999999999999</c:v>
                </c:pt>
                <c:pt idx="4033">
                  <c:v>1998.7999999999997</c:v>
                </c:pt>
                <c:pt idx="4034">
                  <c:v>1998.4000000000003</c:v>
                </c:pt>
                <c:pt idx="4035">
                  <c:v>1998.1</c:v>
                </c:pt>
                <c:pt idx="4036">
                  <c:v>1997.9</c:v>
                </c:pt>
                <c:pt idx="4037">
                  <c:v>1997.6000000000006</c:v>
                </c:pt>
                <c:pt idx="4038">
                  <c:v>1997.2</c:v>
                </c:pt>
                <c:pt idx="4039">
                  <c:v>1996.8999999999999</c:v>
                </c:pt>
                <c:pt idx="4040">
                  <c:v>1996.1</c:v>
                </c:pt>
                <c:pt idx="4041">
                  <c:v>1996.1</c:v>
                </c:pt>
                <c:pt idx="4042">
                  <c:v>1994.8999999999999</c:v>
                </c:pt>
                <c:pt idx="4043">
                  <c:v>1994.7999999999997</c:v>
                </c:pt>
                <c:pt idx="4044">
                  <c:v>1994.4</c:v>
                </c:pt>
                <c:pt idx="4045">
                  <c:v>1993.1000000000001</c:v>
                </c:pt>
                <c:pt idx="4046">
                  <c:v>1992.4000000000003</c:v>
                </c:pt>
                <c:pt idx="4047">
                  <c:v>1991.9999999999998</c:v>
                </c:pt>
                <c:pt idx="4048">
                  <c:v>1991.3</c:v>
                </c:pt>
                <c:pt idx="4049">
                  <c:v>1989.9</c:v>
                </c:pt>
                <c:pt idx="4050">
                  <c:v>1989.7999999999995</c:v>
                </c:pt>
                <c:pt idx="4051">
                  <c:v>1988.7</c:v>
                </c:pt>
                <c:pt idx="4052">
                  <c:v>1987.8000000000002</c:v>
                </c:pt>
                <c:pt idx="4053">
                  <c:v>1987.7</c:v>
                </c:pt>
                <c:pt idx="4054">
                  <c:v>1987.6</c:v>
                </c:pt>
                <c:pt idx="4055">
                  <c:v>1985.8000000000002</c:v>
                </c:pt>
                <c:pt idx="4056">
                  <c:v>1984.8000000000002</c:v>
                </c:pt>
                <c:pt idx="4057">
                  <c:v>1984.4999999999998</c:v>
                </c:pt>
                <c:pt idx="4058">
                  <c:v>1984.2999999999997</c:v>
                </c:pt>
                <c:pt idx="4059">
                  <c:v>1982.9000000000003</c:v>
                </c:pt>
                <c:pt idx="4060">
                  <c:v>1982.2000000000005</c:v>
                </c:pt>
                <c:pt idx="4061">
                  <c:v>1980.8000000000002</c:v>
                </c:pt>
                <c:pt idx="4062">
                  <c:v>1980.1</c:v>
                </c:pt>
                <c:pt idx="4063">
                  <c:v>1979.8999999999996</c:v>
                </c:pt>
                <c:pt idx="4064">
                  <c:v>1979.6000000000001</c:v>
                </c:pt>
                <c:pt idx="4065">
                  <c:v>1978.6999999999998</c:v>
                </c:pt>
                <c:pt idx="4066">
                  <c:v>1978.1999999999998</c:v>
                </c:pt>
                <c:pt idx="4067">
                  <c:v>1977.2</c:v>
                </c:pt>
                <c:pt idx="4068">
                  <c:v>1976.2999999999997</c:v>
                </c:pt>
                <c:pt idx="4069">
                  <c:v>1974.9999999999995</c:v>
                </c:pt>
                <c:pt idx="4070">
                  <c:v>1974.8000000000002</c:v>
                </c:pt>
                <c:pt idx="4071">
                  <c:v>1974.6000000000001</c:v>
                </c:pt>
                <c:pt idx="4072">
                  <c:v>1974.5000000000002</c:v>
                </c:pt>
                <c:pt idx="4073">
                  <c:v>1973.6999999999996</c:v>
                </c:pt>
                <c:pt idx="4074">
                  <c:v>1973.5</c:v>
                </c:pt>
                <c:pt idx="4075">
                  <c:v>1973.0999999999997</c:v>
                </c:pt>
                <c:pt idx="4076">
                  <c:v>1972.7000000000003</c:v>
                </c:pt>
                <c:pt idx="4077">
                  <c:v>1972.7</c:v>
                </c:pt>
                <c:pt idx="4078">
                  <c:v>1972.3</c:v>
                </c:pt>
                <c:pt idx="4079">
                  <c:v>1971.3</c:v>
                </c:pt>
                <c:pt idx="4080">
                  <c:v>1970.7000000000005</c:v>
                </c:pt>
                <c:pt idx="4081">
                  <c:v>1970.4</c:v>
                </c:pt>
                <c:pt idx="4082">
                  <c:v>1969.2999999999995</c:v>
                </c:pt>
                <c:pt idx="4083">
                  <c:v>1968.6999999999998</c:v>
                </c:pt>
                <c:pt idx="4084">
                  <c:v>1967.8999999999999</c:v>
                </c:pt>
                <c:pt idx="4085">
                  <c:v>1967.6000000000004</c:v>
                </c:pt>
                <c:pt idx="4086">
                  <c:v>1967.4</c:v>
                </c:pt>
                <c:pt idx="4087">
                  <c:v>1967.1000000000004</c:v>
                </c:pt>
                <c:pt idx="4088">
                  <c:v>1966.1000000000001</c:v>
                </c:pt>
                <c:pt idx="4089">
                  <c:v>1965.4</c:v>
                </c:pt>
                <c:pt idx="4090">
                  <c:v>1964.8</c:v>
                </c:pt>
                <c:pt idx="4091">
                  <c:v>1964.1</c:v>
                </c:pt>
                <c:pt idx="4092">
                  <c:v>1963.8999999999999</c:v>
                </c:pt>
                <c:pt idx="4093">
                  <c:v>1963.2999999999997</c:v>
                </c:pt>
                <c:pt idx="4094">
                  <c:v>1962.9</c:v>
                </c:pt>
                <c:pt idx="4095">
                  <c:v>1961.1999999999998</c:v>
                </c:pt>
                <c:pt idx="4096">
                  <c:v>1960.4</c:v>
                </c:pt>
                <c:pt idx="4097">
                  <c:v>1958.2000000000003</c:v>
                </c:pt>
                <c:pt idx="4098">
                  <c:v>1958.2</c:v>
                </c:pt>
                <c:pt idx="4099">
                  <c:v>1957.8</c:v>
                </c:pt>
                <c:pt idx="4100">
                  <c:v>1957.6000000000001</c:v>
                </c:pt>
                <c:pt idx="4101">
                  <c:v>1957.4000000000003</c:v>
                </c:pt>
                <c:pt idx="4102">
                  <c:v>1956.2</c:v>
                </c:pt>
                <c:pt idx="4103">
                  <c:v>1954.5</c:v>
                </c:pt>
                <c:pt idx="4104">
                  <c:v>1953.9999999999998</c:v>
                </c:pt>
                <c:pt idx="4105">
                  <c:v>1953.3999999999996</c:v>
                </c:pt>
                <c:pt idx="4106">
                  <c:v>1953.0999999999997</c:v>
                </c:pt>
                <c:pt idx="4107">
                  <c:v>1952.6999999999998</c:v>
                </c:pt>
                <c:pt idx="4108">
                  <c:v>1951.7</c:v>
                </c:pt>
                <c:pt idx="4109">
                  <c:v>1949.8000000000004</c:v>
                </c:pt>
                <c:pt idx="4110">
                  <c:v>1948.5999999999997</c:v>
                </c:pt>
                <c:pt idx="4111">
                  <c:v>1946.5</c:v>
                </c:pt>
                <c:pt idx="4112">
                  <c:v>1946.1000000000001</c:v>
                </c:pt>
                <c:pt idx="4113">
                  <c:v>1946.1</c:v>
                </c:pt>
                <c:pt idx="4114">
                  <c:v>1945.1999999999996</c:v>
                </c:pt>
                <c:pt idx="4115">
                  <c:v>1944.8000000000004</c:v>
                </c:pt>
                <c:pt idx="4116">
                  <c:v>1944.7</c:v>
                </c:pt>
                <c:pt idx="4117">
                  <c:v>1944.3999999999996</c:v>
                </c:pt>
                <c:pt idx="4118">
                  <c:v>1944.2000000000003</c:v>
                </c:pt>
                <c:pt idx="4119">
                  <c:v>1944.1000000000001</c:v>
                </c:pt>
                <c:pt idx="4120">
                  <c:v>1943.6999999999998</c:v>
                </c:pt>
                <c:pt idx="4121">
                  <c:v>1942.9999999999995</c:v>
                </c:pt>
                <c:pt idx="4122">
                  <c:v>1942.6000000000001</c:v>
                </c:pt>
                <c:pt idx="4123">
                  <c:v>1942.5999999999997</c:v>
                </c:pt>
                <c:pt idx="4124">
                  <c:v>1942.5</c:v>
                </c:pt>
                <c:pt idx="4125">
                  <c:v>1942.0999999999997</c:v>
                </c:pt>
                <c:pt idx="4126">
                  <c:v>1941.9</c:v>
                </c:pt>
                <c:pt idx="4127">
                  <c:v>1941.6000000000001</c:v>
                </c:pt>
                <c:pt idx="4128">
                  <c:v>1941.3999999999999</c:v>
                </c:pt>
                <c:pt idx="4129">
                  <c:v>1941.1000000000001</c:v>
                </c:pt>
                <c:pt idx="4130">
                  <c:v>1941</c:v>
                </c:pt>
                <c:pt idx="4131">
                  <c:v>1940.9999999999993</c:v>
                </c:pt>
                <c:pt idx="4132">
                  <c:v>1940.9</c:v>
                </c:pt>
                <c:pt idx="4133">
                  <c:v>1940.8999999999996</c:v>
                </c:pt>
                <c:pt idx="4134">
                  <c:v>1940.1000000000006</c:v>
                </c:pt>
                <c:pt idx="4135">
                  <c:v>1939.8000000000002</c:v>
                </c:pt>
                <c:pt idx="4136">
                  <c:v>1939.7000000000003</c:v>
                </c:pt>
                <c:pt idx="4137">
                  <c:v>1938.5999999999997</c:v>
                </c:pt>
                <c:pt idx="4138">
                  <c:v>1938.4000000000005</c:v>
                </c:pt>
                <c:pt idx="4139">
                  <c:v>1938.2</c:v>
                </c:pt>
                <c:pt idx="4140">
                  <c:v>1938.1999999999996</c:v>
                </c:pt>
                <c:pt idx="4141">
                  <c:v>1937.5000000000002</c:v>
                </c:pt>
                <c:pt idx="4142">
                  <c:v>1935.0000000000002</c:v>
                </c:pt>
                <c:pt idx="4143">
                  <c:v>1934.4</c:v>
                </c:pt>
                <c:pt idx="4144">
                  <c:v>1934.1999999999998</c:v>
                </c:pt>
                <c:pt idx="4145">
                  <c:v>1934.1999999999998</c:v>
                </c:pt>
                <c:pt idx="4146">
                  <c:v>1933.6000000000001</c:v>
                </c:pt>
                <c:pt idx="4147">
                  <c:v>1933.4999999999998</c:v>
                </c:pt>
                <c:pt idx="4148">
                  <c:v>1933.3</c:v>
                </c:pt>
                <c:pt idx="4149">
                  <c:v>1933.1000000000001</c:v>
                </c:pt>
                <c:pt idx="4150">
                  <c:v>1932.9</c:v>
                </c:pt>
                <c:pt idx="4151">
                  <c:v>1932.9</c:v>
                </c:pt>
                <c:pt idx="4152">
                  <c:v>1932.8999999999996</c:v>
                </c:pt>
                <c:pt idx="4153">
                  <c:v>1932.6999999999998</c:v>
                </c:pt>
                <c:pt idx="4154">
                  <c:v>1931.6</c:v>
                </c:pt>
                <c:pt idx="4155">
                  <c:v>1931.1000000000004</c:v>
                </c:pt>
                <c:pt idx="4156">
                  <c:v>1930.8999999999999</c:v>
                </c:pt>
                <c:pt idx="4157">
                  <c:v>1930.8000000000002</c:v>
                </c:pt>
                <c:pt idx="4158">
                  <c:v>1930.5</c:v>
                </c:pt>
                <c:pt idx="4159">
                  <c:v>1930.4</c:v>
                </c:pt>
                <c:pt idx="4160">
                  <c:v>1929</c:v>
                </c:pt>
                <c:pt idx="4161">
                  <c:v>1929</c:v>
                </c:pt>
                <c:pt idx="4162">
                  <c:v>1928.6</c:v>
                </c:pt>
                <c:pt idx="4163">
                  <c:v>1927.4000000000003</c:v>
                </c:pt>
                <c:pt idx="4164">
                  <c:v>1926.6</c:v>
                </c:pt>
                <c:pt idx="4165">
                  <c:v>1924.3</c:v>
                </c:pt>
                <c:pt idx="4166">
                  <c:v>1924.2</c:v>
                </c:pt>
                <c:pt idx="4167">
                  <c:v>1923.7</c:v>
                </c:pt>
                <c:pt idx="4168">
                  <c:v>1923.5</c:v>
                </c:pt>
                <c:pt idx="4169">
                  <c:v>1923.4000000000003</c:v>
                </c:pt>
                <c:pt idx="4170">
                  <c:v>1923.3000000000004</c:v>
                </c:pt>
                <c:pt idx="4171">
                  <c:v>1923.3000000000002</c:v>
                </c:pt>
                <c:pt idx="4172">
                  <c:v>1922.7</c:v>
                </c:pt>
                <c:pt idx="4173">
                  <c:v>1922.6</c:v>
                </c:pt>
                <c:pt idx="4174">
                  <c:v>1922.1999999999998</c:v>
                </c:pt>
                <c:pt idx="4175">
                  <c:v>1921.9000000000003</c:v>
                </c:pt>
                <c:pt idx="4176">
                  <c:v>1921.9</c:v>
                </c:pt>
                <c:pt idx="4177">
                  <c:v>1921.8000000000004</c:v>
                </c:pt>
                <c:pt idx="4178">
                  <c:v>1921</c:v>
                </c:pt>
                <c:pt idx="4179">
                  <c:v>1920.7999999999997</c:v>
                </c:pt>
                <c:pt idx="4180">
                  <c:v>1919.6000000000004</c:v>
                </c:pt>
                <c:pt idx="4181">
                  <c:v>1919</c:v>
                </c:pt>
                <c:pt idx="4182">
                  <c:v>1918.6999999999998</c:v>
                </c:pt>
                <c:pt idx="4183">
                  <c:v>1918.4000000000003</c:v>
                </c:pt>
                <c:pt idx="4184">
                  <c:v>1918.1000000000001</c:v>
                </c:pt>
                <c:pt idx="4185">
                  <c:v>1917.6000000000001</c:v>
                </c:pt>
                <c:pt idx="4186">
                  <c:v>1917.3999999999999</c:v>
                </c:pt>
                <c:pt idx="4187">
                  <c:v>1916.8999999999999</c:v>
                </c:pt>
                <c:pt idx="4188">
                  <c:v>1916.6</c:v>
                </c:pt>
                <c:pt idx="4189">
                  <c:v>1916.4000000000003</c:v>
                </c:pt>
                <c:pt idx="4190">
                  <c:v>1915.3000000000004</c:v>
                </c:pt>
                <c:pt idx="4191">
                  <c:v>1914.1000000000001</c:v>
                </c:pt>
                <c:pt idx="4192">
                  <c:v>1914</c:v>
                </c:pt>
                <c:pt idx="4193">
                  <c:v>1912.6999999999998</c:v>
                </c:pt>
                <c:pt idx="4194">
                  <c:v>1912.5000000000002</c:v>
                </c:pt>
                <c:pt idx="4195">
                  <c:v>1912.5</c:v>
                </c:pt>
                <c:pt idx="4196">
                  <c:v>1911.1999999999998</c:v>
                </c:pt>
                <c:pt idx="4197">
                  <c:v>1911.1999999999998</c:v>
                </c:pt>
                <c:pt idx="4198">
                  <c:v>1910.6</c:v>
                </c:pt>
                <c:pt idx="4199">
                  <c:v>1910.1000000000001</c:v>
                </c:pt>
                <c:pt idx="4200">
                  <c:v>1908.7999999999995</c:v>
                </c:pt>
                <c:pt idx="4201">
                  <c:v>1908.5</c:v>
                </c:pt>
                <c:pt idx="4202">
                  <c:v>1907.2</c:v>
                </c:pt>
                <c:pt idx="4203">
                  <c:v>1907.1999999999998</c:v>
                </c:pt>
                <c:pt idx="4204">
                  <c:v>1906.7</c:v>
                </c:pt>
                <c:pt idx="4205">
                  <c:v>1906.4999999999995</c:v>
                </c:pt>
                <c:pt idx="4206">
                  <c:v>1905.6000000000004</c:v>
                </c:pt>
                <c:pt idx="4207">
                  <c:v>1905.4</c:v>
                </c:pt>
                <c:pt idx="4208">
                  <c:v>1904.2999999999997</c:v>
                </c:pt>
                <c:pt idx="4209">
                  <c:v>1904.1</c:v>
                </c:pt>
                <c:pt idx="4210">
                  <c:v>1903.8000000000002</c:v>
                </c:pt>
                <c:pt idx="4211">
                  <c:v>1902.6999999999996</c:v>
                </c:pt>
                <c:pt idx="4212">
                  <c:v>1902.2</c:v>
                </c:pt>
                <c:pt idx="4213">
                  <c:v>1901.8</c:v>
                </c:pt>
                <c:pt idx="4214">
                  <c:v>1901.2999999999997</c:v>
                </c:pt>
                <c:pt idx="4215">
                  <c:v>1901.2000000000003</c:v>
                </c:pt>
                <c:pt idx="4216">
                  <c:v>1900.8</c:v>
                </c:pt>
                <c:pt idx="4217">
                  <c:v>1900.1999999999998</c:v>
                </c:pt>
                <c:pt idx="4218">
                  <c:v>1899.9</c:v>
                </c:pt>
                <c:pt idx="4219">
                  <c:v>1898.5000000000002</c:v>
                </c:pt>
                <c:pt idx="4220">
                  <c:v>1897.7999999999995</c:v>
                </c:pt>
                <c:pt idx="4221">
                  <c:v>1896.7</c:v>
                </c:pt>
                <c:pt idx="4222">
                  <c:v>1896.6</c:v>
                </c:pt>
                <c:pt idx="4223">
                  <c:v>1896.4000000000003</c:v>
                </c:pt>
                <c:pt idx="4224">
                  <c:v>1896</c:v>
                </c:pt>
                <c:pt idx="4225">
                  <c:v>1896</c:v>
                </c:pt>
                <c:pt idx="4226">
                  <c:v>1894</c:v>
                </c:pt>
                <c:pt idx="4227">
                  <c:v>1893.9999999999998</c:v>
                </c:pt>
                <c:pt idx="4228">
                  <c:v>1891.9</c:v>
                </c:pt>
                <c:pt idx="4229">
                  <c:v>1891.8</c:v>
                </c:pt>
                <c:pt idx="4230">
                  <c:v>1890.6999999999998</c:v>
                </c:pt>
                <c:pt idx="4231">
                  <c:v>1889.9</c:v>
                </c:pt>
                <c:pt idx="4232">
                  <c:v>1889.7</c:v>
                </c:pt>
                <c:pt idx="4233">
                  <c:v>1889.6000000000001</c:v>
                </c:pt>
                <c:pt idx="4234">
                  <c:v>1888.4999999999998</c:v>
                </c:pt>
                <c:pt idx="4235">
                  <c:v>1888.1999999999998</c:v>
                </c:pt>
                <c:pt idx="4236">
                  <c:v>1886.6999999999996</c:v>
                </c:pt>
                <c:pt idx="4237">
                  <c:v>1886.3</c:v>
                </c:pt>
                <c:pt idx="4238">
                  <c:v>1886.0999999999997</c:v>
                </c:pt>
                <c:pt idx="4239">
                  <c:v>1886.0000000000002</c:v>
                </c:pt>
                <c:pt idx="4240">
                  <c:v>1885.9000000000003</c:v>
                </c:pt>
                <c:pt idx="4241">
                  <c:v>1885.4</c:v>
                </c:pt>
                <c:pt idx="4242">
                  <c:v>1884.5999999999995</c:v>
                </c:pt>
                <c:pt idx="4243">
                  <c:v>1884.5</c:v>
                </c:pt>
                <c:pt idx="4244">
                  <c:v>1883.8000000000002</c:v>
                </c:pt>
                <c:pt idx="4245">
                  <c:v>1883.7</c:v>
                </c:pt>
                <c:pt idx="4246">
                  <c:v>1882</c:v>
                </c:pt>
                <c:pt idx="4247">
                  <c:v>1881.4999999999998</c:v>
                </c:pt>
                <c:pt idx="4248">
                  <c:v>1880.3</c:v>
                </c:pt>
                <c:pt idx="4249">
                  <c:v>1879.7</c:v>
                </c:pt>
                <c:pt idx="4250">
                  <c:v>1879.7</c:v>
                </c:pt>
                <c:pt idx="4251">
                  <c:v>1879.6</c:v>
                </c:pt>
                <c:pt idx="4252">
                  <c:v>1879.0000000000002</c:v>
                </c:pt>
                <c:pt idx="4253">
                  <c:v>1878.6999999999998</c:v>
                </c:pt>
                <c:pt idx="4254">
                  <c:v>1878.3000000000002</c:v>
                </c:pt>
                <c:pt idx="4255">
                  <c:v>1876.7</c:v>
                </c:pt>
                <c:pt idx="4256">
                  <c:v>1876.6</c:v>
                </c:pt>
                <c:pt idx="4257">
                  <c:v>1875.0000000000002</c:v>
                </c:pt>
                <c:pt idx="4258">
                  <c:v>1874.8</c:v>
                </c:pt>
                <c:pt idx="4259">
                  <c:v>1874.0000000000002</c:v>
                </c:pt>
                <c:pt idx="4260">
                  <c:v>1873.8</c:v>
                </c:pt>
                <c:pt idx="4261">
                  <c:v>1873.6000000000001</c:v>
                </c:pt>
                <c:pt idx="4262">
                  <c:v>1873.3</c:v>
                </c:pt>
                <c:pt idx="4263">
                  <c:v>1872.8000000000002</c:v>
                </c:pt>
                <c:pt idx="4264">
                  <c:v>1872.4000000000003</c:v>
                </c:pt>
                <c:pt idx="4265">
                  <c:v>1872.2</c:v>
                </c:pt>
                <c:pt idx="4266">
                  <c:v>1871.5</c:v>
                </c:pt>
                <c:pt idx="4267">
                  <c:v>1871</c:v>
                </c:pt>
                <c:pt idx="4268">
                  <c:v>1870.3</c:v>
                </c:pt>
                <c:pt idx="4269">
                  <c:v>1870.1</c:v>
                </c:pt>
                <c:pt idx="4270">
                  <c:v>1869.8000000000002</c:v>
                </c:pt>
                <c:pt idx="4271">
                  <c:v>1869.4</c:v>
                </c:pt>
                <c:pt idx="4272">
                  <c:v>1868.1000000000004</c:v>
                </c:pt>
                <c:pt idx="4273">
                  <c:v>1866.7000000000003</c:v>
                </c:pt>
                <c:pt idx="4274">
                  <c:v>1866.6000000000004</c:v>
                </c:pt>
                <c:pt idx="4275">
                  <c:v>1865.7</c:v>
                </c:pt>
                <c:pt idx="4276">
                  <c:v>1865.1000000000004</c:v>
                </c:pt>
                <c:pt idx="4277">
                  <c:v>1865</c:v>
                </c:pt>
                <c:pt idx="4278">
                  <c:v>1864.7</c:v>
                </c:pt>
                <c:pt idx="4279">
                  <c:v>1864.6000000000001</c:v>
                </c:pt>
                <c:pt idx="4280">
                  <c:v>1864.4000000000003</c:v>
                </c:pt>
                <c:pt idx="4281">
                  <c:v>1863.6</c:v>
                </c:pt>
                <c:pt idx="4282">
                  <c:v>1863.4</c:v>
                </c:pt>
                <c:pt idx="4283">
                  <c:v>1863.1</c:v>
                </c:pt>
                <c:pt idx="4284">
                  <c:v>1862.7000000000003</c:v>
                </c:pt>
                <c:pt idx="4285">
                  <c:v>1861.6000000000004</c:v>
                </c:pt>
                <c:pt idx="4286">
                  <c:v>1861.6000000000004</c:v>
                </c:pt>
                <c:pt idx="4287">
                  <c:v>1861.3999999999999</c:v>
                </c:pt>
                <c:pt idx="4288">
                  <c:v>1861</c:v>
                </c:pt>
                <c:pt idx="4289">
                  <c:v>1860.7999999999995</c:v>
                </c:pt>
                <c:pt idx="4290">
                  <c:v>1860.3999999999996</c:v>
                </c:pt>
                <c:pt idx="4291">
                  <c:v>1860.3000000000002</c:v>
                </c:pt>
                <c:pt idx="4292">
                  <c:v>1860.1999999999996</c:v>
                </c:pt>
                <c:pt idx="4293">
                  <c:v>1859.6999999999998</c:v>
                </c:pt>
                <c:pt idx="4294">
                  <c:v>1859.3</c:v>
                </c:pt>
                <c:pt idx="4295">
                  <c:v>1857.8999999999999</c:v>
                </c:pt>
                <c:pt idx="4296">
                  <c:v>1857.8000000000002</c:v>
                </c:pt>
                <c:pt idx="4297">
                  <c:v>1857.6</c:v>
                </c:pt>
                <c:pt idx="4298">
                  <c:v>1857.2999999999997</c:v>
                </c:pt>
                <c:pt idx="4299">
                  <c:v>1857.1000000000004</c:v>
                </c:pt>
                <c:pt idx="4300">
                  <c:v>1856.9000000000005</c:v>
                </c:pt>
                <c:pt idx="4301">
                  <c:v>1856.7</c:v>
                </c:pt>
                <c:pt idx="4302">
                  <c:v>1856.0000000000002</c:v>
                </c:pt>
                <c:pt idx="4303">
                  <c:v>1855.4999999999995</c:v>
                </c:pt>
                <c:pt idx="4304">
                  <c:v>1853.9999999999998</c:v>
                </c:pt>
                <c:pt idx="4305">
                  <c:v>1853.7999999999997</c:v>
                </c:pt>
                <c:pt idx="4306">
                  <c:v>1853.4</c:v>
                </c:pt>
                <c:pt idx="4307">
                  <c:v>1853.4</c:v>
                </c:pt>
                <c:pt idx="4308">
                  <c:v>1853.3000000000004</c:v>
                </c:pt>
                <c:pt idx="4309">
                  <c:v>1852.8999999999999</c:v>
                </c:pt>
                <c:pt idx="4310">
                  <c:v>1852.6</c:v>
                </c:pt>
                <c:pt idx="4311">
                  <c:v>1852.0000000000002</c:v>
                </c:pt>
                <c:pt idx="4312">
                  <c:v>1851.4999999999998</c:v>
                </c:pt>
                <c:pt idx="4313">
                  <c:v>1849.9999999999998</c:v>
                </c:pt>
                <c:pt idx="4314">
                  <c:v>1848.6999999999998</c:v>
                </c:pt>
                <c:pt idx="4315">
                  <c:v>1848.3999999999999</c:v>
                </c:pt>
                <c:pt idx="4316">
                  <c:v>1847.0999999999997</c:v>
                </c:pt>
                <c:pt idx="4317">
                  <c:v>1846.5</c:v>
                </c:pt>
                <c:pt idx="4318">
                  <c:v>1845.7999999999997</c:v>
                </c:pt>
                <c:pt idx="4319">
                  <c:v>1845.5999999999997</c:v>
                </c:pt>
                <c:pt idx="4320">
                  <c:v>1844.5000000000002</c:v>
                </c:pt>
                <c:pt idx="4321">
                  <c:v>1843.8999999999999</c:v>
                </c:pt>
                <c:pt idx="4322">
                  <c:v>1843.6</c:v>
                </c:pt>
                <c:pt idx="4323">
                  <c:v>1843.4</c:v>
                </c:pt>
                <c:pt idx="4324">
                  <c:v>1843.1999999999998</c:v>
                </c:pt>
                <c:pt idx="4325">
                  <c:v>1841.7</c:v>
                </c:pt>
                <c:pt idx="4326">
                  <c:v>1841.2</c:v>
                </c:pt>
                <c:pt idx="4327">
                  <c:v>1840.8000000000002</c:v>
                </c:pt>
                <c:pt idx="4328">
                  <c:v>1840.7</c:v>
                </c:pt>
                <c:pt idx="4329">
                  <c:v>1840.3999999999999</c:v>
                </c:pt>
                <c:pt idx="4330">
                  <c:v>1840.2999999999997</c:v>
                </c:pt>
                <c:pt idx="4331">
                  <c:v>1840.2</c:v>
                </c:pt>
                <c:pt idx="4332">
                  <c:v>1839.0999999999997</c:v>
                </c:pt>
                <c:pt idx="4333">
                  <c:v>1838.1000000000001</c:v>
                </c:pt>
                <c:pt idx="4334">
                  <c:v>1837.6</c:v>
                </c:pt>
                <c:pt idx="4335">
                  <c:v>1837.2</c:v>
                </c:pt>
                <c:pt idx="4336">
                  <c:v>1837.1999999999998</c:v>
                </c:pt>
                <c:pt idx="4337">
                  <c:v>1837.1999999999998</c:v>
                </c:pt>
                <c:pt idx="4338">
                  <c:v>1837</c:v>
                </c:pt>
                <c:pt idx="4339">
                  <c:v>1837</c:v>
                </c:pt>
                <c:pt idx="4340">
                  <c:v>1835.9000000000003</c:v>
                </c:pt>
                <c:pt idx="4341">
                  <c:v>1835.2</c:v>
                </c:pt>
                <c:pt idx="4342">
                  <c:v>1835.1000000000001</c:v>
                </c:pt>
                <c:pt idx="4343">
                  <c:v>1834.7</c:v>
                </c:pt>
                <c:pt idx="4344">
                  <c:v>1834.6999999999998</c:v>
                </c:pt>
                <c:pt idx="4345">
                  <c:v>1834.5</c:v>
                </c:pt>
                <c:pt idx="4346">
                  <c:v>1833.6</c:v>
                </c:pt>
                <c:pt idx="4347">
                  <c:v>1832.6</c:v>
                </c:pt>
                <c:pt idx="4348">
                  <c:v>1831.8</c:v>
                </c:pt>
                <c:pt idx="4349">
                  <c:v>1831.4999999999998</c:v>
                </c:pt>
                <c:pt idx="4350">
                  <c:v>1830.7000000000003</c:v>
                </c:pt>
                <c:pt idx="4351">
                  <c:v>1829.9000000000003</c:v>
                </c:pt>
                <c:pt idx="4352">
                  <c:v>1829.7</c:v>
                </c:pt>
                <c:pt idx="4353">
                  <c:v>1828.4000000000003</c:v>
                </c:pt>
                <c:pt idx="4354">
                  <c:v>1828.0000000000005</c:v>
                </c:pt>
                <c:pt idx="4355">
                  <c:v>1827.3000000000002</c:v>
                </c:pt>
                <c:pt idx="4356">
                  <c:v>1827.3</c:v>
                </c:pt>
                <c:pt idx="4357">
                  <c:v>1827.1000000000004</c:v>
                </c:pt>
                <c:pt idx="4358">
                  <c:v>1827</c:v>
                </c:pt>
                <c:pt idx="4359">
                  <c:v>1826.7000000000003</c:v>
                </c:pt>
                <c:pt idx="4360">
                  <c:v>1826.1</c:v>
                </c:pt>
                <c:pt idx="4361">
                  <c:v>1825.3999999999999</c:v>
                </c:pt>
                <c:pt idx="4362">
                  <c:v>1824.6000000000004</c:v>
                </c:pt>
                <c:pt idx="4363">
                  <c:v>1824.6000000000001</c:v>
                </c:pt>
                <c:pt idx="4364">
                  <c:v>1823.9999999999995</c:v>
                </c:pt>
                <c:pt idx="4365">
                  <c:v>1823.8999999999994</c:v>
                </c:pt>
                <c:pt idx="4366">
                  <c:v>1822.8000000000004</c:v>
                </c:pt>
                <c:pt idx="4367">
                  <c:v>1822.1000000000001</c:v>
                </c:pt>
                <c:pt idx="4368">
                  <c:v>1821.5999999999997</c:v>
                </c:pt>
                <c:pt idx="4369">
                  <c:v>1821.2000000000003</c:v>
                </c:pt>
                <c:pt idx="4370">
                  <c:v>1821</c:v>
                </c:pt>
                <c:pt idx="4371">
                  <c:v>1820.7</c:v>
                </c:pt>
                <c:pt idx="4372">
                  <c:v>1820.4999999999998</c:v>
                </c:pt>
                <c:pt idx="4373">
                  <c:v>1820.4</c:v>
                </c:pt>
                <c:pt idx="4374">
                  <c:v>1819.3000000000002</c:v>
                </c:pt>
                <c:pt idx="4375">
                  <c:v>1819.1</c:v>
                </c:pt>
                <c:pt idx="4376">
                  <c:v>1818.8000000000002</c:v>
                </c:pt>
                <c:pt idx="4377">
                  <c:v>1818.7</c:v>
                </c:pt>
                <c:pt idx="4378">
                  <c:v>1818.3000000000004</c:v>
                </c:pt>
                <c:pt idx="4379">
                  <c:v>1817.2000000000003</c:v>
                </c:pt>
                <c:pt idx="4380">
                  <c:v>1816.2</c:v>
                </c:pt>
                <c:pt idx="4381">
                  <c:v>1813.9</c:v>
                </c:pt>
                <c:pt idx="4382">
                  <c:v>1813.5999999999997</c:v>
                </c:pt>
                <c:pt idx="4383">
                  <c:v>1813.3999999999996</c:v>
                </c:pt>
                <c:pt idx="4384">
                  <c:v>1813.2999999999997</c:v>
                </c:pt>
                <c:pt idx="4385">
                  <c:v>1812.9999999999995</c:v>
                </c:pt>
                <c:pt idx="4386">
                  <c:v>1812.2999999999997</c:v>
                </c:pt>
                <c:pt idx="4387">
                  <c:v>1811.4000000000003</c:v>
                </c:pt>
                <c:pt idx="4388">
                  <c:v>1811</c:v>
                </c:pt>
                <c:pt idx="4389">
                  <c:v>1809.6000000000001</c:v>
                </c:pt>
                <c:pt idx="4390">
                  <c:v>1809.2</c:v>
                </c:pt>
                <c:pt idx="4391">
                  <c:v>1808.4</c:v>
                </c:pt>
                <c:pt idx="4392">
                  <c:v>1807.8</c:v>
                </c:pt>
                <c:pt idx="4393">
                  <c:v>1807.5</c:v>
                </c:pt>
                <c:pt idx="4394">
                  <c:v>1806.8000000000004</c:v>
                </c:pt>
                <c:pt idx="4395">
                  <c:v>1806.7</c:v>
                </c:pt>
                <c:pt idx="4396">
                  <c:v>1804.9</c:v>
                </c:pt>
                <c:pt idx="4397">
                  <c:v>1804.9</c:v>
                </c:pt>
                <c:pt idx="4398">
                  <c:v>1804.7000000000003</c:v>
                </c:pt>
                <c:pt idx="4399">
                  <c:v>1803.6999999999998</c:v>
                </c:pt>
                <c:pt idx="4400">
                  <c:v>1803</c:v>
                </c:pt>
                <c:pt idx="4401">
                  <c:v>1802.9</c:v>
                </c:pt>
                <c:pt idx="4402">
                  <c:v>1802.5000000000002</c:v>
                </c:pt>
                <c:pt idx="4403">
                  <c:v>1802.3000000000004</c:v>
                </c:pt>
                <c:pt idx="4404">
                  <c:v>1802.3</c:v>
                </c:pt>
                <c:pt idx="4405">
                  <c:v>1801.2000000000003</c:v>
                </c:pt>
                <c:pt idx="4406">
                  <c:v>1801.2000000000003</c:v>
                </c:pt>
                <c:pt idx="4407">
                  <c:v>1800.3999999999999</c:v>
                </c:pt>
                <c:pt idx="4408">
                  <c:v>1800.1999999999998</c:v>
                </c:pt>
                <c:pt idx="4409">
                  <c:v>1799.9999999999998</c:v>
                </c:pt>
                <c:pt idx="4410">
                  <c:v>1799.5999999999997</c:v>
                </c:pt>
                <c:pt idx="4411">
                  <c:v>1799.5</c:v>
                </c:pt>
                <c:pt idx="4412">
                  <c:v>1799.2999999999997</c:v>
                </c:pt>
                <c:pt idx="4413">
                  <c:v>1797.9</c:v>
                </c:pt>
                <c:pt idx="4414">
                  <c:v>1797.5</c:v>
                </c:pt>
                <c:pt idx="4415">
                  <c:v>1796.9</c:v>
                </c:pt>
                <c:pt idx="4416">
                  <c:v>1795.8000000000004</c:v>
                </c:pt>
                <c:pt idx="4417">
                  <c:v>1795.8</c:v>
                </c:pt>
                <c:pt idx="4418">
                  <c:v>1794.5000000000005</c:v>
                </c:pt>
                <c:pt idx="4419">
                  <c:v>1794.4000000000003</c:v>
                </c:pt>
                <c:pt idx="4420">
                  <c:v>1794.3000000000004</c:v>
                </c:pt>
                <c:pt idx="4421">
                  <c:v>1794.3</c:v>
                </c:pt>
                <c:pt idx="4422">
                  <c:v>1793.4999999999998</c:v>
                </c:pt>
                <c:pt idx="4423">
                  <c:v>1793.4</c:v>
                </c:pt>
                <c:pt idx="4424">
                  <c:v>1793.3000000000002</c:v>
                </c:pt>
                <c:pt idx="4425">
                  <c:v>1793.3000000000002</c:v>
                </c:pt>
                <c:pt idx="4426">
                  <c:v>1791.6999999999998</c:v>
                </c:pt>
                <c:pt idx="4427">
                  <c:v>1791.3</c:v>
                </c:pt>
                <c:pt idx="4428">
                  <c:v>1790.8000000000002</c:v>
                </c:pt>
                <c:pt idx="4429">
                  <c:v>1790.8</c:v>
                </c:pt>
                <c:pt idx="4430">
                  <c:v>1790.6</c:v>
                </c:pt>
                <c:pt idx="4431">
                  <c:v>1790.3</c:v>
                </c:pt>
                <c:pt idx="4432">
                  <c:v>1789.8</c:v>
                </c:pt>
                <c:pt idx="4433">
                  <c:v>1789.5000000000005</c:v>
                </c:pt>
                <c:pt idx="4434">
                  <c:v>1788.6000000000004</c:v>
                </c:pt>
                <c:pt idx="4435">
                  <c:v>1788.6</c:v>
                </c:pt>
                <c:pt idx="4436">
                  <c:v>1787.8</c:v>
                </c:pt>
                <c:pt idx="4437">
                  <c:v>1787.6000000000001</c:v>
                </c:pt>
                <c:pt idx="4438">
                  <c:v>1787.6</c:v>
                </c:pt>
                <c:pt idx="4439">
                  <c:v>1786.7</c:v>
                </c:pt>
                <c:pt idx="4440">
                  <c:v>1785.6999999999998</c:v>
                </c:pt>
                <c:pt idx="4441">
                  <c:v>1785.4999999999998</c:v>
                </c:pt>
                <c:pt idx="4442">
                  <c:v>1785.2</c:v>
                </c:pt>
                <c:pt idx="4443">
                  <c:v>1784.4000000000003</c:v>
                </c:pt>
                <c:pt idx="4444">
                  <c:v>1783.9</c:v>
                </c:pt>
                <c:pt idx="4445">
                  <c:v>1783.4999999999998</c:v>
                </c:pt>
                <c:pt idx="4446">
                  <c:v>1783.3999999999999</c:v>
                </c:pt>
                <c:pt idx="4447">
                  <c:v>1783.3999999999996</c:v>
                </c:pt>
                <c:pt idx="4448">
                  <c:v>1783.3</c:v>
                </c:pt>
                <c:pt idx="4449">
                  <c:v>1782.7000000000003</c:v>
                </c:pt>
                <c:pt idx="4450">
                  <c:v>1782.5000000000005</c:v>
                </c:pt>
                <c:pt idx="4451">
                  <c:v>1782.1999999999998</c:v>
                </c:pt>
                <c:pt idx="4452">
                  <c:v>1781.6999999999998</c:v>
                </c:pt>
                <c:pt idx="4453">
                  <c:v>1781.4999999999998</c:v>
                </c:pt>
                <c:pt idx="4454">
                  <c:v>1780.3</c:v>
                </c:pt>
                <c:pt idx="4455">
                  <c:v>1778.6</c:v>
                </c:pt>
                <c:pt idx="4456">
                  <c:v>1778.3999999999999</c:v>
                </c:pt>
                <c:pt idx="4457">
                  <c:v>1778.2999999999997</c:v>
                </c:pt>
                <c:pt idx="4458">
                  <c:v>1776.1000000000001</c:v>
                </c:pt>
                <c:pt idx="4459">
                  <c:v>1772.6999999999998</c:v>
                </c:pt>
                <c:pt idx="4460">
                  <c:v>1772.3000000000002</c:v>
                </c:pt>
                <c:pt idx="4461">
                  <c:v>1772.0000000000002</c:v>
                </c:pt>
                <c:pt idx="4462">
                  <c:v>1772</c:v>
                </c:pt>
                <c:pt idx="4463">
                  <c:v>1771.8</c:v>
                </c:pt>
                <c:pt idx="4464">
                  <c:v>1771.1999999999998</c:v>
                </c:pt>
                <c:pt idx="4465">
                  <c:v>1770.1</c:v>
                </c:pt>
                <c:pt idx="4466">
                  <c:v>1769.1999999999998</c:v>
                </c:pt>
                <c:pt idx="4467">
                  <c:v>1768.9999999999998</c:v>
                </c:pt>
                <c:pt idx="4468">
                  <c:v>1768.9</c:v>
                </c:pt>
                <c:pt idx="4469">
                  <c:v>1768.6999999999998</c:v>
                </c:pt>
                <c:pt idx="4470">
                  <c:v>1768.5</c:v>
                </c:pt>
                <c:pt idx="4471">
                  <c:v>1767.8999999999996</c:v>
                </c:pt>
                <c:pt idx="4472">
                  <c:v>1767.7999999999997</c:v>
                </c:pt>
                <c:pt idx="4473">
                  <c:v>1767.6000000000001</c:v>
                </c:pt>
                <c:pt idx="4474">
                  <c:v>1765.3000000000002</c:v>
                </c:pt>
                <c:pt idx="4475">
                  <c:v>1765.2000000000003</c:v>
                </c:pt>
                <c:pt idx="4476">
                  <c:v>1764.9999999999998</c:v>
                </c:pt>
                <c:pt idx="4477">
                  <c:v>1764.6000000000004</c:v>
                </c:pt>
                <c:pt idx="4478">
                  <c:v>1763.4</c:v>
                </c:pt>
                <c:pt idx="4479">
                  <c:v>1760.7000000000003</c:v>
                </c:pt>
                <c:pt idx="4480">
                  <c:v>1760.2999999999997</c:v>
                </c:pt>
                <c:pt idx="4481">
                  <c:v>1759.5000000000002</c:v>
                </c:pt>
                <c:pt idx="4482">
                  <c:v>1758.8000000000002</c:v>
                </c:pt>
                <c:pt idx="4483">
                  <c:v>1758.7</c:v>
                </c:pt>
                <c:pt idx="4484">
                  <c:v>1758.4999999999998</c:v>
                </c:pt>
                <c:pt idx="4485">
                  <c:v>1757.5</c:v>
                </c:pt>
                <c:pt idx="4486">
                  <c:v>1757.4999999999998</c:v>
                </c:pt>
                <c:pt idx="4487">
                  <c:v>1756.7999999999993</c:v>
                </c:pt>
                <c:pt idx="4488">
                  <c:v>1756.5000000000005</c:v>
                </c:pt>
                <c:pt idx="4489">
                  <c:v>1756.3000000000004</c:v>
                </c:pt>
                <c:pt idx="4490">
                  <c:v>1755.6999999999996</c:v>
                </c:pt>
                <c:pt idx="4491">
                  <c:v>1755.4000000000003</c:v>
                </c:pt>
                <c:pt idx="4492">
                  <c:v>1754.9000000000003</c:v>
                </c:pt>
                <c:pt idx="4493">
                  <c:v>1754.9</c:v>
                </c:pt>
                <c:pt idx="4494">
                  <c:v>1754.3999999999999</c:v>
                </c:pt>
                <c:pt idx="4495">
                  <c:v>1754.2</c:v>
                </c:pt>
                <c:pt idx="4496">
                  <c:v>1754.0000000000002</c:v>
                </c:pt>
                <c:pt idx="4497">
                  <c:v>1753.1999999999996</c:v>
                </c:pt>
                <c:pt idx="4498">
                  <c:v>1753.1</c:v>
                </c:pt>
                <c:pt idx="4499">
                  <c:v>1753.0000000000002</c:v>
                </c:pt>
                <c:pt idx="4500">
                  <c:v>1752.3000000000002</c:v>
                </c:pt>
                <c:pt idx="4501">
                  <c:v>1752.2000000000003</c:v>
                </c:pt>
                <c:pt idx="4502">
                  <c:v>1752.0000000000002</c:v>
                </c:pt>
                <c:pt idx="4503">
                  <c:v>1751.8</c:v>
                </c:pt>
                <c:pt idx="4504">
                  <c:v>1751.7999999999997</c:v>
                </c:pt>
                <c:pt idx="4505">
                  <c:v>1751.7</c:v>
                </c:pt>
                <c:pt idx="4506">
                  <c:v>1751.6000000000004</c:v>
                </c:pt>
                <c:pt idx="4507">
                  <c:v>1751.3999999999996</c:v>
                </c:pt>
                <c:pt idx="4508">
                  <c:v>1751.2</c:v>
                </c:pt>
                <c:pt idx="4509">
                  <c:v>1751.1000000000001</c:v>
                </c:pt>
                <c:pt idx="4510">
                  <c:v>1750.9999999999998</c:v>
                </c:pt>
                <c:pt idx="4511">
                  <c:v>1750.8</c:v>
                </c:pt>
                <c:pt idx="4512">
                  <c:v>1750.7</c:v>
                </c:pt>
                <c:pt idx="4513">
                  <c:v>1750.7</c:v>
                </c:pt>
                <c:pt idx="4514">
                  <c:v>1750.6</c:v>
                </c:pt>
                <c:pt idx="4515">
                  <c:v>1749.8</c:v>
                </c:pt>
                <c:pt idx="4516">
                  <c:v>1749.3000000000002</c:v>
                </c:pt>
                <c:pt idx="4517">
                  <c:v>1749.2000000000003</c:v>
                </c:pt>
                <c:pt idx="4518">
                  <c:v>1749.1</c:v>
                </c:pt>
                <c:pt idx="4519">
                  <c:v>1748.8000000000002</c:v>
                </c:pt>
                <c:pt idx="4520">
                  <c:v>1748.6</c:v>
                </c:pt>
                <c:pt idx="4521">
                  <c:v>1748.5</c:v>
                </c:pt>
                <c:pt idx="4522">
                  <c:v>1748.4999999999995</c:v>
                </c:pt>
                <c:pt idx="4523">
                  <c:v>1748.3000000000002</c:v>
                </c:pt>
                <c:pt idx="4524">
                  <c:v>1748.2</c:v>
                </c:pt>
                <c:pt idx="4525">
                  <c:v>1747.6</c:v>
                </c:pt>
                <c:pt idx="4526">
                  <c:v>1747.1000000000001</c:v>
                </c:pt>
                <c:pt idx="4527">
                  <c:v>1746.9</c:v>
                </c:pt>
                <c:pt idx="4528">
                  <c:v>1746.3999999999999</c:v>
                </c:pt>
                <c:pt idx="4529">
                  <c:v>1745.8</c:v>
                </c:pt>
                <c:pt idx="4530">
                  <c:v>1744.5000000000002</c:v>
                </c:pt>
                <c:pt idx="4531">
                  <c:v>1743.8999999999999</c:v>
                </c:pt>
                <c:pt idx="4532">
                  <c:v>1743.4999999999995</c:v>
                </c:pt>
                <c:pt idx="4533">
                  <c:v>1743.1999999999998</c:v>
                </c:pt>
                <c:pt idx="4534">
                  <c:v>1742.9000000000003</c:v>
                </c:pt>
                <c:pt idx="4535">
                  <c:v>1742.8999999999999</c:v>
                </c:pt>
                <c:pt idx="4536">
                  <c:v>1742.2</c:v>
                </c:pt>
                <c:pt idx="4537">
                  <c:v>1742.1999999999998</c:v>
                </c:pt>
                <c:pt idx="4538">
                  <c:v>1742</c:v>
                </c:pt>
                <c:pt idx="4539">
                  <c:v>1741</c:v>
                </c:pt>
                <c:pt idx="4540">
                  <c:v>1740.1999999999998</c:v>
                </c:pt>
                <c:pt idx="4541">
                  <c:v>1739.8999999999999</c:v>
                </c:pt>
                <c:pt idx="4542">
                  <c:v>1739.7000000000003</c:v>
                </c:pt>
                <c:pt idx="4543">
                  <c:v>1739.6000000000001</c:v>
                </c:pt>
                <c:pt idx="4544">
                  <c:v>1739.3</c:v>
                </c:pt>
                <c:pt idx="4545">
                  <c:v>1739.1000000000001</c:v>
                </c:pt>
                <c:pt idx="4546">
                  <c:v>1738.9</c:v>
                </c:pt>
                <c:pt idx="4547">
                  <c:v>1738.8999999999999</c:v>
                </c:pt>
                <c:pt idx="4548">
                  <c:v>1738.7000000000003</c:v>
                </c:pt>
                <c:pt idx="4549">
                  <c:v>1738.3999999999999</c:v>
                </c:pt>
                <c:pt idx="4550">
                  <c:v>1738.1999999999996</c:v>
                </c:pt>
                <c:pt idx="4551">
                  <c:v>1738.0999999999997</c:v>
                </c:pt>
                <c:pt idx="4552">
                  <c:v>1737.8999999999999</c:v>
                </c:pt>
                <c:pt idx="4553">
                  <c:v>1737.6999999999998</c:v>
                </c:pt>
                <c:pt idx="4554">
                  <c:v>1737.5</c:v>
                </c:pt>
                <c:pt idx="4555">
                  <c:v>1737.4</c:v>
                </c:pt>
                <c:pt idx="4556">
                  <c:v>1737.3</c:v>
                </c:pt>
                <c:pt idx="4557">
                  <c:v>1736.5000000000002</c:v>
                </c:pt>
                <c:pt idx="4558">
                  <c:v>1736</c:v>
                </c:pt>
                <c:pt idx="4559">
                  <c:v>1735.6000000000001</c:v>
                </c:pt>
                <c:pt idx="4560">
                  <c:v>1735.5000000000002</c:v>
                </c:pt>
                <c:pt idx="4561">
                  <c:v>1735.3</c:v>
                </c:pt>
                <c:pt idx="4562">
                  <c:v>1734.4</c:v>
                </c:pt>
                <c:pt idx="4563">
                  <c:v>1732.7</c:v>
                </c:pt>
                <c:pt idx="4564">
                  <c:v>1732.6000000000001</c:v>
                </c:pt>
                <c:pt idx="4565">
                  <c:v>1730.9</c:v>
                </c:pt>
                <c:pt idx="4566">
                  <c:v>1730.2</c:v>
                </c:pt>
                <c:pt idx="4567">
                  <c:v>1728.9</c:v>
                </c:pt>
                <c:pt idx="4568">
                  <c:v>1728.8000000000004</c:v>
                </c:pt>
                <c:pt idx="4569">
                  <c:v>1728.8</c:v>
                </c:pt>
                <c:pt idx="4570">
                  <c:v>1726.8000000000004</c:v>
                </c:pt>
                <c:pt idx="4571">
                  <c:v>1726.6999999999996</c:v>
                </c:pt>
                <c:pt idx="4572">
                  <c:v>1726.1999999999998</c:v>
                </c:pt>
                <c:pt idx="4573">
                  <c:v>1726.1</c:v>
                </c:pt>
                <c:pt idx="4574">
                  <c:v>1725.8000000000002</c:v>
                </c:pt>
                <c:pt idx="4575">
                  <c:v>1724.5</c:v>
                </c:pt>
                <c:pt idx="4576">
                  <c:v>1724.4999999999998</c:v>
                </c:pt>
                <c:pt idx="4577">
                  <c:v>1724.1</c:v>
                </c:pt>
                <c:pt idx="4578">
                  <c:v>1724.1</c:v>
                </c:pt>
                <c:pt idx="4579">
                  <c:v>1723.8000000000002</c:v>
                </c:pt>
                <c:pt idx="4580">
                  <c:v>1723.1999999999998</c:v>
                </c:pt>
                <c:pt idx="4581">
                  <c:v>1722.8000000000002</c:v>
                </c:pt>
                <c:pt idx="4582">
                  <c:v>1722.5</c:v>
                </c:pt>
                <c:pt idx="4583">
                  <c:v>1722.4</c:v>
                </c:pt>
                <c:pt idx="4584">
                  <c:v>1720.4</c:v>
                </c:pt>
                <c:pt idx="4585">
                  <c:v>1719.1000000000001</c:v>
                </c:pt>
                <c:pt idx="4586">
                  <c:v>1718.8</c:v>
                </c:pt>
                <c:pt idx="4587">
                  <c:v>1717.8999999999999</c:v>
                </c:pt>
                <c:pt idx="4588">
                  <c:v>1713.4</c:v>
                </c:pt>
                <c:pt idx="4589">
                  <c:v>1712.9999999999998</c:v>
                </c:pt>
                <c:pt idx="4590">
                  <c:v>1712.6</c:v>
                </c:pt>
                <c:pt idx="4591">
                  <c:v>1712</c:v>
                </c:pt>
                <c:pt idx="4592">
                  <c:v>1711.0000000000002</c:v>
                </c:pt>
                <c:pt idx="4593">
                  <c:v>1710.4</c:v>
                </c:pt>
                <c:pt idx="4594">
                  <c:v>1710.1999999999998</c:v>
                </c:pt>
                <c:pt idx="4595">
                  <c:v>1710.1000000000001</c:v>
                </c:pt>
                <c:pt idx="4596">
                  <c:v>1709.9000000000003</c:v>
                </c:pt>
                <c:pt idx="4597">
                  <c:v>1709.4999999999998</c:v>
                </c:pt>
                <c:pt idx="4598">
                  <c:v>1708.7000000000003</c:v>
                </c:pt>
                <c:pt idx="4599">
                  <c:v>1708.5000000000002</c:v>
                </c:pt>
                <c:pt idx="4600">
                  <c:v>1708.2</c:v>
                </c:pt>
                <c:pt idx="4601">
                  <c:v>1707.8999999999999</c:v>
                </c:pt>
                <c:pt idx="4602">
                  <c:v>1707.8999999999996</c:v>
                </c:pt>
                <c:pt idx="4603">
                  <c:v>1706.4999999999995</c:v>
                </c:pt>
                <c:pt idx="4604">
                  <c:v>1705.1999999999998</c:v>
                </c:pt>
                <c:pt idx="4605">
                  <c:v>1705.1</c:v>
                </c:pt>
                <c:pt idx="4606">
                  <c:v>1704.2</c:v>
                </c:pt>
                <c:pt idx="4607">
                  <c:v>1704.2</c:v>
                </c:pt>
                <c:pt idx="4608">
                  <c:v>1703.8999999999999</c:v>
                </c:pt>
                <c:pt idx="4609">
                  <c:v>1703.6000000000006</c:v>
                </c:pt>
                <c:pt idx="4610">
                  <c:v>1703.4</c:v>
                </c:pt>
                <c:pt idx="4611">
                  <c:v>1703.1</c:v>
                </c:pt>
                <c:pt idx="4612">
                  <c:v>1703</c:v>
                </c:pt>
                <c:pt idx="4613">
                  <c:v>1702.8</c:v>
                </c:pt>
                <c:pt idx="4614">
                  <c:v>1701.6</c:v>
                </c:pt>
                <c:pt idx="4615">
                  <c:v>1701.1999999999998</c:v>
                </c:pt>
                <c:pt idx="4616">
                  <c:v>1698.9999999999998</c:v>
                </c:pt>
                <c:pt idx="4617">
                  <c:v>1698.5000000000002</c:v>
                </c:pt>
                <c:pt idx="4618">
                  <c:v>1698.3999999999999</c:v>
                </c:pt>
                <c:pt idx="4619">
                  <c:v>1697.8000000000002</c:v>
                </c:pt>
                <c:pt idx="4620">
                  <c:v>1696.1999999999996</c:v>
                </c:pt>
                <c:pt idx="4621">
                  <c:v>1696.0000000000002</c:v>
                </c:pt>
                <c:pt idx="4622">
                  <c:v>1695.8</c:v>
                </c:pt>
                <c:pt idx="4623">
                  <c:v>1695.5999999999997</c:v>
                </c:pt>
                <c:pt idx="4624">
                  <c:v>1695.5000000000002</c:v>
                </c:pt>
                <c:pt idx="4625">
                  <c:v>1694.1999999999998</c:v>
                </c:pt>
                <c:pt idx="4626">
                  <c:v>1694.1000000000001</c:v>
                </c:pt>
                <c:pt idx="4627">
                  <c:v>1693.8999999999999</c:v>
                </c:pt>
                <c:pt idx="4628">
                  <c:v>1693.7000000000003</c:v>
                </c:pt>
                <c:pt idx="4629">
                  <c:v>1693.2000000000003</c:v>
                </c:pt>
                <c:pt idx="4630">
                  <c:v>1693.1999999999998</c:v>
                </c:pt>
                <c:pt idx="4631">
                  <c:v>1692.9999999999998</c:v>
                </c:pt>
                <c:pt idx="4632">
                  <c:v>1692.0999999999997</c:v>
                </c:pt>
                <c:pt idx="4633">
                  <c:v>1690.3999999999999</c:v>
                </c:pt>
                <c:pt idx="4634">
                  <c:v>1688.7999999999997</c:v>
                </c:pt>
                <c:pt idx="4635">
                  <c:v>1688.6000000000001</c:v>
                </c:pt>
                <c:pt idx="4636">
                  <c:v>1688.3</c:v>
                </c:pt>
                <c:pt idx="4637">
                  <c:v>1688.2000000000003</c:v>
                </c:pt>
                <c:pt idx="4638">
                  <c:v>1687.4999999999995</c:v>
                </c:pt>
                <c:pt idx="4639">
                  <c:v>1686.6999999999998</c:v>
                </c:pt>
                <c:pt idx="4640">
                  <c:v>1686.6999999999998</c:v>
                </c:pt>
                <c:pt idx="4641">
                  <c:v>1686.4999999999998</c:v>
                </c:pt>
                <c:pt idx="4642">
                  <c:v>1685.8999999999999</c:v>
                </c:pt>
                <c:pt idx="4643">
                  <c:v>1685.4</c:v>
                </c:pt>
                <c:pt idx="4644">
                  <c:v>1685.3</c:v>
                </c:pt>
                <c:pt idx="4645">
                  <c:v>1685.2</c:v>
                </c:pt>
                <c:pt idx="4646">
                  <c:v>1684.9999999999998</c:v>
                </c:pt>
                <c:pt idx="4647">
                  <c:v>1684.8</c:v>
                </c:pt>
                <c:pt idx="4648">
                  <c:v>1684.1999999999998</c:v>
                </c:pt>
                <c:pt idx="4649">
                  <c:v>1683.9999999999998</c:v>
                </c:pt>
                <c:pt idx="4650">
                  <c:v>1683.4999999999998</c:v>
                </c:pt>
                <c:pt idx="4651">
                  <c:v>1682.6999999999998</c:v>
                </c:pt>
                <c:pt idx="4652">
                  <c:v>1681.9999999999998</c:v>
                </c:pt>
                <c:pt idx="4653">
                  <c:v>1680.8000000000002</c:v>
                </c:pt>
                <c:pt idx="4654">
                  <c:v>1680.6</c:v>
                </c:pt>
                <c:pt idx="4655">
                  <c:v>1680.2</c:v>
                </c:pt>
                <c:pt idx="4656">
                  <c:v>1679.8000000000002</c:v>
                </c:pt>
                <c:pt idx="4657">
                  <c:v>1679.6000000000001</c:v>
                </c:pt>
                <c:pt idx="4658">
                  <c:v>1679.4</c:v>
                </c:pt>
                <c:pt idx="4659">
                  <c:v>1679.3000000000002</c:v>
                </c:pt>
                <c:pt idx="4660">
                  <c:v>1679</c:v>
                </c:pt>
                <c:pt idx="4661">
                  <c:v>1677.7000000000003</c:v>
                </c:pt>
                <c:pt idx="4662">
                  <c:v>1677.7</c:v>
                </c:pt>
                <c:pt idx="4663">
                  <c:v>1677.2000000000003</c:v>
                </c:pt>
                <c:pt idx="4664">
                  <c:v>1677.2</c:v>
                </c:pt>
                <c:pt idx="4665">
                  <c:v>1676.6999999999998</c:v>
                </c:pt>
                <c:pt idx="4666">
                  <c:v>1676.6</c:v>
                </c:pt>
                <c:pt idx="4667">
                  <c:v>1676.3999999999999</c:v>
                </c:pt>
                <c:pt idx="4668">
                  <c:v>1676.1</c:v>
                </c:pt>
                <c:pt idx="4669">
                  <c:v>1675.9</c:v>
                </c:pt>
                <c:pt idx="4670">
                  <c:v>1673.7</c:v>
                </c:pt>
                <c:pt idx="4671">
                  <c:v>1673.6999999999998</c:v>
                </c:pt>
                <c:pt idx="4672">
                  <c:v>1673.6000000000004</c:v>
                </c:pt>
                <c:pt idx="4673">
                  <c:v>1672.4999999999995</c:v>
                </c:pt>
                <c:pt idx="4674">
                  <c:v>1672.3000000000004</c:v>
                </c:pt>
                <c:pt idx="4675">
                  <c:v>1672.3</c:v>
                </c:pt>
                <c:pt idx="4676">
                  <c:v>1671</c:v>
                </c:pt>
                <c:pt idx="4677">
                  <c:v>1670.2000000000003</c:v>
                </c:pt>
                <c:pt idx="4678">
                  <c:v>1670.2</c:v>
                </c:pt>
                <c:pt idx="4679">
                  <c:v>1670.2</c:v>
                </c:pt>
                <c:pt idx="4680">
                  <c:v>1669.7</c:v>
                </c:pt>
                <c:pt idx="4681">
                  <c:v>1668.8999999999999</c:v>
                </c:pt>
                <c:pt idx="4682">
                  <c:v>1666.8000000000002</c:v>
                </c:pt>
                <c:pt idx="4683">
                  <c:v>1666.5</c:v>
                </c:pt>
                <c:pt idx="4684">
                  <c:v>1665.3</c:v>
                </c:pt>
                <c:pt idx="4685">
                  <c:v>1664.6</c:v>
                </c:pt>
                <c:pt idx="4686">
                  <c:v>1664.5000000000002</c:v>
                </c:pt>
                <c:pt idx="4687">
                  <c:v>1664.4</c:v>
                </c:pt>
                <c:pt idx="4688">
                  <c:v>1662.1000000000001</c:v>
                </c:pt>
                <c:pt idx="4689">
                  <c:v>1661.9999999999998</c:v>
                </c:pt>
                <c:pt idx="4690">
                  <c:v>1661.1999999999998</c:v>
                </c:pt>
                <c:pt idx="4691">
                  <c:v>1661.1</c:v>
                </c:pt>
                <c:pt idx="4692">
                  <c:v>1660.8</c:v>
                </c:pt>
                <c:pt idx="4693">
                  <c:v>1659.7999999999997</c:v>
                </c:pt>
                <c:pt idx="4694">
                  <c:v>1659.7</c:v>
                </c:pt>
                <c:pt idx="4695">
                  <c:v>1658.3000000000002</c:v>
                </c:pt>
                <c:pt idx="4696">
                  <c:v>1657.2</c:v>
                </c:pt>
                <c:pt idx="4697">
                  <c:v>1656.8999999999999</c:v>
                </c:pt>
                <c:pt idx="4698">
                  <c:v>1656</c:v>
                </c:pt>
                <c:pt idx="4699">
                  <c:v>1654.6000000000001</c:v>
                </c:pt>
                <c:pt idx="4700">
                  <c:v>1654.5</c:v>
                </c:pt>
                <c:pt idx="4701">
                  <c:v>1654.4</c:v>
                </c:pt>
                <c:pt idx="4702">
                  <c:v>1654.2999999999997</c:v>
                </c:pt>
                <c:pt idx="4703">
                  <c:v>1654.1999999999998</c:v>
                </c:pt>
                <c:pt idx="4704">
                  <c:v>1654.1999999999998</c:v>
                </c:pt>
                <c:pt idx="4705">
                  <c:v>1653.7</c:v>
                </c:pt>
                <c:pt idx="4706">
                  <c:v>1653.5</c:v>
                </c:pt>
                <c:pt idx="4707">
                  <c:v>1653.2</c:v>
                </c:pt>
                <c:pt idx="4708">
                  <c:v>1653.1999999999998</c:v>
                </c:pt>
                <c:pt idx="4709">
                  <c:v>1653.1000000000001</c:v>
                </c:pt>
                <c:pt idx="4710">
                  <c:v>1653.1000000000001</c:v>
                </c:pt>
                <c:pt idx="4711">
                  <c:v>1652.5000000000002</c:v>
                </c:pt>
                <c:pt idx="4712">
                  <c:v>1652.1000000000001</c:v>
                </c:pt>
                <c:pt idx="4713">
                  <c:v>1651.3999999999999</c:v>
                </c:pt>
                <c:pt idx="4714">
                  <c:v>1651.1</c:v>
                </c:pt>
                <c:pt idx="4715">
                  <c:v>1650.2</c:v>
                </c:pt>
                <c:pt idx="4716">
                  <c:v>1650</c:v>
                </c:pt>
                <c:pt idx="4717">
                  <c:v>1649.5</c:v>
                </c:pt>
                <c:pt idx="4718">
                  <c:v>1648.8999999999999</c:v>
                </c:pt>
                <c:pt idx="4719">
                  <c:v>1648.4999999999998</c:v>
                </c:pt>
                <c:pt idx="4720">
                  <c:v>1648.3000000000002</c:v>
                </c:pt>
                <c:pt idx="4721">
                  <c:v>1647.8</c:v>
                </c:pt>
                <c:pt idx="4722">
                  <c:v>1647.5000000000002</c:v>
                </c:pt>
                <c:pt idx="4723">
                  <c:v>1646.5</c:v>
                </c:pt>
                <c:pt idx="4724">
                  <c:v>1645.9000000000003</c:v>
                </c:pt>
                <c:pt idx="4725">
                  <c:v>1644.9999999999998</c:v>
                </c:pt>
                <c:pt idx="4726">
                  <c:v>1644.7999999999997</c:v>
                </c:pt>
                <c:pt idx="4727">
                  <c:v>1644.6999999999998</c:v>
                </c:pt>
                <c:pt idx="4728">
                  <c:v>1643.8</c:v>
                </c:pt>
                <c:pt idx="4729">
                  <c:v>1643.4</c:v>
                </c:pt>
                <c:pt idx="4730">
                  <c:v>1643.1000000000001</c:v>
                </c:pt>
                <c:pt idx="4731">
                  <c:v>1643.1000000000001</c:v>
                </c:pt>
                <c:pt idx="4732">
                  <c:v>1643</c:v>
                </c:pt>
                <c:pt idx="4733">
                  <c:v>1642.7999999999997</c:v>
                </c:pt>
                <c:pt idx="4734">
                  <c:v>1642.2999999999997</c:v>
                </c:pt>
                <c:pt idx="4735">
                  <c:v>1642.2</c:v>
                </c:pt>
                <c:pt idx="4736">
                  <c:v>1641.8999999999999</c:v>
                </c:pt>
                <c:pt idx="4737">
                  <c:v>1641.3999999999996</c:v>
                </c:pt>
                <c:pt idx="4738">
                  <c:v>1640.7999999999997</c:v>
                </c:pt>
                <c:pt idx="4739">
                  <c:v>1639.2</c:v>
                </c:pt>
                <c:pt idx="4740">
                  <c:v>1638.1999999999998</c:v>
                </c:pt>
                <c:pt idx="4741">
                  <c:v>1637.9000000000005</c:v>
                </c:pt>
                <c:pt idx="4742">
                  <c:v>1636.7999999999997</c:v>
                </c:pt>
                <c:pt idx="4743">
                  <c:v>1636.5</c:v>
                </c:pt>
                <c:pt idx="4744">
                  <c:v>1636.4000000000003</c:v>
                </c:pt>
                <c:pt idx="4745">
                  <c:v>1635.8</c:v>
                </c:pt>
                <c:pt idx="4746">
                  <c:v>1635.1</c:v>
                </c:pt>
                <c:pt idx="4747">
                  <c:v>1635.1</c:v>
                </c:pt>
                <c:pt idx="4748">
                  <c:v>1634.9</c:v>
                </c:pt>
                <c:pt idx="4749">
                  <c:v>1634.9</c:v>
                </c:pt>
                <c:pt idx="4750">
                  <c:v>1634.7</c:v>
                </c:pt>
                <c:pt idx="4751">
                  <c:v>1634.6</c:v>
                </c:pt>
                <c:pt idx="4752">
                  <c:v>1634.2</c:v>
                </c:pt>
                <c:pt idx="4753">
                  <c:v>1633.7999999999997</c:v>
                </c:pt>
                <c:pt idx="4754">
                  <c:v>1633.6999999999998</c:v>
                </c:pt>
                <c:pt idx="4755">
                  <c:v>1632.4999999999995</c:v>
                </c:pt>
                <c:pt idx="4756">
                  <c:v>1632.3</c:v>
                </c:pt>
                <c:pt idx="4757">
                  <c:v>1632.2</c:v>
                </c:pt>
                <c:pt idx="4758">
                  <c:v>1631.4000000000003</c:v>
                </c:pt>
                <c:pt idx="4759">
                  <c:v>1631.4</c:v>
                </c:pt>
                <c:pt idx="4760">
                  <c:v>1630.8000000000002</c:v>
                </c:pt>
                <c:pt idx="4761">
                  <c:v>1630.6</c:v>
                </c:pt>
                <c:pt idx="4762">
                  <c:v>1630.6</c:v>
                </c:pt>
                <c:pt idx="4763">
                  <c:v>1629.8999999999996</c:v>
                </c:pt>
                <c:pt idx="4764">
                  <c:v>1629.6000000000001</c:v>
                </c:pt>
                <c:pt idx="4765">
                  <c:v>1629.4999999999998</c:v>
                </c:pt>
                <c:pt idx="4766">
                  <c:v>1629.3000000000002</c:v>
                </c:pt>
                <c:pt idx="4767">
                  <c:v>1628.3999999999999</c:v>
                </c:pt>
                <c:pt idx="4768">
                  <c:v>1626.8999999999996</c:v>
                </c:pt>
                <c:pt idx="4769">
                  <c:v>1626.2</c:v>
                </c:pt>
                <c:pt idx="4770">
                  <c:v>1625.2000000000003</c:v>
                </c:pt>
                <c:pt idx="4771">
                  <c:v>1624.6999999999998</c:v>
                </c:pt>
                <c:pt idx="4772">
                  <c:v>1624.1</c:v>
                </c:pt>
                <c:pt idx="4773">
                  <c:v>1623.7</c:v>
                </c:pt>
                <c:pt idx="4774">
                  <c:v>1623.6999999999996</c:v>
                </c:pt>
                <c:pt idx="4775">
                  <c:v>1623.3</c:v>
                </c:pt>
                <c:pt idx="4776">
                  <c:v>1623.1999999999998</c:v>
                </c:pt>
                <c:pt idx="4777">
                  <c:v>1623.1</c:v>
                </c:pt>
                <c:pt idx="4778">
                  <c:v>1622.6000000000006</c:v>
                </c:pt>
                <c:pt idx="4779">
                  <c:v>1621.2999999999997</c:v>
                </c:pt>
                <c:pt idx="4780">
                  <c:v>1620.9000000000005</c:v>
                </c:pt>
                <c:pt idx="4781">
                  <c:v>1620.5</c:v>
                </c:pt>
                <c:pt idx="4782">
                  <c:v>1619.0000000000002</c:v>
                </c:pt>
                <c:pt idx="4783">
                  <c:v>1616.7</c:v>
                </c:pt>
                <c:pt idx="4784">
                  <c:v>1616.4</c:v>
                </c:pt>
                <c:pt idx="4785">
                  <c:v>1616.3000000000002</c:v>
                </c:pt>
                <c:pt idx="4786">
                  <c:v>1616</c:v>
                </c:pt>
                <c:pt idx="4787">
                  <c:v>1615.5000000000002</c:v>
                </c:pt>
                <c:pt idx="4788">
                  <c:v>1615.2000000000003</c:v>
                </c:pt>
                <c:pt idx="4789">
                  <c:v>1615.1</c:v>
                </c:pt>
                <c:pt idx="4790">
                  <c:v>1614.3999999999999</c:v>
                </c:pt>
                <c:pt idx="4791">
                  <c:v>1614.2999999999997</c:v>
                </c:pt>
                <c:pt idx="4792">
                  <c:v>1613.9</c:v>
                </c:pt>
                <c:pt idx="4793">
                  <c:v>1612.5</c:v>
                </c:pt>
                <c:pt idx="4794">
                  <c:v>1612.3999999999999</c:v>
                </c:pt>
                <c:pt idx="4795">
                  <c:v>1612.3</c:v>
                </c:pt>
                <c:pt idx="4796">
                  <c:v>1612.2000000000003</c:v>
                </c:pt>
                <c:pt idx="4797">
                  <c:v>1612.1999999999998</c:v>
                </c:pt>
                <c:pt idx="4798">
                  <c:v>1609.9</c:v>
                </c:pt>
                <c:pt idx="4799">
                  <c:v>1609.1999999999998</c:v>
                </c:pt>
                <c:pt idx="4800">
                  <c:v>1607.8</c:v>
                </c:pt>
                <c:pt idx="4801">
                  <c:v>1607.1000000000001</c:v>
                </c:pt>
                <c:pt idx="4802">
                  <c:v>1606.1</c:v>
                </c:pt>
                <c:pt idx="4803">
                  <c:v>1605.9000000000003</c:v>
                </c:pt>
                <c:pt idx="4804">
                  <c:v>1604.4</c:v>
                </c:pt>
                <c:pt idx="4805">
                  <c:v>1604.2999999999993</c:v>
                </c:pt>
                <c:pt idx="4806">
                  <c:v>1604.1000000000004</c:v>
                </c:pt>
                <c:pt idx="4807">
                  <c:v>1604</c:v>
                </c:pt>
                <c:pt idx="4808">
                  <c:v>1603.2999999999997</c:v>
                </c:pt>
                <c:pt idx="4809">
                  <c:v>1603.1</c:v>
                </c:pt>
                <c:pt idx="4810">
                  <c:v>1603.0999999999997</c:v>
                </c:pt>
                <c:pt idx="4811">
                  <c:v>1602.9</c:v>
                </c:pt>
                <c:pt idx="4812">
                  <c:v>1602.0999999999997</c:v>
                </c:pt>
                <c:pt idx="4813">
                  <c:v>1601.3</c:v>
                </c:pt>
                <c:pt idx="4814">
                  <c:v>1600.9</c:v>
                </c:pt>
                <c:pt idx="4815">
                  <c:v>1600.9</c:v>
                </c:pt>
                <c:pt idx="4816">
                  <c:v>1599.8999999999999</c:v>
                </c:pt>
                <c:pt idx="4817">
                  <c:v>1599.8999999999996</c:v>
                </c:pt>
                <c:pt idx="4818">
                  <c:v>1599.1000000000001</c:v>
                </c:pt>
                <c:pt idx="4819">
                  <c:v>1598.1000000000004</c:v>
                </c:pt>
                <c:pt idx="4820">
                  <c:v>1597</c:v>
                </c:pt>
                <c:pt idx="4821">
                  <c:v>1597</c:v>
                </c:pt>
                <c:pt idx="4822">
                  <c:v>1596.9999999999998</c:v>
                </c:pt>
                <c:pt idx="4823">
                  <c:v>1596.2000000000003</c:v>
                </c:pt>
                <c:pt idx="4824">
                  <c:v>1594.6999999999998</c:v>
                </c:pt>
                <c:pt idx="4825">
                  <c:v>1593.4999999999998</c:v>
                </c:pt>
                <c:pt idx="4826">
                  <c:v>1593</c:v>
                </c:pt>
                <c:pt idx="4827">
                  <c:v>1592.8999999999999</c:v>
                </c:pt>
                <c:pt idx="4828">
                  <c:v>1592.7</c:v>
                </c:pt>
                <c:pt idx="4829">
                  <c:v>1590.9</c:v>
                </c:pt>
                <c:pt idx="4830">
                  <c:v>1590.5</c:v>
                </c:pt>
                <c:pt idx="4831">
                  <c:v>1590.5</c:v>
                </c:pt>
                <c:pt idx="4832">
                  <c:v>1590.5</c:v>
                </c:pt>
                <c:pt idx="4833">
                  <c:v>1589.1999999999996</c:v>
                </c:pt>
                <c:pt idx="4834">
                  <c:v>1589.1</c:v>
                </c:pt>
                <c:pt idx="4835">
                  <c:v>1588.6</c:v>
                </c:pt>
                <c:pt idx="4836">
                  <c:v>1588.5</c:v>
                </c:pt>
                <c:pt idx="4837">
                  <c:v>1588.4999999999998</c:v>
                </c:pt>
                <c:pt idx="4838">
                  <c:v>1588.1000000000001</c:v>
                </c:pt>
                <c:pt idx="4839">
                  <c:v>1587.2</c:v>
                </c:pt>
                <c:pt idx="4840">
                  <c:v>1586.6999999999998</c:v>
                </c:pt>
                <c:pt idx="4841">
                  <c:v>1586.6999999999996</c:v>
                </c:pt>
                <c:pt idx="4842">
                  <c:v>1585.1999999999996</c:v>
                </c:pt>
                <c:pt idx="4843">
                  <c:v>1584.7000000000003</c:v>
                </c:pt>
                <c:pt idx="4844">
                  <c:v>1584.6</c:v>
                </c:pt>
                <c:pt idx="4845">
                  <c:v>1583.9999999999998</c:v>
                </c:pt>
                <c:pt idx="4846">
                  <c:v>1583.5000000000002</c:v>
                </c:pt>
                <c:pt idx="4847">
                  <c:v>1583.5</c:v>
                </c:pt>
                <c:pt idx="4848">
                  <c:v>1583</c:v>
                </c:pt>
                <c:pt idx="4849">
                  <c:v>1582.8</c:v>
                </c:pt>
                <c:pt idx="4850">
                  <c:v>1582.2000000000003</c:v>
                </c:pt>
                <c:pt idx="4851">
                  <c:v>1581.9000000000003</c:v>
                </c:pt>
                <c:pt idx="4852">
                  <c:v>1580.9</c:v>
                </c:pt>
                <c:pt idx="4853">
                  <c:v>1580.3</c:v>
                </c:pt>
                <c:pt idx="4854">
                  <c:v>1580.2999999999997</c:v>
                </c:pt>
                <c:pt idx="4855">
                  <c:v>1580.0999999999997</c:v>
                </c:pt>
                <c:pt idx="4856">
                  <c:v>1580</c:v>
                </c:pt>
                <c:pt idx="4857">
                  <c:v>1579.2</c:v>
                </c:pt>
                <c:pt idx="4858">
                  <c:v>1578.7999999999997</c:v>
                </c:pt>
                <c:pt idx="4859">
                  <c:v>1577.8000000000004</c:v>
                </c:pt>
                <c:pt idx="4860">
                  <c:v>1577.3000000000002</c:v>
                </c:pt>
                <c:pt idx="4861">
                  <c:v>1576.7</c:v>
                </c:pt>
                <c:pt idx="4862">
                  <c:v>1574.7</c:v>
                </c:pt>
                <c:pt idx="4863">
                  <c:v>1573.9999999999998</c:v>
                </c:pt>
                <c:pt idx="4864">
                  <c:v>1573.3</c:v>
                </c:pt>
                <c:pt idx="4865">
                  <c:v>1573.0999999999997</c:v>
                </c:pt>
                <c:pt idx="4866">
                  <c:v>1572.5999999999997</c:v>
                </c:pt>
                <c:pt idx="4867">
                  <c:v>1572.3</c:v>
                </c:pt>
                <c:pt idx="4868">
                  <c:v>1572.3</c:v>
                </c:pt>
                <c:pt idx="4869">
                  <c:v>1571.6999999999998</c:v>
                </c:pt>
                <c:pt idx="4870">
                  <c:v>1571.6999999999996</c:v>
                </c:pt>
                <c:pt idx="4871">
                  <c:v>1571.5</c:v>
                </c:pt>
                <c:pt idx="4872">
                  <c:v>1570.6000000000001</c:v>
                </c:pt>
                <c:pt idx="4873">
                  <c:v>1570.4999999999995</c:v>
                </c:pt>
                <c:pt idx="4874">
                  <c:v>1570.3</c:v>
                </c:pt>
                <c:pt idx="4875">
                  <c:v>1569.7000000000003</c:v>
                </c:pt>
                <c:pt idx="4876">
                  <c:v>1568.7000000000003</c:v>
                </c:pt>
                <c:pt idx="4877">
                  <c:v>1567.7</c:v>
                </c:pt>
                <c:pt idx="4878">
                  <c:v>1567.3999999999999</c:v>
                </c:pt>
                <c:pt idx="4879">
                  <c:v>1567.3</c:v>
                </c:pt>
                <c:pt idx="4880">
                  <c:v>1565.8</c:v>
                </c:pt>
                <c:pt idx="4881">
                  <c:v>1565.4999999999998</c:v>
                </c:pt>
                <c:pt idx="4882">
                  <c:v>1565.4000000000003</c:v>
                </c:pt>
                <c:pt idx="4883">
                  <c:v>1564.7</c:v>
                </c:pt>
                <c:pt idx="4884">
                  <c:v>1564.3</c:v>
                </c:pt>
                <c:pt idx="4885">
                  <c:v>1563.8999999999999</c:v>
                </c:pt>
                <c:pt idx="4886">
                  <c:v>1563.6999999999996</c:v>
                </c:pt>
                <c:pt idx="4887">
                  <c:v>1563.5</c:v>
                </c:pt>
                <c:pt idx="4888">
                  <c:v>1563.3000000000002</c:v>
                </c:pt>
                <c:pt idx="4889">
                  <c:v>1563</c:v>
                </c:pt>
                <c:pt idx="4890">
                  <c:v>1560.4000000000003</c:v>
                </c:pt>
                <c:pt idx="4891">
                  <c:v>1560.0000000000002</c:v>
                </c:pt>
                <c:pt idx="4892">
                  <c:v>1559.8000000000002</c:v>
                </c:pt>
                <c:pt idx="4893">
                  <c:v>1559.7</c:v>
                </c:pt>
                <c:pt idx="4894">
                  <c:v>1559.2000000000003</c:v>
                </c:pt>
                <c:pt idx="4895">
                  <c:v>1558.8999999999999</c:v>
                </c:pt>
                <c:pt idx="4896">
                  <c:v>1558.6000000000001</c:v>
                </c:pt>
                <c:pt idx="4897">
                  <c:v>1558.6000000000001</c:v>
                </c:pt>
                <c:pt idx="4898">
                  <c:v>1558.1</c:v>
                </c:pt>
                <c:pt idx="4899">
                  <c:v>1558.0999999999997</c:v>
                </c:pt>
                <c:pt idx="4900">
                  <c:v>1557.5</c:v>
                </c:pt>
                <c:pt idx="4901">
                  <c:v>1556.9999999999995</c:v>
                </c:pt>
                <c:pt idx="4902">
                  <c:v>1556.4999999999998</c:v>
                </c:pt>
                <c:pt idx="4903">
                  <c:v>1555.9000000000003</c:v>
                </c:pt>
                <c:pt idx="4904">
                  <c:v>1555.4999999999998</c:v>
                </c:pt>
                <c:pt idx="4905">
                  <c:v>1555.1000000000001</c:v>
                </c:pt>
                <c:pt idx="4906">
                  <c:v>1554.9</c:v>
                </c:pt>
                <c:pt idx="4907">
                  <c:v>1554.8000000000002</c:v>
                </c:pt>
                <c:pt idx="4908">
                  <c:v>1554.1000000000001</c:v>
                </c:pt>
                <c:pt idx="4909">
                  <c:v>1553.5</c:v>
                </c:pt>
                <c:pt idx="4910">
                  <c:v>1553.4999999999998</c:v>
                </c:pt>
                <c:pt idx="4911">
                  <c:v>1553.3000000000002</c:v>
                </c:pt>
                <c:pt idx="4912">
                  <c:v>1552.4999999999995</c:v>
                </c:pt>
                <c:pt idx="4913">
                  <c:v>1551.4</c:v>
                </c:pt>
                <c:pt idx="4914">
                  <c:v>1550.6</c:v>
                </c:pt>
                <c:pt idx="4915">
                  <c:v>1550.5000000000002</c:v>
                </c:pt>
                <c:pt idx="4916">
                  <c:v>1550.4999999999998</c:v>
                </c:pt>
                <c:pt idx="4917">
                  <c:v>1550.1</c:v>
                </c:pt>
                <c:pt idx="4918">
                  <c:v>1548.7999999999997</c:v>
                </c:pt>
                <c:pt idx="4919">
                  <c:v>1547.9</c:v>
                </c:pt>
                <c:pt idx="4920">
                  <c:v>1547.8999999999999</c:v>
                </c:pt>
                <c:pt idx="4921">
                  <c:v>1546</c:v>
                </c:pt>
                <c:pt idx="4922">
                  <c:v>1545.8999999999999</c:v>
                </c:pt>
                <c:pt idx="4923">
                  <c:v>1545.6</c:v>
                </c:pt>
                <c:pt idx="4924">
                  <c:v>1544.6000000000001</c:v>
                </c:pt>
                <c:pt idx="4925">
                  <c:v>1544.2999999999995</c:v>
                </c:pt>
                <c:pt idx="4926">
                  <c:v>1544.2</c:v>
                </c:pt>
                <c:pt idx="4927">
                  <c:v>1543</c:v>
                </c:pt>
                <c:pt idx="4928">
                  <c:v>1542.2</c:v>
                </c:pt>
                <c:pt idx="4929">
                  <c:v>1542.1999999999998</c:v>
                </c:pt>
                <c:pt idx="4930">
                  <c:v>1541.6000000000001</c:v>
                </c:pt>
                <c:pt idx="4931">
                  <c:v>1540.7</c:v>
                </c:pt>
                <c:pt idx="4932">
                  <c:v>1540.5</c:v>
                </c:pt>
                <c:pt idx="4933">
                  <c:v>1539.3</c:v>
                </c:pt>
                <c:pt idx="4934">
                  <c:v>1538.6999999999998</c:v>
                </c:pt>
                <c:pt idx="4935">
                  <c:v>1538.6999999999998</c:v>
                </c:pt>
                <c:pt idx="4936">
                  <c:v>1538.6000000000001</c:v>
                </c:pt>
                <c:pt idx="4937">
                  <c:v>1538.4999999999998</c:v>
                </c:pt>
                <c:pt idx="4938">
                  <c:v>1536.3000000000002</c:v>
                </c:pt>
                <c:pt idx="4939">
                  <c:v>1535.9000000000003</c:v>
                </c:pt>
                <c:pt idx="4940">
                  <c:v>1534.3999999999999</c:v>
                </c:pt>
                <c:pt idx="4941">
                  <c:v>1533.3999999999996</c:v>
                </c:pt>
                <c:pt idx="4942">
                  <c:v>1532.6000000000001</c:v>
                </c:pt>
                <c:pt idx="4943">
                  <c:v>1531.6000000000001</c:v>
                </c:pt>
                <c:pt idx="4944">
                  <c:v>1530.7</c:v>
                </c:pt>
                <c:pt idx="4945">
                  <c:v>1530.4999999999995</c:v>
                </c:pt>
                <c:pt idx="4946">
                  <c:v>1529.8000000000002</c:v>
                </c:pt>
                <c:pt idx="4947">
                  <c:v>1529.5000000000002</c:v>
                </c:pt>
                <c:pt idx="4948">
                  <c:v>1529.5</c:v>
                </c:pt>
                <c:pt idx="4949">
                  <c:v>1529.3</c:v>
                </c:pt>
                <c:pt idx="4950">
                  <c:v>1528.9</c:v>
                </c:pt>
                <c:pt idx="4951">
                  <c:v>1528.2</c:v>
                </c:pt>
                <c:pt idx="4952">
                  <c:v>1528</c:v>
                </c:pt>
                <c:pt idx="4953">
                  <c:v>1526.5000000000002</c:v>
                </c:pt>
                <c:pt idx="4954">
                  <c:v>1526.2</c:v>
                </c:pt>
                <c:pt idx="4955">
                  <c:v>1525.8999999999996</c:v>
                </c:pt>
                <c:pt idx="4956">
                  <c:v>1525.6</c:v>
                </c:pt>
                <c:pt idx="4957">
                  <c:v>1525.4</c:v>
                </c:pt>
                <c:pt idx="4958">
                  <c:v>1524.9</c:v>
                </c:pt>
                <c:pt idx="4959">
                  <c:v>1524.7000000000003</c:v>
                </c:pt>
                <c:pt idx="4960">
                  <c:v>1523.7999999999997</c:v>
                </c:pt>
                <c:pt idx="4961">
                  <c:v>1523.3000000000002</c:v>
                </c:pt>
                <c:pt idx="4962">
                  <c:v>1522.7</c:v>
                </c:pt>
                <c:pt idx="4963">
                  <c:v>1522.4999999999995</c:v>
                </c:pt>
                <c:pt idx="4964">
                  <c:v>1521.3</c:v>
                </c:pt>
                <c:pt idx="4965">
                  <c:v>1520.2000000000003</c:v>
                </c:pt>
                <c:pt idx="4966">
                  <c:v>1519.1999999999998</c:v>
                </c:pt>
                <c:pt idx="4967">
                  <c:v>1518.8000000000002</c:v>
                </c:pt>
                <c:pt idx="4968">
                  <c:v>1518.7</c:v>
                </c:pt>
                <c:pt idx="4969">
                  <c:v>1518.4999999999998</c:v>
                </c:pt>
                <c:pt idx="4970">
                  <c:v>1517.3</c:v>
                </c:pt>
                <c:pt idx="4971">
                  <c:v>1517.3</c:v>
                </c:pt>
                <c:pt idx="4972">
                  <c:v>1515.8</c:v>
                </c:pt>
                <c:pt idx="4973">
                  <c:v>1515</c:v>
                </c:pt>
                <c:pt idx="4974">
                  <c:v>1514.6</c:v>
                </c:pt>
                <c:pt idx="4975">
                  <c:v>1513.7000000000003</c:v>
                </c:pt>
                <c:pt idx="4976">
                  <c:v>1513.4999999999998</c:v>
                </c:pt>
                <c:pt idx="4977">
                  <c:v>1512.1000000000001</c:v>
                </c:pt>
                <c:pt idx="4978">
                  <c:v>1511.9999999999998</c:v>
                </c:pt>
                <c:pt idx="4979">
                  <c:v>1511.8999999999999</c:v>
                </c:pt>
                <c:pt idx="4980">
                  <c:v>1509.5</c:v>
                </c:pt>
                <c:pt idx="4981">
                  <c:v>1508.8</c:v>
                </c:pt>
                <c:pt idx="4982">
                  <c:v>1508.3</c:v>
                </c:pt>
                <c:pt idx="4983">
                  <c:v>1508.1999999999996</c:v>
                </c:pt>
                <c:pt idx="4984">
                  <c:v>1507.3</c:v>
                </c:pt>
                <c:pt idx="4985">
                  <c:v>1506.3000000000002</c:v>
                </c:pt>
                <c:pt idx="4986">
                  <c:v>1505.7</c:v>
                </c:pt>
                <c:pt idx="4987">
                  <c:v>1505.3999999999996</c:v>
                </c:pt>
                <c:pt idx="4988">
                  <c:v>1505.2999999999997</c:v>
                </c:pt>
                <c:pt idx="4989">
                  <c:v>1504.8</c:v>
                </c:pt>
                <c:pt idx="4990">
                  <c:v>1503.4</c:v>
                </c:pt>
                <c:pt idx="4991">
                  <c:v>1502.9999999999998</c:v>
                </c:pt>
                <c:pt idx="4992">
                  <c:v>1502.8999999999996</c:v>
                </c:pt>
                <c:pt idx="4993">
                  <c:v>1501.4</c:v>
                </c:pt>
                <c:pt idx="4994">
                  <c:v>1500.6</c:v>
                </c:pt>
                <c:pt idx="4995">
                  <c:v>1499.4999999999998</c:v>
                </c:pt>
                <c:pt idx="4996">
                  <c:v>1499.3999999999999</c:v>
                </c:pt>
                <c:pt idx="4997">
                  <c:v>1498.8000000000002</c:v>
                </c:pt>
                <c:pt idx="4998">
                  <c:v>1498.3</c:v>
                </c:pt>
                <c:pt idx="4999">
                  <c:v>1498.2</c:v>
                </c:pt>
                <c:pt idx="5000">
                  <c:v>1497.7</c:v>
                </c:pt>
                <c:pt idx="5001">
                  <c:v>1496.2000000000003</c:v>
                </c:pt>
                <c:pt idx="5002">
                  <c:v>1495.9999999999998</c:v>
                </c:pt>
                <c:pt idx="5003">
                  <c:v>1495.5</c:v>
                </c:pt>
                <c:pt idx="5004">
                  <c:v>1494.7</c:v>
                </c:pt>
                <c:pt idx="5005">
                  <c:v>1494.2000000000003</c:v>
                </c:pt>
                <c:pt idx="5006">
                  <c:v>1493.6999999999998</c:v>
                </c:pt>
                <c:pt idx="5007">
                  <c:v>1493.6000000000001</c:v>
                </c:pt>
                <c:pt idx="5008">
                  <c:v>1493.3000000000002</c:v>
                </c:pt>
                <c:pt idx="5009">
                  <c:v>1493.3</c:v>
                </c:pt>
                <c:pt idx="5010">
                  <c:v>1493.2</c:v>
                </c:pt>
                <c:pt idx="5011">
                  <c:v>1492.8000000000002</c:v>
                </c:pt>
                <c:pt idx="5012">
                  <c:v>1491.9999999999998</c:v>
                </c:pt>
                <c:pt idx="5013">
                  <c:v>1491.6999999999998</c:v>
                </c:pt>
                <c:pt idx="5014">
                  <c:v>1490.8</c:v>
                </c:pt>
                <c:pt idx="5015">
                  <c:v>1490.7</c:v>
                </c:pt>
                <c:pt idx="5016">
                  <c:v>1490.6000000000001</c:v>
                </c:pt>
                <c:pt idx="5017">
                  <c:v>1490.1000000000001</c:v>
                </c:pt>
                <c:pt idx="5018">
                  <c:v>1489.7</c:v>
                </c:pt>
                <c:pt idx="5019">
                  <c:v>1488.8999999999999</c:v>
                </c:pt>
                <c:pt idx="5020">
                  <c:v>1487.3000000000002</c:v>
                </c:pt>
                <c:pt idx="5021">
                  <c:v>1487.3000000000002</c:v>
                </c:pt>
                <c:pt idx="5022">
                  <c:v>1487.3</c:v>
                </c:pt>
                <c:pt idx="5023">
                  <c:v>1486.6000000000004</c:v>
                </c:pt>
                <c:pt idx="5024">
                  <c:v>1486.6000000000001</c:v>
                </c:pt>
                <c:pt idx="5025">
                  <c:v>1485.8000000000002</c:v>
                </c:pt>
                <c:pt idx="5026">
                  <c:v>1485.8</c:v>
                </c:pt>
                <c:pt idx="5027">
                  <c:v>1485.7</c:v>
                </c:pt>
                <c:pt idx="5028">
                  <c:v>1485.6999999999998</c:v>
                </c:pt>
                <c:pt idx="5029">
                  <c:v>1484.8000000000002</c:v>
                </c:pt>
                <c:pt idx="5030">
                  <c:v>1484.7</c:v>
                </c:pt>
                <c:pt idx="5031">
                  <c:v>1484.2</c:v>
                </c:pt>
                <c:pt idx="5032">
                  <c:v>1483.4999999999998</c:v>
                </c:pt>
                <c:pt idx="5033">
                  <c:v>1482.7</c:v>
                </c:pt>
                <c:pt idx="5034">
                  <c:v>1481.4</c:v>
                </c:pt>
                <c:pt idx="5035">
                  <c:v>1480.5999999999997</c:v>
                </c:pt>
                <c:pt idx="5036">
                  <c:v>1480.5</c:v>
                </c:pt>
                <c:pt idx="5037">
                  <c:v>1479.4000000000003</c:v>
                </c:pt>
                <c:pt idx="5038">
                  <c:v>1479.3</c:v>
                </c:pt>
                <c:pt idx="5039">
                  <c:v>1479.1000000000004</c:v>
                </c:pt>
                <c:pt idx="5040">
                  <c:v>1478.5</c:v>
                </c:pt>
                <c:pt idx="5041">
                  <c:v>1477.5</c:v>
                </c:pt>
                <c:pt idx="5042">
                  <c:v>1475.7000000000003</c:v>
                </c:pt>
                <c:pt idx="5043">
                  <c:v>1475.3999999999999</c:v>
                </c:pt>
                <c:pt idx="5044">
                  <c:v>1474</c:v>
                </c:pt>
                <c:pt idx="5045">
                  <c:v>1473.1</c:v>
                </c:pt>
                <c:pt idx="5046">
                  <c:v>1472.6</c:v>
                </c:pt>
                <c:pt idx="5047">
                  <c:v>1472.6</c:v>
                </c:pt>
                <c:pt idx="5048">
                  <c:v>1472.6</c:v>
                </c:pt>
                <c:pt idx="5049">
                  <c:v>1472.6</c:v>
                </c:pt>
                <c:pt idx="5050">
                  <c:v>1472.4999999999998</c:v>
                </c:pt>
                <c:pt idx="5051">
                  <c:v>1472.2</c:v>
                </c:pt>
                <c:pt idx="5052">
                  <c:v>1471.6</c:v>
                </c:pt>
                <c:pt idx="5053">
                  <c:v>1470.3</c:v>
                </c:pt>
                <c:pt idx="5054">
                  <c:v>1469.8</c:v>
                </c:pt>
                <c:pt idx="5055">
                  <c:v>1469.5000000000002</c:v>
                </c:pt>
                <c:pt idx="5056">
                  <c:v>1469.5</c:v>
                </c:pt>
                <c:pt idx="5057">
                  <c:v>1469.4</c:v>
                </c:pt>
                <c:pt idx="5058">
                  <c:v>1469.1000000000001</c:v>
                </c:pt>
                <c:pt idx="5059">
                  <c:v>1468.6999999999998</c:v>
                </c:pt>
                <c:pt idx="5060">
                  <c:v>1468.3</c:v>
                </c:pt>
                <c:pt idx="5061">
                  <c:v>1468.1999999999998</c:v>
                </c:pt>
                <c:pt idx="5062">
                  <c:v>1467.3</c:v>
                </c:pt>
                <c:pt idx="5063">
                  <c:v>1467.0999999999997</c:v>
                </c:pt>
                <c:pt idx="5064">
                  <c:v>1467</c:v>
                </c:pt>
                <c:pt idx="5065">
                  <c:v>1466.6000000000001</c:v>
                </c:pt>
                <c:pt idx="5066">
                  <c:v>1466.0000000000002</c:v>
                </c:pt>
                <c:pt idx="5067">
                  <c:v>1464.1</c:v>
                </c:pt>
                <c:pt idx="5068">
                  <c:v>1463.8999999999999</c:v>
                </c:pt>
                <c:pt idx="5069">
                  <c:v>1463.7000000000003</c:v>
                </c:pt>
                <c:pt idx="5070">
                  <c:v>1463.3000000000002</c:v>
                </c:pt>
                <c:pt idx="5071">
                  <c:v>1463.2999999999997</c:v>
                </c:pt>
                <c:pt idx="5072">
                  <c:v>1463.2</c:v>
                </c:pt>
                <c:pt idx="5073">
                  <c:v>1462.3999999999999</c:v>
                </c:pt>
                <c:pt idx="5074">
                  <c:v>1461.3000000000002</c:v>
                </c:pt>
                <c:pt idx="5075">
                  <c:v>1461.1000000000001</c:v>
                </c:pt>
                <c:pt idx="5076">
                  <c:v>1460.6000000000001</c:v>
                </c:pt>
                <c:pt idx="5077">
                  <c:v>1460.2000000000003</c:v>
                </c:pt>
                <c:pt idx="5078">
                  <c:v>1460.1</c:v>
                </c:pt>
                <c:pt idx="5079">
                  <c:v>1459.8</c:v>
                </c:pt>
                <c:pt idx="5080">
                  <c:v>1459.5</c:v>
                </c:pt>
                <c:pt idx="5081">
                  <c:v>1458.5</c:v>
                </c:pt>
                <c:pt idx="5082">
                  <c:v>1457.8999999999999</c:v>
                </c:pt>
                <c:pt idx="5083">
                  <c:v>1457.5</c:v>
                </c:pt>
                <c:pt idx="5084">
                  <c:v>1457</c:v>
                </c:pt>
                <c:pt idx="5085">
                  <c:v>1457</c:v>
                </c:pt>
                <c:pt idx="5086">
                  <c:v>1456.3999999999999</c:v>
                </c:pt>
                <c:pt idx="5087">
                  <c:v>1455.0000000000005</c:v>
                </c:pt>
                <c:pt idx="5088">
                  <c:v>1454.9</c:v>
                </c:pt>
                <c:pt idx="5089">
                  <c:v>1454.8000000000002</c:v>
                </c:pt>
                <c:pt idx="5090">
                  <c:v>1454.8000000000002</c:v>
                </c:pt>
                <c:pt idx="5091">
                  <c:v>1454.7</c:v>
                </c:pt>
                <c:pt idx="5092">
                  <c:v>1453.4</c:v>
                </c:pt>
                <c:pt idx="5093">
                  <c:v>1453.3000000000002</c:v>
                </c:pt>
                <c:pt idx="5094">
                  <c:v>1452.5000000000005</c:v>
                </c:pt>
                <c:pt idx="5095">
                  <c:v>1452.4</c:v>
                </c:pt>
                <c:pt idx="5096">
                  <c:v>1451.5000000000002</c:v>
                </c:pt>
                <c:pt idx="5097">
                  <c:v>1451.3</c:v>
                </c:pt>
                <c:pt idx="5098">
                  <c:v>1449.8</c:v>
                </c:pt>
                <c:pt idx="5099">
                  <c:v>1449.6999999999998</c:v>
                </c:pt>
                <c:pt idx="5100">
                  <c:v>1448.8999999999999</c:v>
                </c:pt>
                <c:pt idx="5101">
                  <c:v>1448.1999999999998</c:v>
                </c:pt>
                <c:pt idx="5102">
                  <c:v>1448.0999999999997</c:v>
                </c:pt>
                <c:pt idx="5103">
                  <c:v>1447.5000000000002</c:v>
                </c:pt>
                <c:pt idx="5104">
                  <c:v>1447.0000000000002</c:v>
                </c:pt>
                <c:pt idx="5105">
                  <c:v>1446.3999999999996</c:v>
                </c:pt>
                <c:pt idx="5106">
                  <c:v>1445.9999999999998</c:v>
                </c:pt>
                <c:pt idx="5107">
                  <c:v>1445.2</c:v>
                </c:pt>
                <c:pt idx="5108">
                  <c:v>1445.1000000000001</c:v>
                </c:pt>
                <c:pt idx="5109">
                  <c:v>1444.7</c:v>
                </c:pt>
                <c:pt idx="5110">
                  <c:v>1444.6999999999998</c:v>
                </c:pt>
                <c:pt idx="5111">
                  <c:v>1444.6</c:v>
                </c:pt>
                <c:pt idx="5112">
                  <c:v>1443.8999999999999</c:v>
                </c:pt>
                <c:pt idx="5113">
                  <c:v>1442.9999999999998</c:v>
                </c:pt>
                <c:pt idx="5114">
                  <c:v>1442.4999999999998</c:v>
                </c:pt>
                <c:pt idx="5115">
                  <c:v>1442.3000000000002</c:v>
                </c:pt>
                <c:pt idx="5116">
                  <c:v>1441.6</c:v>
                </c:pt>
                <c:pt idx="5117">
                  <c:v>1441.5000000000002</c:v>
                </c:pt>
                <c:pt idx="5118">
                  <c:v>1440.7</c:v>
                </c:pt>
                <c:pt idx="5119">
                  <c:v>1440.2000000000005</c:v>
                </c:pt>
                <c:pt idx="5120">
                  <c:v>1440.0000000000002</c:v>
                </c:pt>
                <c:pt idx="5121">
                  <c:v>1439.9000000000003</c:v>
                </c:pt>
                <c:pt idx="5122">
                  <c:v>1439.1</c:v>
                </c:pt>
                <c:pt idx="5123">
                  <c:v>1438.6000000000001</c:v>
                </c:pt>
                <c:pt idx="5124">
                  <c:v>1438.1</c:v>
                </c:pt>
                <c:pt idx="5125">
                  <c:v>1437.4</c:v>
                </c:pt>
                <c:pt idx="5126">
                  <c:v>1436.7</c:v>
                </c:pt>
                <c:pt idx="5127">
                  <c:v>1436.3999999999999</c:v>
                </c:pt>
                <c:pt idx="5128">
                  <c:v>1436.2</c:v>
                </c:pt>
                <c:pt idx="5129">
                  <c:v>1435.4</c:v>
                </c:pt>
                <c:pt idx="5130">
                  <c:v>1435.1</c:v>
                </c:pt>
                <c:pt idx="5131">
                  <c:v>1433.8000000000002</c:v>
                </c:pt>
                <c:pt idx="5132">
                  <c:v>1432.4</c:v>
                </c:pt>
                <c:pt idx="5133">
                  <c:v>1431.6000000000001</c:v>
                </c:pt>
                <c:pt idx="5134">
                  <c:v>1431.6</c:v>
                </c:pt>
                <c:pt idx="5135">
                  <c:v>1430.8999999999999</c:v>
                </c:pt>
                <c:pt idx="5136">
                  <c:v>1430.6999999999998</c:v>
                </c:pt>
                <c:pt idx="5137">
                  <c:v>1430.5000000000002</c:v>
                </c:pt>
                <c:pt idx="5138">
                  <c:v>1430.4</c:v>
                </c:pt>
                <c:pt idx="5139">
                  <c:v>1430.3999999999999</c:v>
                </c:pt>
                <c:pt idx="5140">
                  <c:v>1429.9</c:v>
                </c:pt>
                <c:pt idx="5141">
                  <c:v>1429.6000000000001</c:v>
                </c:pt>
                <c:pt idx="5142">
                  <c:v>1429.1</c:v>
                </c:pt>
                <c:pt idx="5143">
                  <c:v>1429.0000000000002</c:v>
                </c:pt>
                <c:pt idx="5144">
                  <c:v>1428.3</c:v>
                </c:pt>
                <c:pt idx="5145">
                  <c:v>1427.8999999999999</c:v>
                </c:pt>
                <c:pt idx="5146">
                  <c:v>1427.1999999999998</c:v>
                </c:pt>
                <c:pt idx="5147">
                  <c:v>1427.1</c:v>
                </c:pt>
                <c:pt idx="5148">
                  <c:v>1426.8</c:v>
                </c:pt>
                <c:pt idx="5149">
                  <c:v>1426.6000000000001</c:v>
                </c:pt>
                <c:pt idx="5150">
                  <c:v>1426.5</c:v>
                </c:pt>
                <c:pt idx="5151">
                  <c:v>1426.3999999999999</c:v>
                </c:pt>
                <c:pt idx="5152">
                  <c:v>1425.5</c:v>
                </c:pt>
                <c:pt idx="5153">
                  <c:v>1425.3000000000002</c:v>
                </c:pt>
                <c:pt idx="5154">
                  <c:v>1424.3999999999996</c:v>
                </c:pt>
                <c:pt idx="5155">
                  <c:v>1424.1000000000004</c:v>
                </c:pt>
                <c:pt idx="5156">
                  <c:v>1424</c:v>
                </c:pt>
                <c:pt idx="5157">
                  <c:v>1423.4999999999998</c:v>
                </c:pt>
                <c:pt idx="5158">
                  <c:v>1423.4000000000003</c:v>
                </c:pt>
                <c:pt idx="5159">
                  <c:v>1423.1999999999998</c:v>
                </c:pt>
                <c:pt idx="5160">
                  <c:v>1422.3000000000002</c:v>
                </c:pt>
                <c:pt idx="5161">
                  <c:v>1421.9999999999998</c:v>
                </c:pt>
                <c:pt idx="5162">
                  <c:v>1420.3999999999999</c:v>
                </c:pt>
                <c:pt idx="5163">
                  <c:v>1419.1999999999998</c:v>
                </c:pt>
                <c:pt idx="5164">
                  <c:v>1418.5</c:v>
                </c:pt>
                <c:pt idx="5165">
                  <c:v>1418.4</c:v>
                </c:pt>
                <c:pt idx="5166">
                  <c:v>1418.3000000000002</c:v>
                </c:pt>
                <c:pt idx="5167">
                  <c:v>1417.5999999999997</c:v>
                </c:pt>
                <c:pt idx="5168">
                  <c:v>1417.0999999999997</c:v>
                </c:pt>
                <c:pt idx="5169">
                  <c:v>1417</c:v>
                </c:pt>
                <c:pt idx="5170">
                  <c:v>1416.6</c:v>
                </c:pt>
                <c:pt idx="5171">
                  <c:v>1416.4</c:v>
                </c:pt>
                <c:pt idx="5172">
                  <c:v>1415.6999999999998</c:v>
                </c:pt>
                <c:pt idx="5173">
                  <c:v>1415.6000000000001</c:v>
                </c:pt>
                <c:pt idx="5174">
                  <c:v>1414.7000000000003</c:v>
                </c:pt>
                <c:pt idx="5175">
                  <c:v>1411.9999999999998</c:v>
                </c:pt>
                <c:pt idx="5176">
                  <c:v>1410.3000000000002</c:v>
                </c:pt>
                <c:pt idx="5177">
                  <c:v>1409.8000000000002</c:v>
                </c:pt>
                <c:pt idx="5178">
                  <c:v>1406.9999999999998</c:v>
                </c:pt>
                <c:pt idx="5179">
                  <c:v>1406.2</c:v>
                </c:pt>
                <c:pt idx="5180">
                  <c:v>1406.1999999999998</c:v>
                </c:pt>
                <c:pt idx="5181">
                  <c:v>1406.1000000000001</c:v>
                </c:pt>
                <c:pt idx="5182">
                  <c:v>1405.9000000000003</c:v>
                </c:pt>
                <c:pt idx="5183">
                  <c:v>1405.2</c:v>
                </c:pt>
                <c:pt idx="5184">
                  <c:v>1405.1999999999998</c:v>
                </c:pt>
                <c:pt idx="5185">
                  <c:v>1404.8999999999999</c:v>
                </c:pt>
                <c:pt idx="5186">
                  <c:v>1404.8999999999999</c:v>
                </c:pt>
                <c:pt idx="5187">
                  <c:v>1403.8</c:v>
                </c:pt>
                <c:pt idx="5188">
                  <c:v>1402.8</c:v>
                </c:pt>
                <c:pt idx="5189">
                  <c:v>1401.8</c:v>
                </c:pt>
                <c:pt idx="5190">
                  <c:v>1401.7000000000003</c:v>
                </c:pt>
                <c:pt idx="5191">
                  <c:v>1401.6000000000001</c:v>
                </c:pt>
                <c:pt idx="5192">
                  <c:v>1401.5000000000002</c:v>
                </c:pt>
                <c:pt idx="5193">
                  <c:v>1401.4</c:v>
                </c:pt>
                <c:pt idx="5194">
                  <c:v>1400.8</c:v>
                </c:pt>
                <c:pt idx="5195">
                  <c:v>1400.5</c:v>
                </c:pt>
                <c:pt idx="5196">
                  <c:v>1400.1</c:v>
                </c:pt>
                <c:pt idx="5197">
                  <c:v>1399.9</c:v>
                </c:pt>
                <c:pt idx="5198">
                  <c:v>1399.4999999999998</c:v>
                </c:pt>
                <c:pt idx="5199">
                  <c:v>1398.7</c:v>
                </c:pt>
                <c:pt idx="5200">
                  <c:v>1396.7</c:v>
                </c:pt>
                <c:pt idx="5201">
                  <c:v>1396.5000000000002</c:v>
                </c:pt>
                <c:pt idx="5202">
                  <c:v>1396.3999999999999</c:v>
                </c:pt>
                <c:pt idx="5203">
                  <c:v>1396.2</c:v>
                </c:pt>
                <c:pt idx="5204">
                  <c:v>1396.1999999999998</c:v>
                </c:pt>
                <c:pt idx="5205">
                  <c:v>1395.6000000000004</c:v>
                </c:pt>
                <c:pt idx="5206">
                  <c:v>1395.6000000000001</c:v>
                </c:pt>
                <c:pt idx="5207">
                  <c:v>1395.6</c:v>
                </c:pt>
                <c:pt idx="5208">
                  <c:v>1395.6</c:v>
                </c:pt>
                <c:pt idx="5209">
                  <c:v>1395.3999999999999</c:v>
                </c:pt>
                <c:pt idx="5210">
                  <c:v>1395.3</c:v>
                </c:pt>
                <c:pt idx="5211">
                  <c:v>1394.8000000000004</c:v>
                </c:pt>
                <c:pt idx="5212">
                  <c:v>1393.8</c:v>
                </c:pt>
                <c:pt idx="5213">
                  <c:v>1393.7</c:v>
                </c:pt>
                <c:pt idx="5214">
                  <c:v>1393.2000000000003</c:v>
                </c:pt>
                <c:pt idx="5215">
                  <c:v>1392.9</c:v>
                </c:pt>
                <c:pt idx="5216">
                  <c:v>1392.8</c:v>
                </c:pt>
                <c:pt idx="5217">
                  <c:v>1392.2</c:v>
                </c:pt>
                <c:pt idx="5218">
                  <c:v>1391.8</c:v>
                </c:pt>
                <c:pt idx="5219">
                  <c:v>1390.9000000000003</c:v>
                </c:pt>
                <c:pt idx="5220">
                  <c:v>1390.8000000000002</c:v>
                </c:pt>
                <c:pt idx="5221">
                  <c:v>1390.1000000000001</c:v>
                </c:pt>
                <c:pt idx="5222">
                  <c:v>1389.7999999999997</c:v>
                </c:pt>
                <c:pt idx="5223">
                  <c:v>1389.4999999999998</c:v>
                </c:pt>
                <c:pt idx="5224">
                  <c:v>1388.7</c:v>
                </c:pt>
                <c:pt idx="5225">
                  <c:v>1388.5</c:v>
                </c:pt>
                <c:pt idx="5226">
                  <c:v>1387.9999999999998</c:v>
                </c:pt>
                <c:pt idx="5227">
                  <c:v>1387.1</c:v>
                </c:pt>
                <c:pt idx="5228">
                  <c:v>1387.0000000000005</c:v>
                </c:pt>
                <c:pt idx="5229">
                  <c:v>1387</c:v>
                </c:pt>
                <c:pt idx="5230">
                  <c:v>1386.6000000000004</c:v>
                </c:pt>
                <c:pt idx="5231">
                  <c:v>1386.4</c:v>
                </c:pt>
                <c:pt idx="5232">
                  <c:v>1386.2</c:v>
                </c:pt>
                <c:pt idx="5233">
                  <c:v>1385.8</c:v>
                </c:pt>
                <c:pt idx="5234">
                  <c:v>1384.8</c:v>
                </c:pt>
                <c:pt idx="5235">
                  <c:v>1384.5000000000002</c:v>
                </c:pt>
                <c:pt idx="5236">
                  <c:v>1383.4</c:v>
                </c:pt>
                <c:pt idx="5237">
                  <c:v>1381.8</c:v>
                </c:pt>
                <c:pt idx="5238">
                  <c:v>1380.8999999999996</c:v>
                </c:pt>
                <c:pt idx="5239">
                  <c:v>1380.8000000000002</c:v>
                </c:pt>
                <c:pt idx="5240">
                  <c:v>1380.7999999999997</c:v>
                </c:pt>
                <c:pt idx="5241">
                  <c:v>1379.8000000000002</c:v>
                </c:pt>
                <c:pt idx="5242">
                  <c:v>1379.8</c:v>
                </c:pt>
                <c:pt idx="5243">
                  <c:v>1379.6000000000001</c:v>
                </c:pt>
                <c:pt idx="5244">
                  <c:v>1378.4</c:v>
                </c:pt>
                <c:pt idx="5245">
                  <c:v>1378.2</c:v>
                </c:pt>
                <c:pt idx="5246">
                  <c:v>1378.1</c:v>
                </c:pt>
                <c:pt idx="5247">
                  <c:v>1378.0000000000002</c:v>
                </c:pt>
                <c:pt idx="5248">
                  <c:v>1377.7000000000003</c:v>
                </c:pt>
                <c:pt idx="5249">
                  <c:v>1376.7999999999997</c:v>
                </c:pt>
                <c:pt idx="5250">
                  <c:v>1376.4</c:v>
                </c:pt>
                <c:pt idx="5251">
                  <c:v>1375.2000000000005</c:v>
                </c:pt>
                <c:pt idx="5252">
                  <c:v>1374.8000000000002</c:v>
                </c:pt>
                <c:pt idx="5253">
                  <c:v>1374.7000000000003</c:v>
                </c:pt>
                <c:pt idx="5254">
                  <c:v>1374.3999999999996</c:v>
                </c:pt>
                <c:pt idx="5255">
                  <c:v>1374.1000000000004</c:v>
                </c:pt>
                <c:pt idx="5256">
                  <c:v>1374.1</c:v>
                </c:pt>
                <c:pt idx="5257">
                  <c:v>1373.7</c:v>
                </c:pt>
                <c:pt idx="5258">
                  <c:v>1373.6000000000001</c:v>
                </c:pt>
                <c:pt idx="5259">
                  <c:v>1373.2</c:v>
                </c:pt>
                <c:pt idx="5260">
                  <c:v>1372.6999999999998</c:v>
                </c:pt>
                <c:pt idx="5261">
                  <c:v>1371.7</c:v>
                </c:pt>
                <c:pt idx="5262">
                  <c:v>1371.6000000000001</c:v>
                </c:pt>
                <c:pt idx="5263">
                  <c:v>1371.3000000000002</c:v>
                </c:pt>
                <c:pt idx="5264">
                  <c:v>1371</c:v>
                </c:pt>
                <c:pt idx="5265">
                  <c:v>1370.9</c:v>
                </c:pt>
                <c:pt idx="5266">
                  <c:v>1370.3</c:v>
                </c:pt>
                <c:pt idx="5267">
                  <c:v>1370.2</c:v>
                </c:pt>
                <c:pt idx="5268">
                  <c:v>1370.1000000000001</c:v>
                </c:pt>
                <c:pt idx="5269">
                  <c:v>1369.8</c:v>
                </c:pt>
                <c:pt idx="5270">
                  <c:v>1368.9999999999998</c:v>
                </c:pt>
                <c:pt idx="5271">
                  <c:v>1368.3000000000002</c:v>
                </c:pt>
                <c:pt idx="5272">
                  <c:v>1367.6</c:v>
                </c:pt>
                <c:pt idx="5273">
                  <c:v>1367.4999999999998</c:v>
                </c:pt>
                <c:pt idx="5274">
                  <c:v>1366.3999999999999</c:v>
                </c:pt>
                <c:pt idx="5275">
                  <c:v>1366.3000000000002</c:v>
                </c:pt>
                <c:pt idx="5276">
                  <c:v>1366.1</c:v>
                </c:pt>
                <c:pt idx="5277">
                  <c:v>1366</c:v>
                </c:pt>
                <c:pt idx="5278">
                  <c:v>1364.6000000000001</c:v>
                </c:pt>
                <c:pt idx="5279">
                  <c:v>1364.2</c:v>
                </c:pt>
                <c:pt idx="5280">
                  <c:v>1362.9</c:v>
                </c:pt>
                <c:pt idx="5281">
                  <c:v>1362.4</c:v>
                </c:pt>
                <c:pt idx="5282">
                  <c:v>1361.3999999999999</c:v>
                </c:pt>
                <c:pt idx="5283">
                  <c:v>1361.2</c:v>
                </c:pt>
                <c:pt idx="5284">
                  <c:v>1360.9</c:v>
                </c:pt>
                <c:pt idx="5285">
                  <c:v>1360.2000000000003</c:v>
                </c:pt>
                <c:pt idx="5286">
                  <c:v>1359.4999999999998</c:v>
                </c:pt>
                <c:pt idx="5287">
                  <c:v>1359.4</c:v>
                </c:pt>
                <c:pt idx="5288">
                  <c:v>1359.3999999999999</c:v>
                </c:pt>
                <c:pt idx="5289">
                  <c:v>1359.2</c:v>
                </c:pt>
                <c:pt idx="5290">
                  <c:v>1359.1999999999998</c:v>
                </c:pt>
                <c:pt idx="5291">
                  <c:v>1359.1000000000001</c:v>
                </c:pt>
                <c:pt idx="5292">
                  <c:v>1359.1</c:v>
                </c:pt>
                <c:pt idx="5293">
                  <c:v>1358.8</c:v>
                </c:pt>
                <c:pt idx="5294">
                  <c:v>1358.6</c:v>
                </c:pt>
                <c:pt idx="5295">
                  <c:v>1358.2999999999995</c:v>
                </c:pt>
                <c:pt idx="5296">
                  <c:v>1357.1000000000001</c:v>
                </c:pt>
                <c:pt idx="5297">
                  <c:v>1356.7000000000003</c:v>
                </c:pt>
                <c:pt idx="5298">
                  <c:v>1356.1</c:v>
                </c:pt>
                <c:pt idx="5299">
                  <c:v>1355.8999999999999</c:v>
                </c:pt>
                <c:pt idx="5300">
                  <c:v>1355.8</c:v>
                </c:pt>
                <c:pt idx="5301">
                  <c:v>1355.3999999999996</c:v>
                </c:pt>
                <c:pt idx="5302">
                  <c:v>1355.1000000000001</c:v>
                </c:pt>
                <c:pt idx="5303">
                  <c:v>1354.7999999999997</c:v>
                </c:pt>
                <c:pt idx="5304">
                  <c:v>1354.6</c:v>
                </c:pt>
                <c:pt idx="5305">
                  <c:v>1354.5000000000005</c:v>
                </c:pt>
                <c:pt idx="5306">
                  <c:v>1353.8000000000002</c:v>
                </c:pt>
                <c:pt idx="5307">
                  <c:v>1353</c:v>
                </c:pt>
                <c:pt idx="5308">
                  <c:v>1352.9999999999998</c:v>
                </c:pt>
                <c:pt idx="5309">
                  <c:v>1352.9</c:v>
                </c:pt>
                <c:pt idx="5310">
                  <c:v>1352.6</c:v>
                </c:pt>
                <c:pt idx="5311">
                  <c:v>1352.1000000000001</c:v>
                </c:pt>
                <c:pt idx="5312">
                  <c:v>1350.9</c:v>
                </c:pt>
                <c:pt idx="5313">
                  <c:v>1350.9</c:v>
                </c:pt>
                <c:pt idx="5314">
                  <c:v>1350.6</c:v>
                </c:pt>
                <c:pt idx="5315">
                  <c:v>1350.5</c:v>
                </c:pt>
                <c:pt idx="5316">
                  <c:v>1349.8</c:v>
                </c:pt>
                <c:pt idx="5317">
                  <c:v>1348.2</c:v>
                </c:pt>
                <c:pt idx="5318">
                  <c:v>1348</c:v>
                </c:pt>
                <c:pt idx="5319">
                  <c:v>1347.6999999999998</c:v>
                </c:pt>
                <c:pt idx="5320">
                  <c:v>1347.6000000000001</c:v>
                </c:pt>
                <c:pt idx="5321">
                  <c:v>1345.3000000000002</c:v>
                </c:pt>
                <c:pt idx="5322">
                  <c:v>1345.1999999999998</c:v>
                </c:pt>
                <c:pt idx="5323">
                  <c:v>1345.1999999999996</c:v>
                </c:pt>
                <c:pt idx="5324">
                  <c:v>1344.8999999999999</c:v>
                </c:pt>
                <c:pt idx="5325">
                  <c:v>1344.2000000000003</c:v>
                </c:pt>
                <c:pt idx="5326">
                  <c:v>1344.1999999999998</c:v>
                </c:pt>
                <c:pt idx="5327">
                  <c:v>1343.3</c:v>
                </c:pt>
                <c:pt idx="5328">
                  <c:v>1343.0999999999997</c:v>
                </c:pt>
                <c:pt idx="5329">
                  <c:v>1342.8</c:v>
                </c:pt>
                <c:pt idx="5330">
                  <c:v>1342.6000000000001</c:v>
                </c:pt>
                <c:pt idx="5331">
                  <c:v>1342.5999999999997</c:v>
                </c:pt>
                <c:pt idx="5332">
                  <c:v>1342.5</c:v>
                </c:pt>
                <c:pt idx="5333">
                  <c:v>1342.4999999999998</c:v>
                </c:pt>
                <c:pt idx="5334">
                  <c:v>1342.3</c:v>
                </c:pt>
                <c:pt idx="5335">
                  <c:v>1341.7</c:v>
                </c:pt>
                <c:pt idx="5336">
                  <c:v>1341.5999999999997</c:v>
                </c:pt>
                <c:pt idx="5337">
                  <c:v>1341.3000000000002</c:v>
                </c:pt>
                <c:pt idx="5338">
                  <c:v>1339.9000000000003</c:v>
                </c:pt>
                <c:pt idx="5339">
                  <c:v>1339.2</c:v>
                </c:pt>
                <c:pt idx="5340">
                  <c:v>1339</c:v>
                </c:pt>
                <c:pt idx="5341">
                  <c:v>1339</c:v>
                </c:pt>
                <c:pt idx="5342">
                  <c:v>1338.6999999999998</c:v>
                </c:pt>
                <c:pt idx="5343">
                  <c:v>1337.3999999999996</c:v>
                </c:pt>
                <c:pt idx="5344">
                  <c:v>1337.1999999999998</c:v>
                </c:pt>
                <c:pt idx="5345">
                  <c:v>1337.1999999999998</c:v>
                </c:pt>
                <c:pt idx="5346">
                  <c:v>1336.7999999999997</c:v>
                </c:pt>
                <c:pt idx="5347">
                  <c:v>1336.7999999999997</c:v>
                </c:pt>
                <c:pt idx="5348">
                  <c:v>1336.4999999999998</c:v>
                </c:pt>
                <c:pt idx="5349">
                  <c:v>1335.8</c:v>
                </c:pt>
                <c:pt idx="5350">
                  <c:v>1335.8</c:v>
                </c:pt>
                <c:pt idx="5351">
                  <c:v>1334.6000000000004</c:v>
                </c:pt>
                <c:pt idx="5352">
                  <c:v>1334.4</c:v>
                </c:pt>
                <c:pt idx="5353">
                  <c:v>1334.3999999999999</c:v>
                </c:pt>
                <c:pt idx="5354">
                  <c:v>1334.2999999999997</c:v>
                </c:pt>
                <c:pt idx="5355">
                  <c:v>1334.1000000000001</c:v>
                </c:pt>
                <c:pt idx="5356">
                  <c:v>1333.9</c:v>
                </c:pt>
                <c:pt idx="5357">
                  <c:v>1333.4000000000003</c:v>
                </c:pt>
                <c:pt idx="5358">
                  <c:v>1332.9999999999998</c:v>
                </c:pt>
                <c:pt idx="5359">
                  <c:v>1331.8</c:v>
                </c:pt>
                <c:pt idx="5360">
                  <c:v>1330.8000000000004</c:v>
                </c:pt>
                <c:pt idx="5361">
                  <c:v>1330.8</c:v>
                </c:pt>
                <c:pt idx="5362">
                  <c:v>1329.9999999999998</c:v>
                </c:pt>
                <c:pt idx="5363">
                  <c:v>1329.3</c:v>
                </c:pt>
                <c:pt idx="5364">
                  <c:v>1329.1000000000004</c:v>
                </c:pt>
                <c:pt idx="5365">
                  <c:v>1329.0999999999997</c:v>
                </c:pt>
                <c:pt idx="5366">
                  <c:v>1328.8</c:v>
                </c:pt>
                <c:pt idx="5367">
                  <c:v>1328.3</c:v>
                </c:pt>
                <c:pt idx="5368">
                  <c:v>1328.1</c:v>
                </c:pt>
                <c:pt idx="5369">
                  <c:v>1327.6000000000001</c:v>
                </c:pt>
                <c:pt idx="5370">
                  <c:v>1327.6</c:v>
                </c:pt>
                <c:pt idx="5371">
                  <c:v>1325.8000000000004</c:v>
                </c:pt>
                <c:pt idx="5372">
                  <c:v>1325.6</c:v>
                </c:pt>
                <c:pt idx="5373">
                  <c:v>1325.4</c:v>
                </c:pt>
                <c:pt idx="5374">
                  <c:v>1324.3</c:v>
                </c:pt>
                <c:pt idx="5375">
                  <c:v>1323.8000000000002</c:v>
                </c:pt>
                <c:pt idx="5376">
                  <c:v>1322.7</c:v>
                </c:pt>
                <c:pt idx="5377">
                  <c:v>1321.4</c:v>
                </c:pt>
                <c:pt idx="5378">
                  <c:v>1320.5999999999997</c:v>
                </c:pt>
                <c:pt idx="5379">
                  <c:v>1318.2000000000003</c:v>
                </c:pt>
                <c:pt idx="5380">
                  <c:v>1318.1</c:v>
                </c:pt>
                <c:pt idx="5381">
                  <c:v>1317.3</c:v>
                </c:pt>
                <c:pt idx="5382">
                  <c:v>1316.6</c:v>
                </c:pt>
                <c:pt idx="5383">
                  <c:v>1316.4</c:v>
                </c:pt>
                <c:pt idx="5384">
                  <c:v>1316.3999999999996</c:v>
                </c:pt>
                <c:pt idx="5385">
                  <c:v>1315.3000000000002</c:v>
                </c:pt>
                <c:pt idx="5386">
                  <c:v>1315.2</c:v>
                </c:pt>
                <c:pt idx="5387">
                  <c:v>1315.1000000000001</c:v>
                </c:pt>
                <c:pt idx="5388">
                  <c:v>1314.3000000000002</c:v>
                </c:pt>
                <c:pt idx="5389">
                  <c:v>1314.1</c:v>
                </c:pt>
                <c:pt idx="5390">
                  <c:v>1313.6000000000001</c:v>
                </c:pt>
                <c:pt idx="5391">
                  <c:v>1311.8</c:v>
                </c:pt>
                <c:pt idx="5392">
                  <c:v>1311.7000000000005</c:v>
                </c:pt>
                <c:pt idx="5393">
                  <c:v>1309.7</c:v>
                </c:pt>
                <c:pt idx="5394">
                  <c:v>1308.5</c:v>
                </c:pt>
                <c:pt idx="5395">
                  <c:v>1306.8999999999999</c:v>
                </c:pt>
                <c:pt idx="5396">
                  <c:v>1306.6000000000001</c:v>
                </c:pt>
                <c:pt idx="5397">
                  <c:v>1305.8</c:v>
                </c:pt>
                <c:pt idx="5398">
                  <c:v>1305.7</c:v>
                </c:pt>
                <c:pt idx="5399">
                  <c:v>1305.5999999999997</c:v>
                </c:pt>
                <c:pt idx="5400">
                  <c:v>1305.1999999999998</c:v>
                </c:pt>
                <c:pt idx="5401">
                  <c:v>1304.4999999999998</c:v>
                </c:pt>
                <c:pt idx="5402">
                  <c:v>1304.4000000000001</c:v>
                </c:pt>
                <c:pt idx="5403">
                  <c:v>1304.3</c:v>
                </c:pt>
                <c:pt idx="5404">
                  <c:v>1303.6999999999998</c:v>
                </c:pt>
                <c:pt idx="5405">
                  <c:v>1303.5999999999999</c:v>
                </c:pt>
                <c:pt idx="5406">
                  <c:v>1303.5</c:v>
                </c:pt>
                <c:pt idx="5407">
                  <c:v>1303.2</c:v>
                </c:pt>
                <c:pt idx="5408">
                  <c:v>1303</c:v>
                </c:pt>
                <c:pt idx="5409">
                  <c:v>1302.7999999999997</c:v>
                </c:pt>
                <c:pt idx="5410">
                  <c:v>1302.7000000000003</c:v>
                </c:pt>
                <c:pt idx="5411">
                  <c:v>1302.5999999999999</c:v>
                </c:pt>
                <c:pt idx="5412">
                  <c:v>1301.7</c:v>
                </c:pt>
                <c:pt idx="5413">
                  <c:v>1301.5999999999999</c:v>
                </c:pt>
                <c:pt idx="5414">
                  <c:v>1301.3999999999999</c:v>
                </c:pt>
                <c:pt idx="5415">
                  <c:v>1301.2</c:v>
                </c:pt>
                <c:pt idx="5416">
                  <c:v>1301.1999999999996</c:v>
                </c:pt>
                <c:pt idx="5417">
                  <c:v>1300.9999999999998</c:v>
                </c:pt>
                <c:pt idx="5418">
                  <c:v>1300.3999999999999</c:v>
                </c:pt>
                <c:pt idx="5419">
                  <c:v>1300.1999999999998</c:v>
                </c:pt>
                <c:pt idx="5420">
                  <c:v>1300.1000000000001</c:v>
                </c:pt>
                <c:pt idx="5421">
                  <c:v>1299.3999999999999</c:v>
                </c:pt>
                <c:pt idx="5422">
                  <c:v>1299.2000000000003</c:v>
                </c:pt>
                <c:pt idx="5423">
                  <c:v>1298.8000000000002</c:v>
                </c:pt>
                <c:pt idx="5424">
                  <c:v>1298.6999999999998</c:v>
                </c:pt>
                <c:pt idx="5425">
                  <c:v>1296.8000000000002</c:v>
                </c:pt>
                <c:pt idx="5426">
                  <c:v>1296.3999999999999</c:v>
                </c:pt>
                <c:pt idx="5427">
                  <c:v>1296.0999999999999</c:v>
                </c:pt>
                <c:pt idx="5428">
                  <c:v>1295.4000000000001</c:v>
                </c:pt>
                <c:pt idx="5429">
                  <c:v>1294.7000000000003</c:v>
                </c:pt>
                <c:pt idx="5430">
                  <c:v>1294.5</c:v>
                </c:pt>
                <c:pt idx="5431">
                  <c:v>1294.2</c:v>
                </c:pt>
                <c:pt idx="5432">
                  <c:v>1293.8</c:v>
                </c:pt>
                <c:pt idx="5433">
                  <c:v>1292.6999999999998</c:v>
                </c:pt>
                <c:pt idx="5434">
                  <c:v>1292.2999999999997</c:v>
                </c:pt>
                <c:pt idx="5435">
                  <c:v>1291.6999999999998</c:v>
                </c:pt>
                <c:pt idx="5436">
                  <c:v>1291.4000000000001</c:v>
                </c:pt>
                <c:pt idx="5437">
                  <c:v>1291.4000000000001</c:v>
                </c:pt>
                <c:pt idx="5438">
                  <c:v>1291.3</c:v>
                </c:pt>
                <c:pt idx="5439">
                  <c:v>1291.2</c:v>
                </c:pt>
                <c:pt idx="5440">
                  <c:v>1288.2</c:v>
                </c:pt>
                <c:pt idx="5441">
                  <c:v>1287.8999999999999</c:v>
                </c:pt>
                <c:pt idx="5442">
                  <c:v>1286.6999999999998</c:v>
                </c:pt>
                <c:pt idx="5443">
                  <c:v>1286.4000000000001</c:v>
                </c:pt>
                <c:pt idx="5444">
                  <c:v>1285.5999999999999</c:v>
                </c:pt>
                <c:pt idx="5445">
                  <c:v>1285.4000000000001</c:v>
                </c:pt>
                <c:pt idx="5446">
                  <c:v>1285.3</c:v>
                </c:pt>
                <c:pt idx="5447">
                  <c:v>1284.6000000000001</c:v>
                </c:pt>
                <c:pt idx="5448">
                  <c:v>1284.1999999999998</c:v>
                </c:pt>
                <c:pt idx="5449">
                  <c:v>1283.7</c:v>
                </c:pt>
                <c:pt idx="5450">
                  <c:v>1283.1999999999998</c:v>
                </c:pt>
                <c:pt idx="5451">
                  <c:v>1283.1000000000001</c:v>
                </c:pt>
                <c:pt idx="5452">
                  <c:v>1282.2</c:v>
                </c:pt>
                <c:pt idx="5453">
                  <c:v>1282.2</c:v>
                </c:pt>
                <c:pt idx="5454">
                  <c:v>1280.7999999999997</c:v>
                </c:pt>
                <c:pt idx="5455">
                  <c:v>1280.6999999999998</c:v>
                </c:pt>
                <c:pt idx="5456">
                  <c:v>1280.4999999999998</c:v>
                </c:pt>
                <c:pt idx="5457">
                  <c:v>1280.0999999999999</c:v>
                </c:pt>
                <c:pt idx="5458">
                  <c:v>1278.8999999999996</c:v>
                </c:pt>
                <c:pt idx="5459">
                  <c:v>1277.8999999999999</c:v>
                </c:pt>
                <c:pt idx="5460">
                  <c:v>1277.1999999999998</c:v>
                </c:pt>
                <c:pt idx="5461">
                  <c:v>1276.5999999999999</c:v>
                </c:pt>
                <c:pt idx="5462">
                  <c:v>1275.4000000000001</c:v>
                </c:pt>
                <c:pt idx="5463">
                  <c:v>1275.1000000000001</c:v>
                </c:pt>
                <c:pt idx="5464">
                  <c:v>1273.8000000000002</c:v>
                </c:pt>
                <c:pt idx="5465">
                  <c:v>1273.0999999999999</c:v>
                </c:pt>
                <c:pt idx="5466">
                  <c:v>1272.9000000000001</c:v>
                </c:pt>
                <c:pt idx="5467">
                  <c:v>1272.5999999999999</c:v>
                </c:pt>
                <c:pt idx="5468">
                  <c:v>1271.8999999999999</c:v>
                </c:pt>
                <c:pt idx="5469">
                  <c:v>1271.4999999999998</c:v>
                </c:pt>
                <c:pt idx="5470">
                  <c:v>1270.4999999999998</c:v>
                </c:pt>
                <c:pt idx="5471">
                  <c:v>1267.6999999999998</c:v>
                </c:pt>
                <c:pt idx="5472">
                  <c:v>1267.0999999999999</c:v>
                </c:pt>
                <c:pt idx="5473">
                  <c:v>1266.3999999999999</c:v>
                </c:pt>
                <c:pt idx="5474">
                  <c:v>1266.3999999999999</c:v>
                </c:pt>
                <c:pt idx="5475">
                  <c:v>1265.5000000000002</c:v>
                </c:pt>
                <c:pt idx="5476">
                  <c:v>1265.3000000000004</c:v>
                </c:pt>
                <c:pt idx="5477">
                  <c:v>1264.5</c:v>
                </c:pt>
                <c:pt idx="5478">
                  <c:v>1263.8999999999999</c:v>
                </c:pt>
                <c:pt idx="5479">
                  <c:v>1263.5999999999999</c:v>
                </c:pt>
                <c:pt idx="5480">
                  <c:v>1263.3000000000002</c:v>
                </c:pt>
                <c:pt idx="5481">
                  <c:v>1262.5999999999999</c:v>
                </c:pt>
                <c:pt idx="5482">
                  <c:v>1262.1000000000001</c:v>
                </c:pt>
                <c:pt idx="5483">
                  <c:v>1261.8999999999999</c:v>
                </c:pt>
                <c:pt idx="5484">
                  <c:v>1261.1999999999996</c:v>
                </c:pt>
                <c:pt idx="5485">
                  <c:v>1260.9000000000001</c:v>
                </c:pt>
                <c:pt idx="5486">
                  <c:v>1259.4999999999998</c:v>
                </c:pt>
                <c:pt idx="5487">
                  <c:v>1259.2</c:v>
                </c:pt>
                <c:pt idx="5488">
                  <c:v>1259.0999999999999</c:v>
                </c:pt>
                <c:pt idx="5489">
                  <c:v>1258.5999999999999</c:v>
                </c:pt>
                <c:pt idx="5490">
                  <c:v>1258.3999999999999</c:v>
                </c:pt>
                <c:pt idx="5491">
                  <c:v>1257.8999999999999</c:v>
                </c:pt>
                <c:pt idx="5492">
                  <c:v>1257.2999999999997</c:v>
                </c:pt>
                <c:pt idx="5493">
                  <c:v>1256.4000000000001</c:v>
                </c:pt>
                <c:pt idx="5494">
                  <c:v>1256.2</c:v>
                </c:pt>
                <c:pt idx="5495">
                  <c:v>1255.8999999999999</c:v>
                </c:pt>
                <c:pt idx="5496">
                  <c:v>1255.3</c:v>
                </c:pt>
                <c:pt idx="5497">
                  <c:v>1254.3</c:v>
                </c:pt>
                <c:pt idx="5498">
                  <c:v>1253.5999999999999</c:v>
                </c:pt>
                <c:pt idx="5499">
                  <c:v>1253.4000000000001</c:v>
                </c:pt>
                <c:pt idx="5500">
                  <c:v>1252.3</c:v>
                </c:pt>
                <c:pt idx="5501">
                  <c:v>1252.0999999999999</c:v>
                </c:pt>
                <c:pt idx="5502">
                  <c:v>1252</c:v>
                </c:pt>
                <c:pt idx="5503">
                  <c:v>1251.8</c:v>
                </c:pt>
                <c:pt idx="5504">
                  <c:v>1251.0999999999999</c:v>
                </c:pt>
                <c:pt idx="5505">
                  <c:v>1251</c:v>
                </c:pt>
                <c:pt idx="5506">
                  <c:v>1249.8</c:v>
                </c:pt>
                <c:pt idx="5507">
                  <c:v>1249.1000000000001</c:v>
                </c:pt>
                <c:pt idx="5508">
                  <c:v>1248.4999999999998</c:v>
                </c:pt>
                <c:pt idx="5509">
                  <c:v>1247.9000000000001</c:v>
                </c:pt>
                <c:pt idx="5510">
                  <c:v>1247.6000000000001</c:v>
                </c:pt>
                <c:pt idx="5511">
                  <c:v>1247</c:v>
                </c:pt>
                <c:pt idx="5512">
                  <c:v>1245.6000000000001</c:v>
                </c:pt>
                <c:pt idx="5513">
                  <c:v>1245.3</c:v>
                </c:pt>
                <c:pt idx="5514">
                  <c:v>1245.0999999999999</c:v>
                </c:pt>
                <c:pt idx="5515">
                  <c:v>1244.3999999999999</c:v>
                </c:pt>
                <c:pt idx="5516">
                  <c:v>1244.0999999999997</c:v>
                </c:pt>
                <c:pt idx="5517">
                  <c:v>1244.0000000000002</c:v>
                </c:pt>
                <c:pt idx="5518">
                  <c:v>1244</c:v>
                </c:pt>
                <c:pt idx="5519">
                  <c:v>1243.8</c:v>
                </c:pt>
                <c:pt idx="5520">
                  <c:v>1243.3999999999996</c:v>
                </c:pt>
                <c:pt idx="5521">
                  <c:v>1242.8</c:v>
                </c:pt>
                <c:pt idx="5522">
                  <c:v>1241.3999999999999</c:v>
                </c:pt>
                <c:pt idx="5523">
                  <c:v>1241.0999999999999</c:v>
                </c:pt>
                <c:pt idx="5524">
                  <c:v>1240.6999999999998</c:v>
                </c:pt>
                <c:pt idx="5525">
                  <c:v>1240.4000000000001</c:v>
                </c:pt>
                <c:pt idx="5526">
                  <c:v>1240.3999999999999</c:v>
                </c:pt>
                <c:pt idx="5527">
                  <c:v>1240.0999999999999</c:v>
                </c:pt>
                <c:pt idx="5528">
                  <c:v>1239.9000000000003</c:v>
                </c:pt>
                <c:pt idx="5529">
                  <c:v>1239.9000000000001</c:v>
                </c:pt>
                <c:pt idx="5530">
                  <c:v>1239.7</c:v>
                </c:pt>
                <c:pt idx="5531">
                  <c:v>1238.3</c:v>
                </c:pt>
                <c:pt idx="5532">
                  <c:v>1238.2</c:v>
                </c:pt>
                <c:pt idx="5533">
                  <c:v>1238.0999999999999</c:v>
                </c:pt>
                <c:pt idx="5534">
                  <c:v>1237.8</c:v>
                </c:pt>
                <c:pt idx="5535">
                  <c:v>1237.5</c:v>
                </c:pt>
                <c:pt idx="5536">
                  <c:v>1237.3</c:v>
                </c:pt>
                <c:pt idx="5537">
                  <c:v>1236.9999999999998</c:v>
                </c:pt>
                <c:pt idx="5538">
                  <c:v>1236.5</c:v>
                </c:pt>
                <c:pt idx="5539">
                  <c:v>1234.7</c:v>
                </c:pt>
                <c:pt idx="5540">
                  <c:v>1234.2</c:v>
                </c:pt>
                <c:pt idx="5541">
                  <c:v>1234.0999999999999</c:v>
                </c:pt>
                <c:pt idx="5542">
                  <c:v>1234</c:v>
                </c:pt>
                <c:pt idx="5543">
                  <c:v>1233.3999999999999</c:v>
                </c:pt>
                <c:pt idx="5544">
                  <c:v>1231.8</c:v>
                </c:pt>
                <c:pt idx="5545">
                  <c:v>1231.3999999999999</c:v>
                </c:pt>
                <c:pt idx="5546">
                  <c:v>1231.3000000000004</c:v>
                </c:pt>
                <c:pt idx="5547">
                  <c:v>1228.8999999999999</c:v>
                </c:pt>
                <c:pt idx="5548">
                  <c:v>1227.5000000000002</c:v>
                </c:pt>
                <c:pt idx="5549">
                  <c:v>1226.5999999999999</c:v>
                </c:pt>
                <c:pt idx="5550">
                  <c:v>1226.0999999999999</c:v>
                </c:pt>
                <c:pt idx="5551">
                  <c:v>1225.0999999999999</c:v>
                </c:pt>
                <c:pt idx="5552">
                  <c:v>1225.0000000000002</c:v>
                </c:pt>
                <c:pt idx="5553">
                  <c:v>1224.6999999999998</c:v>
                </c:pt>
                <c:pt idx="5554">
                  <c:v>1224.4000000000001</c:v>
                </c:pt>
                <c:pt idx="5555">
                  <c:v>1224</c:v>
                </c:pt>
                <c:pt idx="5556">
                  <c:v>1223.9000000000001</c:v>
                </c:pt>
                <c:pt idx="5557">
                  <c:v>1223.7</c:v>
                </c:pt>
                <c:pt idx="5558">
                  <c:v>1223.6000000000001</c:v>
                </c:pt>
                <c:pt idx="5559">
                  <c:v>1223.2</c:v>
                </c:pt>
                <c:pt idx="5560">
                  <c:v>1222.0999999999999</c:v>
                </c:pt>
                <c:pt idx="5561">
                  <c:v>1222.0999999999997</c:v>
                </c:pt>
                <c:pt idx="5562">
                  <c:v>1221.3</c:v>
                </c:pt>
                <c:pt idx="5563">
                  <c:v>1221.1000000000001</c:v>
                </c:pt>
                <c:pt idx="5564">
                  <c:v>1220.8999999999999</c:v>
                </c:pt>
                <c:pt idx="5565">
                  <c:v>1220.7999999999997</c:v>
                </c:pt>
                <c:pt idx="5566">
                  <c:v>1220.7000000000005</c:v>
                </c:pt>
                <c:pt idx="5567">
                  <c:v>1220.2</c:v>
                </c:pt>
                <c:pt idx="5568">
                  <c:v>1220</c:v>
                </c:pt>
                <c:pt idx="5569">
                  <c:v>1219.4000000000001</c:v>
                </c:pt>
                <c:pt idx="5570">
                  <c:v>1219</c:v>
                </c:pt>
                <c:pt idx="5571">
                  <c:v>1218.9000000000001</c:v>
                </c:pt>
                <c:pt idx="5572">
                  <c:v>1216.9000000000001</c:v>
                </c:pt>
                <c:pt idx="5573">
                  <c:v>1215.2</c:v>
                </c:pt>
                <c:pt idx="5574">
                  <c:v>1214.7</c:v>
                </c:pt>
                <c:pt idx="5575">
                  <c:v>1214.7</c:v>
                </c:pt>
                <c:pt idx="5576">
                  <c:v>1214.5999999999999</c:v>
                </c:pt>
                <c:pt idx="5577">
                  <c:v>1214.5</c:v>
                </c:pt>
                <c:pt idx="5578">
                  <c:v>1214.1999999999998</c:v>
                </c:pt>
                <c:pt idx="5579">
                  <c:v>1214.1999999999998</c:v>
                </c:pt>
                <c:pt idx="5580">
                  <c:v>1212.9999999999998</c:v>
                </c:pt>
                <c:pt idx="5581">
                  <c:v>1212.6999999999998</c:v>
                </c:pt>
                <c:pt idx="5582">
                  <c:v>1212.2000000000003</c:v>
                </c:pt>
                <c:pt idx="5583">
                  <c:v>1211.8000000000002</c:v>
                </c:pt>
                <c:pt idx="5584">
                  <c:v>1211.3</c:v>
                </c:pt>
                <c:pt idx="5585">
                  <c:v>1210.8</c:v>
                </c:pt>
                <c:pt idx="5586">
                  <c:v>1210.8</c:v>
                </c:pt>
                <c:pt idx="5587">
                  <c:v>1210.5</c:v>
                </c:pt>
                <c:pt idx="5588">
                  <c:v>1210.5</c:v>
                </c:pt>
                <c:pt idx="5589">
                  <c:v>1208.8</c:v>
                </c:pt>
                <c:pt idx="5590">
                  <c:v>1208.3000000000004</c:v>
                </c:pt>
                <c:pt idx="5591">
                  <c:v>1207.9999999999998</c:v>
                </c:pt>
                <c:pt idx="5592">
                  <c:v>1206.9000000000001</c:v>
                </c:pt>
                <c:pt idx="5593">
                  <c:v>1205</c:v>
                </c:pt>
                <c:pt idx="5594">
                  <c:v>1204.7</c:v>
                </c:pt>
                <c:pt idx="5595">
                  <c:v>1204.7</c:v>
                </c:pt>
                <c:pt idx="5596">
                  <c:v>1204.2</c:v>
                </c:pt>
                <c:pt idx="5597">
                  <c:v>1203.4000000000001</c:v>
                </c:pt>
                <c:pt idx="5598">
                  <c:v>1203.2</c:v>
                </c:pt>
                <c:pt idx="5599">
                  <c:v>1201.3</c:v>
                </c:pt>
                <c:pt idx="5600">
                  <c:v>1201.2</c:v>
                </c:pt>
                <c:pt idx="5601">
                  <c:v>1201.0999999999999</c:v>
                </c:pt>
                <c:pt idx="5602">
                  <c:v>1200.6000000000001</c:v>
                </c:pt>
                <c:pt idx="5603">
                  <c:v>1200.3</c:v>
                </c:pt>
                <c:pt idx="5604">
                  <c:v>1200.1000000000001</c:v>
                </c:pt>
                <c:pt idx="5605">
                  <c:v>1199.5</c:v>
                </c:pt>
                <c:pt idx="5606">
                  <c:v>1199.1000000000004</c:v>
                </c:pt>
                <c:pt idx="5607">
                  <c:v>1198.7000000000003</c:v>
                </c:pt>
                <c:pt idx="5608">
                  <c:v>1198.1000000000001</c:v>
                </c:pt>
                <c:pt idx="5609">
                  <c:v>1198.0999999999997</c:v>
                </c:pt>
                <c:pt idx="5610">
                  <c:v>1197.8</c:v>
                </c:pt>
                <c:pt idx="5611">
                  <c:v>1197.4999999999995</c:v>
                </c:pt>
                <c:pt idx="5612">
                  <c:v>1196.8</c:v>
                </c:pt>
                <c:pt idx="5613">
                  <c:v>1196.0000000000002</c:v>
                </c:pt>
                <c:pt idx="5614">
                  <c:v>1194.6000000000001</c:v>
                </c:pt>
                <c:pt idx="5615">
                  <c:v>1194.1999999999998</c:v>
                </c:pt>
                <c:pt idx="5616">
                  <c:v>1194.1000000000001</c:v>
                </c:pt>
                <c:pt idx="5617">
                  <c:v>1194.0999999999999</c:v>
                </c:pt>
                <c:pt idx="5618">
                  <c:v>1193.8</c:v>
                </c:pt>
                <c:pt idx="5619">
                  <c:v>1193.6999999999998</c:v>
                </c:pt>
                <c:pt idx="5620">
                  <c:v>1193.5999999999999</c:v>
                </c:pt>
                <c:pt idx="5621">
                  <c:v>1191.3000000000002</c:v>
                </c:pt>
                <c:pt idx="5622">
                  <c:v>1189.8</c:v>
                </c:pt>
                <c:pt idx="5623">
                  <c:v>1189.7</c:v>
                </c:pt>
                <c:pt idx="5624">
                  <c:v>1188.8</c:v>
                </c:pt>
                <c:pt idx="5625">
                  <c:v>1188.7000000000003</c:v>
                </c:pt>
                <c:pt idx="5626">
                  <c:v>1187.8999999999999</c:v>
                </c:pt>
                <c:pt idx="5627">
                  <c:v>1187.1999999999998</c:v>
                </c:pt>
                <c:pt idx="5628">
                  <c:v>1187.1999999999998</c:v>
                </c:pt>
                <c:pt idx="5629">
                  <c:v>1186.9999999999998</c:v>
                </c:pt>
                <c:pt idx="5630">
                  <c:v>1185.8999999999999</c:v>
                </c:pt>
                <c:pt idx="5631">
                  <c:v>1185.7</c:v>
                </c:pt>
                <c:pt idx="5632">
                  <c:v>1185.4999999999998</c:v>
                </c:pt>
                <c:pt idx="5633">
                  <c:v>1185.1000000000001</c:v>
                </c:pt>
                <c:pt idx="5634">
                  <c:v>1184.1000000000001</c:v>
                </c:pt>
                <c:pt idx="5635">
                  <c:v>1183.2</c:v>
                </c:pt>
                <c:pt idx="5636">
                  <c:v>1182.5999999999999</c:v>
                </c:pt>
                <c:pt idx="5637">
                  <c:v>1182.4999999999998</c:v>
                </c:pt>
                <c:pt idx="5638">
                  <c:v>1182.2</c:v>
                </c:pt>
                <c:pt idx="5639">
                  <c:v>1181.5999999999997</c:v>
                </c:pt>
                <c:pt idx="5640">
                  <c:v>1181.5</c:v>
                </c:pt>
                <c:pt idx="5641">
                  <c:v>1181.0999999999997</c:v>
                </c:pt>
                <c:pt idx="5642">
                  <c:v>1181</c:v>
                </c:pt>
                <c:pt idx="5643">
                  <c:v>1180.8</c:v>
                </c:pt>
                <c:pt idx="5644">
                  <c:v>1180.5999999999999</c:v>
                </c:pt>
                <c:pt idx="5645">
                  <c:v>1179.3999999999999</c:v>
                </c:pt>
                <c:pt idx="5646">
                  <c:v>1178.6000000000001</c:v>
                </c:pt>
                <c:pt idx="5647">
                  <c:v>1178.3</c:v>
                </c:pt>
                <c:pt idx="5648">
                  <c:v>1176.8</c:v>
                </c:pt>
                <c:pt idx="5649">
                  <c:v>1176.8</c:v>
                </c:pt>
                <c:pt idx="5650">
                  <c:v>1175.9000000000001</c:v>
                </c:pt>
                <c:pt idx="5651">
                  <c:v>1175.9000000000001</c:v>
                </c:pt>
                <c:pt idx="5652">
                  <c:v>1175.6999999999998</c:v>
                </c:pt>
                <c:pt idx="5653">
                  <c:v>1175.5999999999999</c:v>
                </c:pt>
                <c:pt idx="5654">
                  <c:v>1175.5</c:v>
                </c:pt>
                <c:pt idx="5655">
                  <c:v>1175.5</c:v>
                </c:pt>
                <c:pt idx="5656">
                  <c:v>1175.1999999999998</c:v>
                </c:pt>
                <c:pt idx="5657">
                  <c:v>1175.1000000000001</c:v>
                </c:pt>
                <c:pt idx="5658">
                  <c:v>1174.5</c:v>
                </c:pt>
                <c:pt idx="5659">
                  <c:v>1174.3000000000002</c:v>
                </c:pt>
                <c:pt idx="5660">
                  <c:v>1173.9000000000001</c:v>
                </c:pt>
                <c:pt idx="5661">
                  <c:v>1173.3999999999999</c:v>
                </c:pt>
                <c:pt idx="5662">
                  <c:v>1173.2</c:v>
                </c:pt>
                <c:pt idx="5663">
                  <c:v>1173.1000000000001</c:v>
                </c:pt>
                <c:pt idx="5664">
                  <c:v>1172.5000000000002</c:v>
                </c:pt>
                <c:pt idx="5665">
                  <c:v>1172.5</c:v>
                </c:pt>
                <c:pt idx="5666">
                  <c:v>1171.8999999999996</c:v>
                </c:pt>
                <c:pt idx="5667">
                  <c:v>1171.2</c:v>
                </c:pt>
                <c:pt idx="5668">
                  <c:v>1171.1999999999998</c:v>
                </c:pt>
                <c:pt idx="5669">
                  <c:v>1171</c:v>
                </c:pt>
                <c:pt idx="5670">
                  <c:v>1170.9000000000001</c:v>
                </c:pt>
                <c:pt idx="5671">
                  <c:v>1170.5999999999999</c:v>
                </c:pt>
                <c:pt idx="5672">
                  <c:v>1170</c:v>
                </c:pt>
                <c:pt idx="5673">
                  <c:v>1169.7</c:v>
                </c:pt>
                <c:pt idx="5674">
                  <c:v>1169.3000000000002</c:v>
                </c:pt>
                <c:pt idx="5675">
                  <c:v>1169.2000000000003</c:v>
                </c:pt>
                <c:pt idx="5676">
                  <c:v>1168.7</c:v>
                </c:pt>
                <c:pt idx="5677">
                  <c:v>1167.1999999999998</c:v>
                </c:pt>
                <c:pt idx="5678">
                  <c:v>1166.7</c:v>
                </c:pt>
                <c:pt idx="5679">
                  <c:v>1166.4000000000001</c:v>
                </c:pt>
                <c:pt idx="5680">
                  <c:v>1166.0999999999999</c:v>
                </c:pt>
                <c:pt idx="5681">
                  <c:v>1166.0999999999999</c:v>
                </c:pt>
                <c:pt idx="5682">
                  <c:v>1165.3</c:v>
                </c:pt>
                <c:pt idx="5683">
                  <c:v>1164.9000000000001</c:v>
                </c:pt>
                <c:pt idx="5684">
                  <c:v>1164.5999999999999</c:v>
                </c:pt>
                <c:pt idx="5685">
                  <c:v>1164.2</c:v>
                </c:pt>
                <c:pt idx="5686">
                  <c:v>1164.1000000000001</c:v>
                </c:pt>
                <c:pt idx="5687">
                  <c:v>1163.9000000000003</c:v>
                </c:pt>
                <c:pt idx="5688">
                  <c:v>1163.5</c:v>
                </c:pt>
                <c:pt idx="5689">
                  <c:v>1163.4000000000001</c:v>
                </c:pt>
                <c:pt idx="5690">
                  <c:v>1162.0999999999999</c:v>
                </c:pt>
                <c:pt idx="5691">
                  <c:v>1161.5</c:v>
                </c:pt>
                <c:pt idx="5692">
                  <c:v>1159.4000000000003</c:v>
                </c:pt>
                <c:pt idx="5693">
                  <c:v>1159.0000000000002</c:v>
                </c:pt>
                <c:pt idx="5694">
                  <c:v>1158.9999999999998</c:v>
                </c:pt>
                <c:pt idx="5695">
                  <c:v>1158.5999999999999</c:v>
                </c:pt>
                <c:pt idx="5696">
                  <c:v>1158.3999999999999</c:v>
                </c:pt>
                <c:pt idx="5697">
                  <c:v>1158.2999999999997</c:v>
                </c:pt>
                <c:pt idx="5698">
                  <c:v>1157.3999999999999</c:v>
                </c:pt>
                <c:pt idx="5699">
                  <c:v>1155.4999999999998</c:v>
                </c:pt>
                <c:pt idx="5700">
                  <c:v>1154.3</c:v>
                </c:pt>
                <c:pt idx="5701">
                  <c:v>1154.0999999999999</c:v>
                </c:pt>
                <c:pt idx="5702">
                  <c:v>1153.9999999999998</c:v>
                </c:pt>
                <c:pt idx="5703">
                  <c:v>1153.3999999999999</c:v>
                </c:pt>
                <c:pt idx="5704">
                  <c:v>1153.2000000000003</c:v>
                </c:pt>
                <c:pt idx="5705">
                  <c:v>1152.8</c:v>
                </c:pt>
                <c:pt idx="5706">
                  <c:v>1152.6000000000001</c:v>
                </c:pt>
                <c:pt idx="5707">
                  <c:v>1152.4999999999998</c:v>
                </c:pt>
                <c:pt idx="5708">
                  <c:v>1152.3000000000002</c:v>
                </c:pt>
                <c:pt idx="5709">
                  <c:v>1152.3000000000002</c:v>
                </c:pt>
                <c:pt idx="5710">
                  <c:v>1151.9000000000001</c:v>
                </c:pt>
                <c:pt idx="5711">
                  <c:v>1151.3</c:v>
                </c:pt>
                <c:pt idx="5712">
                  <c:v>1150.1000000000001</c:v>
                </c:pt>
                <c:pt idx="5713">
                  <c:v>1149.5999999999999</c:v>
                </c:pt>
                <c:pt idx="5714">
                  <c:v>1149.0000000000002</c:v>
                </c:pt>
                <c:pt idx="5715">
                  <c:v>1148.9000000000001</c:v>
                </c:pt>
                <c:pt idx="5716">
                  <c:v>1148.8999999999999</c:v>
                </c:pt>
                <c:pt idx="5717">
                  <c:v>1148.8999999999999</c:v>
                </c:pt>
                <c:pt idx="5718">
                  <c:v>1148.1000000000001</c:v>
                </c:pt>
                <c:pt idx="5719">
                  <c:v>1148</c:v>
                </c:pt>
                <c:pt idx="5720">
                  <c:v>1146.6999999999998</c:v>
                </c:pt>
                <c:pt idx="5721">
                  <c:v>1146.5999999999999</c:v>
                </c:pt>
                <c:pt idx="5722">
                  <c:v>1146.1000000000001</c:v>
                </c:pt>
                <c:pt idx="5723">
                  <c:v>1145.8000000000002</c:v>
                </c:pt>
                <c:pt idx="5724">
                  <c:v>1144.0999999999999</c:v>
                </c:pt>
                <c:pt idx="5725">
                  <c:v>1143.5999999999999</c:v>
                </c:pt>
                <c:pt idx="5726">
                  <c:v>1142.6000000000001</c:v>
                </c:pt>
                <c:pt idx="5727">
                  <c:v>1142.2</c:v>
                </c:pt>
                <c:pt idx="5728">
                  <c:v>1141.6000000000001</c:v>
                </c:pt>
                <c:pt idx="5729">
                  <c:v>1141.2</c:v>
                </c:pt>
                <c:pt idx="5730">
                  <c:v>1141</c:v>
                </c:pt>
                <c:pt idx="5731">
                  <c:v>1140.5</c:v>
                </c:pt>
                <c:pt idx="5732">
                  <c:v>1140.4000000000001</c:v>
                </c:pt>
                <c:pt idx="5733">
                  <c:v>1140</c:v>
                </c:pt>
                <c:pt idx="5734">
                  <c:v>1139.8000000000002</c:v>
                </c:pt>
                <c:pt idx="5735">
                  <c:v>1139.6999999999998</c:v>
                </c:pt>
                <c:pt idx="5736">
                  <c:v>1139.6000000000001</c:v>
                </c:pt>
                <c:pt idx="5737">
                  <c:v>1139.3</c:v>
                </c:pt>
                <c:pt idx="5738">
                  <c:v>1139.1000000000001</c:v>
                </c:pt>
                <c:pt idx="5739">
                  <c:v>1139.0999999999999</c:v>
                </c:pt>
                <c:pt idx="5740">
                  <c:v>1137.9999999999998</c:v>
                </c:pt>
                <c:pt idx="5741">
                  <c:v>1137.8999999999999</c:v>
                </c:pt>
                <c:pt idx="5742">
                  <c:v>1137.8000000000002</c:v>
                </c:pt>
                <c:pt idx="5743">
                  <c:v>1134.6999999999998</c:v>
                </c:pt>
                <c:pt idx="5744">
                  <c:v>1134.3</c:v>
                </c:pt>
                <c:pt idx="5745">
                  <c:v>1134.2000000000003</c:v>
                </c:pt>
                <c:pt idx="5746">
                  <c:v>1134.1999999999998</c:v>
                </c:pt>
                <c:pt idx="5747">
                  <c:v>1134.0999999999999</c:v>
                </c:pt>
                <c:pt idx="5748">
                  <c:v>1134</c:v>
                </c:pt>
                <c:pt idx="5749">
                  <c:v>1133.8000000000002</c:v>
                </c:pt>
                <c:pt idx="5750">
                  <c:v>1133.1000000000004</c:v>
                </c:pt>
                <c:pt idx="5751">
                  <c:v>1131.4000000000001</c:v>
                </c:pt>
                <c:pt idx="5752">
                  <c:v>1129.3999999999999</c:v>
                </c:pt>
                <c:pt idx="5753">
                  <c:v>1129.3000000000002</c:v>
                </c:pt>
                <c:pt idx="5754">
                  <c:v>1129.0999999999999</c:v>
                </c:pt>
                <c:pt idx="5755">
                  <c:v>1127.3999999999999</c:v>
                </c:pt>
                <c:pt idx="5756">
                  <c:v>1126.8999999999999</c:v>
                </c:pt>
                <c:pt idx="5757">
                  <c:v>1126</c:v>
                </c:pt>
                <c:pt idx="5758">
                  <c:v>1124.8</c:v>
                </c:pt>
                <c:pt idx="5759">
                  <c:v>1124.5999999999999</c:v>
                </c:pt>
                <c:pt idx="5760">
                  <c:v>1123.9999999999998</c:v>
                </c:pt>
                <c:pt idx="5761">
                  <c:v>1123.9000000000001</c:v>
                </c:pt>
                <c:pt idx="5762">
                  <c:v>1123.3999999999999</c:v>
                </c:pt>
                <c:pt idx="5763">
                  <c:v>1122.5</c:v>
                </c:pt>
                <c:pt idx="5764">
                  <c:v>1122</c:v>
                </c:pt>
                <c:pt idx="5765">
                  <c:v>1121.5</c:v>
                </c:pt>
                <c:pt idx="5766">
                  <c:v>1121.3</c:v>
                </c:pt>
                <c:pt idx="5767">
                  <c:v>1121</c:v>
                </c:pt>
                <c:pt idx="5768">
                  <c:v>1120.5999999999999</c:v>
                </c:pt>
                <c:pt idx="5769">
                  <c:v>1120.5000000000002</c:v>
                </c:pt>
                <c:pt idx="5770">
                  <c:v>1120.5000000000002</c:v>
                </c:pt>
                <c:pt idx="5771">
                  <c:v>1119.8999999999999</c:v>
                </c:pt>
                <c:pt idx="5772">
                  <c:v>1119.5</c:v>
                </c:pt>
                <c:pt idx="5773">
                  <c:v>1119.4000000000001</c:v>
                </c:pt>
                <c:pt idx="5774">
                  <c:v>1118.7</c:v>
                </c:pt>
                <c:pt idx="5775">
                  <c:v>1118.4000000000001</c:v>
                </c:pt>
                <c:pt idx="5776">
                  <c:v>1117.8999999999996</c:v>
                </c:pt>
                <c:pt idx="5777">
                  <c:v>1117.6999999999998</c:v>
                </c:pt>
                <c:pt idx="5778">
                  <c:v>1116.8</c:v>
                </c:pt>
                <c:pt idx="5779">
                  <c:v>1116.7000000000003</c:v>
                </c:pt>
                <c:pt idx="5780">
                  <c:v>1115.3999999999999</c:v>
                </c:pt>
                <c:pt idx="5781">
                  <c:v>1115.3000000000002</c:v>
                </c:pt>
                <c:pt idx="5782">
                  <c:v>1115.2</c:v>
                </c:pt>
                <c:pt idx="5783">
                  <c:v>1115.0000000000002</c:v>
                </c:pt>
                <c:pt idx="5784">
                  <c:v>1114.9000000000001</c:v>
                </c:pt>
                <c:pt idx="5785">
                  <c:v>1114.8999999999996</c:v>
                </c:pt>
                <c:pt idx="5786">
                  <c:v>1114.6000000000001</c:v>
                </c:pt>
                <c:pt idx="5787">
                  <c:v>1114.1000000000001</c:v>
                </c:pt>
                <c:pt idx="5788">
                  <c:v>1113.4000000000003</c:v>
                </c:pt>
                <c:pt idx="5789">
                  <c:v>1112.1999999999998</c:v>
                </c:pt>
                <c:pt idx="5790">
                  <c:v>1112.0999999999999</c:v>
                </c:pt>
                <c:pt idx="5791">
                  <c:v>1111.6999999999998</c:v>
                </c:pt>
                <c:pt idx="5792">
                  <c:v>1111</c:v>
                </c:pt>
                <c:pt idx="5793">
                  <c:v>1109.2</c:v>
                </c:pt>
                <c:pt idx="5794">
                  <c:v>1108.8</c:v>
                </c:pt>
                <c:pt idx="5795">
                  <c:v>1108</c:v>
                </c:pt>
                <c:pt idx="5796">
                  <c:v>1107</c:v>
                </c:pt>
                <c:pt idx="5797">
                  <c:v>1106.9000000000001</c:v>
                </c:pt>
                <c:pt idx="5798">
                  <c:v>1106.7</c:v>
                </c:pt>
                <c:pt idx="5799">
                  <c:v>1105.5999999999997</c:v>
                </c:pt>
                <c:pt idx="5800">
                  <c:v>1105.2</c:v>
                </c:pt>
                <c:pt idx="5801">
                  <c:v>1104.8999999999999</c:v>
                </c:pt>
                <c:pt idx="5802">
                  <c:v>1104.5999999999999</c:v>
                </c:pt>
                <c:pt idx="5803">
                  <c:v>1104.3000000000002</c:v>
                </c:pt>
                <c:pt idx="5804">
                  <c:v>1104.0999999999999</c:v>
                </c:pt>
                <c:pt idx="5805">
                  <c:v>1103.8999999999999</c:v>
                </c:pt>
                <c:pt idx="5806">
                  <c:v>1103.8</c:v>
                </c:pt>
                <c:pt idx="5807">
                  <c:v>1102.3</c:v>
                </c:pt>
                <c:pt idx="5808">
                  <c:v>1102.0999999999999</c:v>
                </c:pt>
                <c:pt idx="5809">
                  <c:v>1099.2000000000003</c:v>
                </c:pt>
                <c:pt idx="5810">
                  <c:v>1099.1999999999998</c:v>
                </c:pt>
                <c:pt idx="5811">
                  <c:v>1099.0999999999999</c:v>
                </c:pt>
                <c:pt idx="5812">
                  <c:v>1097.8000000000002</c:v>
                </c:pt>
                <c:pt idx="5813">
                  <c:v>1097.8</c:v>
                </c:pt>
                <c:pt idx="5814">
                  <c:v>1097.5999999999999</c:v>
                </c:pt>
                <c:pt idx="5815">
                  <c:v>1097.2</c:v>
                </c:pt>
                <c:pt idx="5816">
                  <c:v>1097.1000000000001</c:v>
                </c:pt>
                <c:pt idx="5817">
                  <c:v>1097.0999999999999</c:v>
                </c:pt>
                <c:pt idx="5818">
                  <c:v>1097</c:v>
                </c:pt>
                <c:pt idx="5819">
                  <c:v>1096.8000000000002</c:v>
                </c:pt>
                <c:pt idx="5820">
                  <c:v>1096.7000000000003</c:v>
                </c:pt>
                <c:pt idx="5821">
                  <c:v>1095.9000000000001</c:v>
                </c:pt>
                <c:pt idx="5822">
                  <c:v>1095.5</c:v>
                </c:pt>
                <c:pt idx="5823">
                  <c:v>1094.8000000000002</c:v>
                </c:pt>
                <c:pt idx="5824">
                  <c:v>1094.8000000000002</c:v>
                </c:pt>
                <c:pt idx="5825">
                  <c:v>1094.4000000000001</c:v>
                </c:pt>
                <c:pt idx="5826">
                  <c:v>1094.4000000000001</c:v>
                </c:pt>
                <c:pt idx="5827">
                  <c:v>1092.4000000000003</c:v>
                </c:pt>
                <c:pt idx="5828">
                  <c:v>1092.3</c:v>
                </c:pt>
                <c:pt idx="5829">
                  <c:v>1092.0999999999999</c:v>
                </c:pt>
                <c:pt idx="5830">
                  <c:v>1090.4000000000003</c:v>
                </c:pt>
                <c:pt idx="5831">
                  <c:v>1089.7</c:v>
                </c:pt>
                <c:pt idx="5832">
                  <c:v>1089.6000000000001</c:v>
                </c:pt>
                <c:pt idx="5833">
                  <c:v>1089.6000000000001</c:v>
                </c:pt>
                <c:pt idx="5834">
                  <c:v>1089.5</c:v>
                </c:pt>
                <c:pt idx="5835">
                  <c:v>1089.4000000000001</c:v>
                </c:pt>
                <c:pt idx="5836">
                  <c:v>1089.0999999999999</c:v>
                </c:pt>
                <c:pt idx="5837">
                  <c:v>1088.9000000000001</c:v>
                </c:pt>
                <c:pt idx="5838">
                  <c:v>1088.5</c:v>
                </c:pt>
                <c:pt idx="5839">
                  <c:v>1088.2000000000003</c:v>
                </c:pt>
                <c:pt idx="5840">
                  <c:v>1088.1000000000001</c:v>
                </c:pt>
                <c:pt idx="5841">
                  <c:v>1086</c:v>
                </c:pt>
                <c:pt idx="5842">
                  <c:v>1085.6000000000001</c:v>
                </c:pt>
                <c:pt idx="5843">
                  <c:v>1085.4999999999998</c:v>
                </c:pt>
                <c:pt idx="5844">
                  <c:v>1085.3000000000002</c:v>
                </c:pt>
                <c:pt idx="5845">
                  <c:v>1084.9999999999998</c:v>
                </c:pt>
                <c:pt idx="5846">
                  <c:v>1082.9000000000001</c:v>
                </c:pt>
                <c:pt idx="5847">
                  <c:v>1082.6000000000001</c:v>
                </c:pt>
                <c:pt idx="5848">
                  <c:v>1082</c:v>
                </c:pt>
                <c:pt idx="5849">
                  <c:v>1080.5</c:v>
                </c:pt>
                <c:pt idx="5850">
                  <c:v>1079.8000000000002</c:v>
                </c:pt>
                <c:pt idx="5851">
                  <c:v>1079.2999999999997</c:v>
                </c:pt>
                <c:pt idx="5852">
                  <c:v>1079.1999999999998</c:v>
                </c:pt>
                <c:pt idx="5853">
                  <c:v>1078.8000000000002</c:v>
                </c:pt>
                <c:pt idx="5854">
                  <c:v>1078.4000000000001</c:v>
                </c:pt>
                <c:pt idx="5855">
                  <c:v>1077.1000000000001</c:v>
                </c:pt>
                <c:pt idx="5856">
                  <c:v>1076.8999999999999</c:v>
                </c:pt>
                <c:pt idx="5857">
                  <c:v>1076.8999999999996</c:v>
                </c:pt>
                <c:pt idx="5858">
                  <c:v>1076.3000000000002</c:v>
                </c:pt>
                <c:pt idx="5859">
                  <c:v>1075.5</c:v>
                </c:pt>
                <c:pt idx="5860">
                  <c:v>1075.1999999999998</c:v>
                </c:pt>
                <c:pt idx="5861">
                  <c:v>1074.8000000000002</c:v>
                </c:pt>
                <c:pt idx="5862">
                  <c:v>1074.5999999999999</c:v>
                </c:pt>
                <c:pt idx="5863">
                  <c:v>1074.2</c:v>
                </c:pt>
                <c:pt idx="5864">
                  <c:v>1074.0999999999999</c:v>
                </c:pt>
                <c:pt idx="5865">
                  <c:v>1074</c:v>
                </c:pt>
                <c:pt idx="5866">
                  <c:v>1073.6999999999998</c:v>
                </c:pt>
                <c:pt idx="5867">
                  <c:v>1073.6000000000001</c:v>
                </c:pt>
                <c:pt idx="5868">
                  <c:v>1073</c:v>
                </c:pt>
                <c:pt idx="5869">
                  <c:v>1072.8</c:v>
                </c:pt>
                <c:pt idx="5870">
                  <c:v>1072.3999999999999</c:v>
                </c:pt>
                <c:pt idx="5871">
                  <c:v>1072.3</c:v>
                </c:pt>
                <c:pt idx="5872">
                  <c:v>1072.0999999999999</c:v>
                </c:pt>
                <c:pt idx="5873">
                  <c:v>1071.6999999999998</c:v>
                </c:pt>
                <c:pt idx="5874">
                  <c:v>1071.3</c:v>
                </c:pt>
                <c:pt idx="5875">
                  <c:v>1070.5999999999999</c:v>
                </c:pt>
                <c:pt idx="5876">
                  <c:v>1070.5</c:v>
                </c:pt>
                <c:pt idx="5877">
                  <c:v>1070.5</c:v>
                </c:pt>
                <c:pt idx="5878">
                  <c:v>1070.3999999999999</c:v>
                </c:pt>
                <c:pt idx="5879">
                  <c:v>1070.0999999999997</c:v>
                </c:pt>
                <c:pt idx="5880">
                  <c:v>1069.5</c:v>
                </c:pt>
                <c:pt idx="5881">
                  <c:v>1069.3</c:v>
                </c:pt>
                <c:pt idx="5882">
                  <c:v>1069.1000000000001</c:v>
                </c:pt>
                <c:pt idx="5883">
                  <c:v>1069</c:v>
                </c:pt>
                <c:pt idx="5884">
                  <c:v>1068.8</c:v>
                </c:pt>
                <c:pt idx="5885">
                  <c:v>1067.9000000000001</c:v>
                </c:pt>
                <c:pt idx="5886">
                  <c:v>1067.8</c:v>
                </c:pt>
                <c:pt idx="5887">
                  <c:v>1067.8</c:v>
                </c:pt>
                <c:pt idx="5888">
                  <c:v>1067.4000000000001</c:v>
                </c:pt>
                <c:pt idx="5889">
                  <c:v>1067.0999999999999</c:v>
                </c:pt>
                <c:pt idx="5890">
                  <c:v>1067</c:v>
                </c:pt>
                <c:pt idx="5891">
                  <c:v>1066.5000000000002</c:v>
                </c:pt>
                <c:pt idx="5892">
                  <c:v>1066.3999999999999</c:v>
                </c:pt>
                <c:pt idx="5893">
                  <c:v>1065.5000000000002</c:v>
                </c:pt>
                <c:pt idx="5894">
                  <c:v>1064.4000000000003</c:v>
                </c:pt>
                <c:pt idx="5895">
                  <c:v>1064.2</c:v>
                </c:pt>
                <c:pt idx="5896">
                  <c:v>1063.4000000000001</c:v>
                </c:pt>
                <c:pt idx="5897">
                  <c:v>1063.0999999999999</c:v>
                </c:pt>
                <c:pt idx="5898">
                  <c:v>1062.2</c:v>
                </c:pt>
                <c:pt idx="5899">
                  <c:v>1061.9000000000001</c:v>
                </c:pt>
                <c:pt idx="5900">
                  <c:v>1061.3</c:v>
                </c:pt>
                <c:pt idx="5901">
                  <c:v>1061.2999999999997</c:v>
                </c:pt>
                <c:pt idx="5902">
                  <c:v>1060.8</c:v>
                </c:pt>
                <c:pt idx="5903">
                  <c:v>1060.3</c:v>
                </c:pt>
                <c:pt idx="5904">
                  <c:v>1060.1000000000001</c:v>
                </c:pt>
                <c:pt idx="5905">
                  <c:v>1060</c:v>
                </c:pt>
                <c:pt idx="5906">
                  <c:v>1059.2</c:v>
                </c:pt>
                <c:pt idx="5907">
                  <c:v>1058.8999999999999</c:v>
                </c:pt>
                <c:pt idx="5908">
                  <c:v>1058.7999999999997</c:v>
                </c:pt>
                <c:pt idx="5909">
                  <c:v>1058.6000000000001</c:v>
                </c:pt>
                <c:pt idx="5910">
                  <c:v>1058.5</c:v>
                </c:pt>
                <c:pt idx="5911">
                  <c:v>1058.3</c:v>
                </c:pt>
                <c:pt idx="5912">
                  <c:v>1057.8000000000002</c:v>
                </c:pt>
                <c:pt idx="5913">
                  <c:v>1057.7</c:v>
                </c:pt>
                <c:pt idx="5914">
                  <c:v>1057.1000000000004</c:v>
                </c:pt>
                <c:pt idx="5915">
                  <c:v>1056.4999999999998</c:v>
                </c:pt>
                <c:pt idx="5916">
                  <c:v>1056.4000000000001</c:v>
                </c:pt>
                <c:pt idx="5917">
                  <c:v>1056.1999999999998</c:v>
                </c:pt>
                <c:pt idx="5918">
                  <c:v>1055.5000000000002</c:v>
                </c:pt>
                <c:pt idx="5919">
                  <c:v>1054.3</c:v>
                </c:pt>
                <c:pt idx="5920">
                  <c:v>1054.2999999999997</c:v>
                </c:pt>
                <c:pt idx="5921">
                  <c:v>1054.1000000000001</c:v>
                </c:pt>
                <c:pt idx="5922">
                  <c:v>1053.7000000000003</c:v>
                </c:pt>
                <c:pt idx="5923">
                  <c:v>1053.2</c:v>
                </c:pt>
                <c:pt idx="5924">
                  <c:v>1051.4000000000001</c:v>
                </c:pt>
                <c:pt idx="5925">
                  <c:v>1050.7000000000003</c:v>
                </c:pt>
                <c:pt idx="5926">
                  <c:v>1050.7</c:v>
                </c:pt>
                <c:pt idx="5927">
                  <c:v>1050.6000000000001</c:v>
                </c:pt>
                <c:pt idx="5928">
                  <c:v>1050.4000000000001</c:v>
                </c:pt>
                <c:pt idx="5929">
                  <c:v>1050</c:v>
                </c:pt>
                <c:pt idx="5930">
                  <c:v>1049.9000000000001</c:v>
                </c:pt>
                <c:pt idx="5931">
                  <c:v>1049.3</c:v>
                </c:pt>
                <c:pt idx="5932">
                  <c:v>1049.3</c:v>
                </c:pt>
                <c:pt idx="5933">
                  <c:v>1049.1999999999998</c:v>
                </c:pt>
                <c:pt idx="5934">
                  <c:v>1048.7</c:v>
                </c:pt>
                <c:pt idx="5935">
                  <c:v>1048</c:v>
                </c:pt>
                <c:pt idx="5936">
                  <c:v>1047.9999999999998</c:v>
                </c:pt>
                <c:pt idx="5937">
                  <c:v>1047.3000000000002</c:v>
                </c:pt>
                <c:pt idx="5938">
                  <c:v>1045.4000000000001</c:v>
                </c:pt>
                <c:pt idx="5939">
                  <c:v>1045.2</c:v>
                </c:pt>
                <c:pt idx="5940">
                  <c:v>1044.9000000000001</c:v>
                </c:pt>
                <c:pt idx="5941">
                  <c:v>1044.8000000000002</c:v>
                </c:pt>
                <c:pt idx="5942">
                  <c:v>1044.3</c:v>
                </c:pt>
                <c:pt idx="5943">
                  <c:v>1044.2</c:v>
                </c:pt>
                <c:pt idx="5944">
                  <c:v>1043.2</c:v>
                </c:pt>
                <c:pt idx="5945">
                  <c:v>1043.0000000000002</c:v>
                </c:pt>
                <c:pt idx="5946">
                  <c:v>1043.0000000000002</c:v>
                </c:pt>
                <c:pt idx="5947">
                  <c:v>1042.0999999999999</c:v>
                </c:pt>
                <c:pt idx="5948">
                  <c:v>1042.0999999999999</c:v>
                </c:pt>
                <c:pt idx="5949">
                  <c:v>1041.5999999999999</c:v>
                </c:pt>
                <c:pt idx="5950">
                  <c:v>1041.5000000000002</c:v>
                </c:pt>
                <c:pt idx="5951">
                  <c:v>1041.0999999999999</c:v>
                </c:pt>
                <c:pt idx="5952">
                  <c:v>1040.5</c:v>
                </c:pt>
                <c:pt idx="5953">
                  <c:v>1040</c:v>
                </c:pt>
                <c:pt idx="5954">
                  <c:v>1039.6999999999998</c:v>
                </c:pt>
                <c:pt idx="5955">
                  <c:v>1038.8000000000002</c:v>
                </c:pt>
                <c:pt idx="5956">
                  <c:v>1037.8</c:v>
                </c:pt>
                <c:pt idx="5957">
                  <c:v>1036.7</c:v>
                </c:pt>
                <c:pt idx="5958">
                  <c:v>1036.6999999999998</c:v>
                </c:pt>
                <c:pt idx="5959">
                  <c:v>1036.6999999999996</c:v>
                </c:pt>
                <c:pt idx="5960">
                  <c:v>1036.6000000000001</c:v>
                </c:pt>
                <c:pt idx="5961">
                  <c:v>1036.3</c:v>
                </c:pt>
                <c:pt idx="5962">
                  <c:v>1035.8000000000002</c:v>
                </c:pt>
                <c:pt idx="5963">
                  <c:v>1035.3999999999999</c:v>
                </c:pt>
                <c:pt idx="5964">
                  <c:v>1035.3000000000002</c:v>
                </c:pt>
                <c:pt idx="5965">
                  <c:v>1033.5999999999999</c:v>
                </c:pt>
                <c:pt idx="5966">
                  <c:v>1032.5</c:v>
                </c:pt>
                <c:pt idx="5967">
                  <c:v>1032.3</c:v>
                </c:pt>
                <c:pt idx="5968">
                  <c:v>1031.4000000000001</c:v>
                </c:pt>
                <c:pt idx="5969">
                  <c:v>1031.1999999999998</c:v>
                </c:pt>
                <c:pt idx="5970">
                  <c:v>1031.1000000000001</c:v>
                </c:pt>
                <c:pt idx="5971">
                  <c:v>1030.8000000000002</c:v>
                </c:pt>
                <c:pt idx="5972">
                  <c:v>1030.6000000000001</c:v>
                </c:pt>
                <c:pt idx="5973">
                  <c:v>1030.5</c:v>
                </c:pt>
                <c:pt idx="5974">
                  <c:v>1030.0999999999999</c:v>
                </c:pt>
                <c:pt idx="5975">
                  <c:v>1029.6000000000001</c:v>
                </c:pt>
                <c:pt idx="5976">
                  <c:v>1028.9000000000001</c:v>
                </c:pt>
                <c:pt idx="5977">
                  <c:v>1028.8999999999999</c:v>
                </c:pt>
                <c:pt idx="5978">
                  <c:v>1028.4000000000001</c:v>
                </c:pt>
                <c:pt idx="5979">
                  <c:v>1027.6000000000001</c:v>
                </c:pt>
                <c:pt idx="5980">
                  <c:v>1026.3000000000002</c:v>
                </c:pt>
                <c:pt idx="5981">
                  <c:v>1026.0999999999999</c:v>
                </c:pt>
                <c:pt idx="5982">
                  <c:v>1025.9000000000001</c:v>
                </c:pt>
                <c:pt idx="5983">
                  <c:v>1025.3999999999999</c:v>
                </c:pt>
                <c:pt idx="5984">
                  <c:v>1025.0999999999999</c:v>
                </c:pt>
                <c:pt idx="5985">
                  <c:v>1025.0000000000005</c:v>
                </c:pt>
                <c:pt idx="5986">
                  <c:v>1023.9</c:v>
                </c:pt>
                <c:pt idx="5987">
                  <c:v>1023.7999999999997</c:v>
                </c:pt>
                <c:pt idx="5988">
                  <c:v>1023.4000000000001</c:v>
                </c:pt>
                <c:pt idx="5989">
                  <c:v>1023.3000000000001</c:v>
                </c:pt>
                <c:pt idx="5990">
                  <c:v>1023</c:v>
                </c:pt>
                <c:pt idx="5991">
                  <c:v>1022.6999999999999</c:v>
                </c:pt>
                <c:pt idx="5992">
                  <c:v>1021.5</c:v>
                </c:pt>
                <c:pt idx="5993">
                  <c:v>1020.9</c:v>
                </c:pt>
                <c:pt idx="5994">
                  <c:v>1020.8</c:v>
                </c:pt>
                <c:pt idx="5995">
                  <c:v>1019.7999999999997</c:v>
                </c:pt>
                <c:pt idx="5996">
                  <c:v>1019.5</c:v>
                </c:pt>
                <c:pt idx="5997">
                  <c:v>1018.9000000000001</c:v>
                </c:pt>
                <c:pt idx="5998">
                  <c:v>1018.9000000000001</c:v>
                </c:pt>
                <c:pt idx="5999">
                  <c:v>1018.8</c:v>
                </c:pt>
                <c:pt idx="6000">
                  <c:v>1017.7000000000002</c:v>
                </c:pt>
                <c:pt idx="6001">
                  <c:v>1017.1000000000001</c:v>
                </c:pt>
                <c:pt idx="6002">
                  <c:v>1017</c:v>
                </c:pt>
                <c:pt idx="6003">
                  <c:v>1016.9999999999999</c:v>
                </c:pt>
                <c:pt idx="6004">
                  <c:v>1016.6999999999999</c:v>
                </c:pt>
                <c:pt idx="6005">
                  <c:v>1015.9999999999998</c:v>
                </c:pt>
                <c:pt idx="6006">
                  <c:v>1015.7000000000002</c:v>
                </c:pt>
                <c:pt idx="6007">
                  <c:v>1014.8000000000003</c:v>
                </c:pt>
                <c:pt idx="6008">
                  <c:v>1013.9000000000001</c:v>
                </c:pt>
                <c:pt idx="6009">
                  <c:v>1013.7</c:v>
                </c:pt>
                <c:pt idx="6010">
                  <c:v>1013</c:v>
                </c:pt>
                <c:pt idx="6011">
                  <c:v>1011.8</c:v>
                </c:pt>
                <c:pt idx="6012">
                  <c:v>1011.6999999999998</c:v>
                </c:pt>
                <c:pt idx="6013">
                  <c:v>1011.6</c:v>
                </c:pt>
                <c:pt idx="6014">
                  <c:v>1011.0999999999998</c:v>
                </c:pt>
                <c:pt idx="6015">
                  <c:v>1010.3</c:v>
                </c:pt>
                <c:pt idx="6016">
                  <c:v>1009.7999999999998</c:v>
                </c:pt>
                <c:pt idx="6017">
                  <c:v>1009</c:v>
                </c:pt>
                <c:pt idx="6018">
                  <c:v>1008.8000000000001</c:v>
                </c:pt>
                <c:pt idx="6019">
                  <c:v>1008.5</c:v>
                </c:pt>
                <c:pt idx="6020">
                  <c:v>1008.1</c:v>
                </c:pt>
                <c:pt idx="6021">
                  <c:v>1008.0999999999999</c:v>
                </c:pt>
                <c:pt idx="6022">
                  <c:v>1008</c:v>
                </c:pt>
                <c:pt idx="6023">
                  <c:v>1007.8000000000001</c:v>
                </c:pt>
                <c:pt idx="6024">
                  <c:v>1007.7</c:v>
                </c:pt>
                <c:pt idx="6025">
                  <c:v>1006.8000000000001</c:v>
                </c:pt>
                <c:pt idx="6026">
                  <c:v>1006.5</c:v>
                </c:pt>
                <c:pt idx="6027">
                  <c:v>1006.2</c:v>
                </c:pt>
                <c:pt idx="6028">
                  <c:v>1005.7</c:v>
                </c:pt>
                <c:pt idx="6029">
                  <c:v>1005.6999999999999</c:v>
                </c:pt>
                <c:pt idx="6030">
                  <c:v>1005.2999999999998</c:v>
                </c:pt>
                <c:pt idx="6031">
                  <c:v>1005.0999999999999</c:v>
                </c:pt>
                <c:pt idx="6032">
                  <c:v>1004.3999999999999</c:v>
                </c:pt>
                <c:pt idx="6033">
                  <c:v>1004.3000000000001</c:v>
                </c:pt>
                <c:pt idx="6034">
                  <c:v>1004.0999999999999</c:v>
                </c:pt>
                <c:pt idx="6035">
                  <c:v>1003.1</c:v>
                </c:pt>
                <c:pt idx="6036">
                  <c:v>1002.6000000000001</c:v>
                </c:pt>
                <c:pt idx="6037">
                  <c:v>1001.5999999999999</c:v>
                </c:pt>
                <c:pt idx="6038">
                  <c:v>1001.1999999999999</c:v>
                </c:pt>
                <c:pt idx="6039">
                  <c:v>1001.0000000000001</c:v>
                </c:pt>
                <c:pt idx="6040">
                  <c:v>1000.0000000000001</c:v>
                </c:pt>
                <c:pt idx="6041">
                  <c:v>999.70000000000027</c:v>
                </c:pt>
                <c:pt idx="6042">
                  <c:v>999.30000000000018</c:v>
                </c:pt>
                <c:pt idx="6043">
                  <c:v>999.2</c:v>
                </c:pt>
                <c:pt idx="6044">
                  <c:v>998.8</c:v>
                </c:pt>
                <c:pt idx="6045">
                  <c:v>998.2</c:v>
                </c:pt>
                <c:pt idx="6046">
                  <c:v>997.1</c:v>
                </c:pt>
                <c:pt idx="6047">
                  <c:v>996.8</c:v>
                </c:pt>
                <c:pt idx="6048">
                  <c:v>995.59999999999991</c:v>
                </c:pt>
                <c:pt idx="6049">
                  <c:v>994.59999999999991</c:v>
                </c:pt>
                <c:pt idx="6050">
                  <c:v>994.4</c:v>
                </c:pt>
                <c:pt idx="6051">
                  <c:v>992.50000000000011</c:v>
                </c:pt>
                <c:pt idx="6052">
                  <c:v>992.0999999999998</c:v>
                </c:pt>
                <c:pt idx="6053">
                  <c:v>991.3</c:v>
                </c:pt>
                <c:pt idx="6054">
                  <c:v>991.0999999999998</c:v>
                </c:pt>
                <c:pt idx="6055">
                  <c:v>990.10000000000025</c:v>
                </c:pt>
                <c:pt idx="6056">
                  <c:v>989.9</c:v>
                </c:pt>
                <c:pt idx="6057">
                  <c:v>989.6</c:v>
                </c:pt>
                <c:pt idx="6058">
                  <c:v>989.09999999999991</c:v>
                </c:pt>
                <c:pt idx="6059">
                  <c:v>988.6</c:v>
                </c:pt>
                <c:pt idx="6060">
                  <c:v>987.29999999999984</c:v>
                </c:pt>
                <c:pt idx="6061">
                  <c:v>986.89999999999975</c:v>
                </c:pt>
                <c:pt idx="6062">
                  <c:v>986.69999999999982</c:v>
                </c:pt>
                <c:pt idx="6063">
                  <c:v>986.5</c:v>
                </c:pt>
                <c:pt idx="6064">
                  <c:v>985.40000000000032</c:v>
                </c:pt>
                <c:pt idx="6065">
                  <c:v>985.30000000000018</c:v>
                </c:pt>
                <c:pt idx="6066">
                  <c:v>984.79999999999984</c:v>
                </c:pt>
                <c:pt idx="6067">
                  <c:v>983.69999999999993</c:v>
                </c:pt>
                <c:pt idx="6068">
                  <c:v>983.6</c:v>
                </c:pt>
                <c:pt idx="6069">
                  <c:v>983.4</c:v>
                </c:pt>
                <c:pt idx="6070">
                  <c:v>983.10000000000014</c:v>
                </c:pt>
                <c:pt idx="6071">
                  <c:v>982.79999999999984</c:v>
                </c:pt>
                <c:pt idx="6072">
                  <c:v>982.7</c:v>
                </c:pt>
                <c:pt idx="6073">
                  <c:v>982.69999999999993</c:v>
                </c:pt>
                <c:pt idx="6074">
                  <c:v>982.49999999999989</c:v>
                </c:pt>
                <c:pt idx="6075">
                  <c:v>982.19999999999993</c:v>
                </c:pt>
                <c:pt idx="6076">
                  <c:v>982</c:v>
                </c:pt>
                <c:pt idx="6077">
                  <c:v>981.80000000000007</c:v>
                </c:pt>
                <c:pt idx="6078">
                  <c:v>981.80000000000007</c:v>
                </c:pt>
                <c:pt idx="6079">
                  <c:v>981.50000000000011</c:v>
                </c:pt>
                <c:pt idx="6080">
                  <c:v>981.5</c:v>
                </c:pt>
                <c:pt idx="6081">
                  <c:v>981.00000000000011</c:v>
                </c:pt>
                <c:pt idx="6082">
                  <c:v>980.80000000000007</c:v>
                </c:pt>
                <c:pt idx="6083">
                  <c:v>980.79999999999984</c:v>
                </c:pt>
                <c:pt idx="6084">
                  <c:v>979.69999999999982</c:v>
                </c:pt>
                <c:pt idx="6085">
                  <c:v>979.60000000000014</c:v>
                </c:pt>
                <c:pt idx="6086">
                  <c:v>978.9</c:v>
                </c:pt>
                <c:pt idx="6087">
                  <c:v>978.20000000000016</c:v>
                </c:pt>
                <c:pt idx="6088">
                  <c:v>978.19999999999993</c:v>
                </c:pt>
                <c:pt idx="6089">
                  <c:v>977.9</c:v>
                </c:pt>
                <c:pt idx="6090">
                  <c:v>977.8</c:v>
                </c:pt>
                <c:pt idx="6091">
                  <c:v>977.69999999999993</c:v>
                </c:pt>
                <c:pt idx="6092">
                  <c:v>976.29999999999984</c:v>
                </c:pt>
                <c:pt idx="6093">
                  <c:v>975.5</c:v>
                </c:pt>
                <c:pt idx="6094">
                  <c:v>974.69999999999993</c:v>
                </c:pt>
                <c:pt idx="6095">
                  <c:v>974.69999999999993</c:v>
                </c:pt>
                <c:pt idx="6096">
                  <c:v>974.29999999999984</c:v>
                </c:pt>
                <c:pt idx="6097">
                  <c:v>974.20000000000016</c:v>
                </c:pt>
                <c:pt idx="6098">
                  <c:v>974.09999999999991</c:v>
                </c:pt>
                <c:pt idx="6099">
                  <c:v>973.7</c:v>
                </c:pt>
                <c:pt idx="6100">
                  <c:v>973.6</c:v>
                </c:pt>
                <c:pt idx="6101">
                  <c:v>973.4</c:v>
                </c:pt>
                <c:pt idx="6102">
                  <c:v>973.39999999999986</c:v>
                </c:pt>
                <c:pt idx="6103">
                  <c:v>973.09999999999991</c:v>
                </c:pt>
                <c:pt idx="6104">
                  <c:v>973.00000000000011</c:v>
                </c:pt>
                <c:pt idx="6105">
                  <c:v>972.60000000000014</c:v>
                </c:pt>
                <c:pt idx="6106">
                  <c:v>972.1</c:v>
                </c:pt>
                <c:pt idx="6107">
                  <c:v>971.50000000000011</c:v>
                </c:pt>
                <c:pt idx="6108">
                  <c:v>971.4</c:v>
                </c:pt>
                <c:pt idx="6109">
                  <c:v>971.3</c:v>
                </c:pt>
                <c:pt idx="6110">
                  <c:v>969.99999999999989</c:v>
                </c:pt>
                <c:pt idx="6111">
                  <c:v>969.80000000000007</c:v>
                </c:pt>
                <c:pt idx="6112">
                  <c:v>969.7</c:v>
                </c:pt>
                <c:pt idx="6113">
                  <c:v>969.09999999999991</c:v>
                </c:pt>
                <c:pt idx="6114">
                  <c:v>968.7</c:v>
                </c:pt>
                <c:pt idx="6115">
                  <c:v>968.09999999999991</c:v>
                </c:pt>
                <c:pt idx="6116">
                  <c:v>967.9</c:v>
                </c:pt>
                <c:pt idx="6117">
                  <c:v>967.89999999999986</c:v>
                </c:pt>
                <c:pt idx="6118">
                  <c:v>967.7</c:v>
                </c:pt>
                <c:pt idx="6119">
                  <c:v>967.09999999999991</c:v>
                </c:pt>
                <c:pt idx="6120">
                  <c:v>966.69999999999993</c:v>
                </c:pt>
                <c:pt idx="6121">
                  <c:v>964.99999999999989</c:v>
                </c:pt>
                <c:pt idx="6122">
                  <c:v>964.69999999999993</c:v>
                </c:pt>
                <c:pt idx="6123">
                  <c:v>964.6</c:v>
                </c:pt>
                <c:pt idx="6124">
                  <c:v>964.30000000000007</c:v>
                </c:pt>
                <c:pt idx="6125">
                  <c:v>964.30000000000007</c:v>
                </c:pt>
                <c:pt idx="6126">
                  <c:v>962.89999999999986</c:v>
                </c:pt>
                <c:pt idx="6127">
                  <c:v>962.20000000000027</c:v>
                </c:pt>
                <c:pt idx="6128">
                  <c:v>961.8</c:v>
                </c:pt>
                <c:pt idx="6129">
                  <c:v>961.79999999999984</c:v>
                </c:pt>
                <c:pt idx="6130">
                  <c:v>961.60000000000014</c:v>
                </c:pt>
                <c:pt idx="6131">
                  <c:v>961.2</c:v>
                </c:pt>
                <c:pt idx="6132">
                  <c:v>960.80000000000007</c:v>
                </c:pt>
                <c:pt idx="6133">
                  <c:v>960.8</c:v>
                </c:pt>
                <c:pt idx="6134">
                  <c:v>960.40000000000009</c:v>
                </c:pt>
                <c:pt idx="6135">
                  <c:v>958.69999999999982</c:v>
                </c:pt>
                <c:pt idx="6136">
                  <c:v>958.09999999999991</c:v>
                </c:pt>
                <c:pt idx="6137">
                  <c:v>957.70000000000016</c:v>
                </c:pt>
                <c:pt idx="6138">
                  <c:v>957.69999999999993</c:v>
                </c:pt>
                <c:pt idx="6139">
                  <c:v>957</c:v>
                </c:pt>
                <c:pt idx="6140">
                  <c:v>956.99999999999989</c:v>
                </c:pt>
                <c:pt idx="6141">
                  <c:v>956.69999999999982</c:v>
                </c:pt>
                <c:pt idx="6142">
                  <c:v>956.39999999999986</c:v>
                </c:pt>
                <c:pt idx="6143">
                  <c:v>955.8</c:v>
                </c:pt>
                <c:pt idx="6144">
                  <c:v>954.7</c:v>
                </c:pt>
                <c:pt idx="6145">
                  <c:v>954</c:v>
                </c:pt>
                <c:pt idx="6146">
                  <c:v>952.99999999999989</c:v>
                </c:pt>
                <c:pt idx="6147">
                  <c:v>951.4</c:v>
                </c:pt>
                <c:pt idx="6148">
                  <c:v>951</c:v>
                </c:pt>
                <c:pt idx="6149">
                  <c:v>950.80000000000007</c:v>
                </c:pt>
                <c:pt idx="6150">
                  <c:v>950.7</c:v>
                </c:pt>
                <c:pt idx="6151">
                  <c:v>950.50000000000011</c:v>
                </c:pt>
                <c:pt idx="6152">
                  <c:v>950.09999999999991</c:v>
                </c:pt>
                <c:pt idx="6153">
                  <c:v>950</c:v>
                </c:pt>
                <c:pt idx="6154">
                  <c:v>948.9</c:v>
                </c:pt>
                <c:pt idx="6155">
                  <c:v>948.10000000000014</c:v>
                </c:pt>
                <c:pt idx="6156">
                  <c:v>947.89999999999986</c:v>
                </c:pt>
                <c:pt idx="6157">
                  <c:v>947.4</c:v>
                </c:pt>
                <c:pt idx="6158">
                  <c:v>947</c:v>
                </c:pt>
                <c:pt idx="6159">
                  <c:v>946.8</c:v>
                </c:pt>
                <c:pt idx="6160">
                  <c:v>946.00000000000011</c:v>
                </c:pt>
                <c:pt idx="6161">
                  <c:v>945.7</c:v>
                </c:pt>
                <c:pt idx="6162">
                  <c:v>944.5</c:v>
                </c:pt>
                <c:pt idx="6163">
                  <c:v>944.49999999999977</c:v>
                </c:pt>
                <c:pt idx="6164">
                  <c:v>943.4</c:v>
                </c:pt>
                <c:pt idx="6165">
                  <c:v>943.19999999999993</c:v>
                </c:pt>
                <c:pt idx="6166">
                  <c:v>942.90000000000009</c:v>
                </c:pt>
                <c:pt idx="6167">
                  <c:v>942.90000000000009</c:v>
                </c:pt>
                <c:pt idx="6168">
                  <c:v>942.8</c:v>
                </c:pt>
                <c:pt idx="6169">
                  <c:v>942.69999999999993</c:v>
                </c:pt>
                <c:pt idx="6170">
                  <c:v>941.9000000000002</c:v>
                </c:pt>
                <c:pt idx="6171">
                  <c:v>941.40000000000009</c:v>
                </c:pt>
                <c:pt idx="6172">
                  <c:v>941.29999999999984</c:v>
                </c:pt>
                <c:pt idx="6173">
                  <c:v>941.29999999999984</c:v>
                </c:pt>
                <c:pt idx="6174">
                  <c:v>940.7</c:v>
                </c:pt>
                <c:pt idx="6175">
                  <c:v>940.60000000000025</c:v>
                </c:pt>
                <c:pt idx="6176">
                  <c:v>940.09999999999991</c:v>
                </c:pt>
                <c:pt idx="6177">
                  <c:v>938.4000000000002</c:v>
                </c:pt>
                <c:pt idx="6178">
                  <c:v>937.99999999999989</c:v>
                </c:pt>
                <c:pt idx="6179">
                  <c:v>937.50000000000011</c:v>
                </c:pt>
                <c:pt idx="6180">
                  <c:v>937.09999999999991</c:v>
                </c:pt>
                <c:pt idx="6181">
                  <c:v>936.7</c:v>
                </c:pt>
                <c:pt idx="6182">
                  <c:v>936.20000000000016</c:v>
                </c:pt>
                <c:pt idx="6183">
                  <c:v>936.1</c:v>
                </c:pt>
                <c:pt idx="6184">
                  <c:v>936.09999999999991</c:v>
                </c:pt>
                <c:pt idx="6185">
                  <c:v>935.7</c:v>
                </c:pt>
                <c:pt idx="6186">
                  <c:v>935.6</c:v>
                </c:pt>
                <c:pt idx="6187">
                  <c:v>935.20000000000016</c:v>
                </c:pt>
                <c:pt idx="6188">
                  <c:v>934.90000000000009</c:v>
                </c:pt>
                <c:pt idx="6189">
                  <c:v>934.79999999999984</c:v>
                </c:pt>
                <c:pt idx="6190">
                  <c:v>934.5</c:v>
                </c:pt>
                <c:pt idx="6191">
                  <c:v>934.30000000000007</c:v>
                </c:pt>
                <c:pt idx="6192">
                  <c:v>933.3000000000003</c:v>
                </c:pt>
                <c:pt idx="6193">
                  <c:v>932.2</c:v>
                </c:pt>
                <c:pt idx="6194">
                  <c:v>931.8</c:v>
                </c:pt>
                <c:pt idx="6195">
                  <c:v>931.5</c:v>
                </c:pt>
                <c:pt idx="6196">
                  <c:v>931.2</c:v>
                </c:pt>
                <c:pt idx="6197">
                  <c:v>930.7</c:v>
                </c:pt>
                <c:pt idx="6198">
                  <c:v>930.49999999999989</c:v>
                </c:pt>
                <c:pt idx="6199">
                  <c:v>929.80000000000007</c:v>
                </c:pt>
                <c:pt idx="6200">
                  <c:v>928.90000000000032</c:v>
                </c:pt>
                <c:pt idx="6201">
                  <c:v>928.90000000000009</c:v>
                </c:pt>
                <c:pt idx="6202">
                  <c:v>928.9</c:v>
                </c:pt>
                <c:pt idx="6203">
                  <c:v>928.4</c:v>
                </c:pt>
                <c:pt idx="6204">
                  <c:v>928.39999999999986</c:v>
                </c:pt>
                <c:pt idx="6205">
                  <c:v>927.59999999999991</c:v>
                </c:pt>
                <c:pt idx="6206">
                  <c:v>927.20000000000016</c:v>
                </c:pt>
                <c:pt idx="6207">
                  <c:v>927.2</c:v>
                </c:pt>
                <c:pt idx="6208">
                  <c:v>927</c:v>
                </c:pt>
                <c:pt idx="6209">
                  <c:v>926.90000000000009</c:v>
                </c:pt>
                <c:pt idx="6210">
                  <c:v>926.79999999999984</c:v>
                </c:pt>
                <c:pt idx="6211">
                  <c:v>926.30000000000007</c:v>
                </c:pt>
                <c:pt idx="6212">
                  <c:v>926.2</c:v>
                </c:pt>
                <c:pt idx="6213">
                  <c:v>925.7</c:v>
                </c:pt>
                <c:pt idx="6214">
                  <c:v>925.50000000000011</c:v>
                </c:pt>
                <c:pt idx="6215">
                  <c:v>925.39999999999986</c:v>
                </c:pt>
                <c:pt idx="6216">
                  <c:v>925.19999999999993</c:v>
                </c:pt>
                <c:pt idx="6217">
                  <c:v>925.1</c:v>
                </c:pt>
                <c:pt idx="6218">
                  <c:v>924.79999999999973</c:v>
                </c:pt>
                <c:pt idx="6219">
                  <c:v>924.10000000000014</c:v>
                </c:pt>
                <c:pt idx="6220">
                  <c:v>924.09999999999991</c:v>
                </c:pt>
                <c:pt idx="6221">
                  <c:v>924</c:v>
                </c:pt>
                <c:pt idx="6222">
                  <c:v>923.49999999999989</c:v>
                </c:pt>
                <c:pt idx="6223">
                  <c:v>922.9000000000002</c:v>
                </c:pt>
                <c:pt idx="6224">
                  <c:v>922.69999999999982</c:v>
                </c:pt>
                <c:pt idx="6225">
                  <c:v>922.19999999999993</c:v>
                </c:pt>
                <c:pt idx="6226">
                  <c:v>921.99999999999989</c:v>
                </c:pt>
                <c:pt idx="6227">
                  <c:v>921.69999999999993</c:v>
                </c:pt>
                <c:pt idx="6228">
                  <c:v>921.00000000000011</c:v>
                </c:pt>
                <c:pt idx="6229">
                  <c:v>920.4</c:v>
                </c:pt>
                <c:pt idx="6230">
                  <c:v>919.1</c:v>
                </c:pt>
                <c:pt idx="6231">
                  <c:v>918.99999999999977</c:v>
                </c:pt>
                <c:pt idx="6232">
                  <c:v>918.6</c:v>
                </c:pt>
                <c:pt idx="6233">
                  <c:v>918.6</c:v>
                </c:pt>
                <c:pt idx="6234">
                  <c:v>918.20000000000016</c:v>
                </c:pt>
                <c:pt idx="6235">
                  <c:v>917.7</c:v>
                </c:pt>
                <c:pt idx="6236">
                  <c:v>916.20000000000016</c:v>
                </c:pt>
                <c:pt idx="6237">
                  <c:v>916.1</c:v>
                </c:pt>
                <c:pt idx="6238">
                  <c:v>915.10000000000014</c:v>
                </c:pt>
                <c:pt idx="6239">
                  <c:v>914.50000000000023</c:v>
                </c:pt>
                <c:pt idx="6240">
                  <c:v>914.1</c:v>
                </c:pt>
                <c:pt idx="6241">
                  <c:v>913.9</c:v>
                </c:pt>
                <c:pt idx="6242">
                  <c:v>913.00000000000023</c:v>
                </c:pt>
                <c:pt idx="6243">
                  <c:v>913</c:v>
                </c:pt>
                <c:pt idx="6244">
                  <c:v>912.30000000000007</c:v>
                </c:pt>
                <c:pt idx="6245">
                  <c:v>912.20000000000016</c:v>
                </c:pt>
                <c:pt idx="6246">
                  <c:v>912.00000000000011</c:v>
                </c:pt>
                <c:pt idx="6247">
                  <c:v>911.9</c:v>
                </c:pt>
                <c:pt idx="6248">
                  <c:v>911.80000000000007</c:v>
                </c:pt>
                <c:pt idx="6249">
                  <c:v>911.1</c:v>
                </c:pt>
                <c:pt idx="6250">
                  <c:v>910.5999999999998</c:v>
                </c:pt>
                <c:pt idx="6251">
                  <c:v>910.30000000000007</c:v>
                </c:pt>
                <c:pt idx="6252">
                  <c:v>909.9</c:v>
                </c:pt>
                <c:pt idx="6253">
                  <c:v>909.50000000000011</c:v>
                </c:pt>
                <c:pt idx="6254">
                  <c:v>909</c:v>
                </c:pt>
                <c:pt idx="6255">
                  <c:v>908.9</c:v>
                </c:pt>
                <c:pt idx="6256">
                  <c:v>908.89999999999986</c:v>
                </c:pt>
                <c:pt idx="6257">
                  <c:v>908.5</c:v>
                </c:pt>
                <c:pt idx="6258">
                  <c:v>907.90000000000009</c:v>
                </c:pt>
                <c:pt idx="6259">
                  <c:v>907.60000000000025</c:v>
                </c:pt>
                <c:pt idx="6260">
                  <c:v>907.50000000000011</c:v>
                </c:pt>
                <c:pt idx="6261">
                  <c:v>907.1</c:v>
                </c:pt>
                <c:pt idx="6262">
                  <c:v>906.60000000000014</c:v>
                </c:pt>
                <c:pt idx="6263">
                  <c:v>906.4</c:v>
                </c:pt>
                <c:pt idx="6264">
                  <c:v>906.30000000000018</c:v>
                </c:pt>
                <c:pt idx="6265">
                  <c:v>906.30000000000018</c:v>
                </c:pt>
                <c:pt idx="6266">
                  <c:v>906.3</c:v>
                </c:pt>
                <c:pt idx="6267">
                  <c:v>905.6</c:v>
                </c:pt>
                <c:pt idx="6268">
                  <c:v>905.4</c:v>
                </c:pt>
                <c:pt idx="6269">
                  <c:v>904.99999999999989</c:v>
                </c:pt>
                <c:pt idx="6270">
                  <c:v>904.99999999999989</c:v>
                </c:pt>
                <c:pt idx="6271">
                  <c:v>903.8</c:v>
                </c:pt>
                <c:pt idx="6272">
                  <c:v>903.09999999999991</c:v>
                </c:pt>
                <c:pt idx="6273">
                  <c:v>902.6</c:v>
                </c:pt>
                <c:pt idx="6274">
                  <c:v>902.5</c:v>
                </c:pt>
                <c:pt idx="6275">
                  <c:v>901</c:v>
                </c:pt>
                <c:pt idx="6276">
                  <c:v>900.9</c:v>
                </c:pt>
                <c:pt idx="6277">
                  <c:v>900.89999999999986</c:v>
                </c:pt>
                <c:pt idx="6278">
                  <c:v>900.7</c:v>
                </c:pt>
                <c:pt idx="6279">
                  <c:v>900.4</c:v>
                </c:pt>
                <c:pt idx="6280">
                  <c:v>900.30000000000007</c:v>
                </c:pt>
                <c:pt idx="6281">
                  <c:v>900.1</c:v>
                </c:pt>
                <c:pt idx="6282">
                  <c:v>898.79999999999984</c:v>
                </c:pt>
                <c:pt idx="6283">
                  <c:v>898.70000000000016</c:v>
                </c:pt>
                <c:pt idx="6284">
                  <c:v>898.69999999999982</c:v>
                </c:pt>
                <c:pt idx="6285">
                  <c:v>898</c:v>
                </c:pt>
                <c:pt idx="6286">
                  <c:v>897.90000000000009</c:v>
                </c:pt>
                <c:pt idx="6287">
                  <c:v>897.4</c:v>
                </c:pt>
                <c:pt idx="6288">
                  <c:v>897.30000000000007</c:v>
                </c:pt>
                <c:pt idx="6289">
                  <c:v>896.99999999999989</c:v>
                </c:pt>
                <c:pt idx="6290">
                  <c:v>896.80000000000007</c:v>
                </c:pt>
                <c:pt idx="6291">
                  <c:v>896.79999999999984</c:v>
                </c:pt>
                <c:pt idx="6292">
                  <c:v>896.30000000000018</c:v>
                </c:pt>
                <c:pt idx="6293">
                  <c:v>895.29999999999984</c:v>
                </c:pt>
                <c:pt idx="6294">
                  <c:v>895.2</c:v>
                </c:pt>
                <c:pt idx="6295">
                  <c:v>893.90000000000009</c:v>
                </c:pt>
                <c:pt idx="6296">
                  <c:v>893.90000000000009</c:v>
                </c:pt>
                <c:pt idx="6297">
                  <c:v>892.79999999999973</c:v>
                </c:pt>
                <c:pt idx="6298">
                  <c:v>891.6</c:v>
                </c:pt>
                <c:pt idx="6299">
                  <c:v>890.9</c:v>
                </c:pt>
                <c:pt idx="6300">
                  <c:v>890.60000000000014</c:v>
                </c:pt>
                <c:pt idx="6301">
                  <c:v>890.10000000000025</c:v>
                </c:pt>
                <c:pt idx="6302">
                  <c:v>888.9</c:v>
                </c:pt>
                <c:pt idx="6303">
                  <c:v>888.89999999999986</c:v>
                </c:pt>
                <c:pt idx="6304">
                  <c:v>888.49999999999989</c:v>
                </c:pt>
                <c:pt idx="6305">
                  <c:v>886.90000000000009</c:v>
                </c:pt>
                <c:pt idx="6306">
                  <c:v>886.3</c:v>
                </c:pt>
                <c:pt idx="6307">
                  <c:v>885.90000000000009</c:v>
                </c:pt>
                <c:pt idx="6308">
                  <c:v>885.80000000000007</c:v>
                </c:pt>
                <c:pt idx="6309">
                  <c:v>885.7</c:v>
                </c:pt>
                <c:pt idx="6310">
                  <c:v>885.59999999999991</c:v>
                </c:pt>
                <c:pt idx="6311">
                  <c:v>885.49999999999989</c:v>
                </c:pt>
                <c:pt idx="6312">
                  <c:v>885.40000000000009</c:v>
                </c:pt>
                <c:pt idx="6313">
                  <c:v>885</c:v>
                </c:pt>
                <c:pt idx="6314">
                  <c:v>883.69999999999959</c:v>
                </c:pt>
                <c:pt idx="6315">
                  <c:v>881.99999999999977</c:v>
                </c:pt>
                <c:pt idx="6316">
                  <c:v>881</c:v>
                </c:pt>
                <c:pt idx="6317">
                  <c:v>880.70000000000016</c:v>
                </c:pt>
                <c:pt idx="6318">
                  <c:v>878.6</c:v>
                </c:pt>
                <c:pt idx="6319">
                  <c:v>878.2</c:v>
                </c:pt>
                <c:pt idx="6320">
                  <c:v>878</c:v>
                </c:pt>
                <c:pt idx="6321">
                  <c:v>877.70000000000027</c:v>
                </c:pt>
                <c:pt idx="6322">
                  <c:v>877.4</c:v>
                </c:pt>
                <c:pt idx="6323">
                  <c:v>877.1</c:v>
                </c:pt>
                <c:pt idx="6324">
                  <c:v>876.9</c:v>
                </c:pt>
                <c:pt idx="6325">
                  <c:v>876.09999999999991</c:v>
                </c:pt>
                <c:pt idx="6326">
                  <c:v>876.00000000000011</c:v>
                </c:pt>
                <c:pt idx="6327">
                  <c:v>875.7</c:v>
                </c:pt>
                <c:pt idx="6328">
                  <c:v>875.4</c:v>
                </c:pt>
                <c:pt idx="6329">
                  <c:v>875</c:v>
                </c:pt>
                <c:pt idx="6330">
                  <c:v>874.99999999999977</c:v>
                </c:pt>
                <c:pt idx="6331">
                  <c:v>874.6</c:v>
                </c:pt>
                <c:pt idx="6332">
                  <c:v>874.6</c:v>
                </c:pt>
                <c:pt idx="6333">
                  <c:v>874.49999999999989</c:v>
                </c:pt>
                <c:pt idx="6334">
                  <c:v>873.2</c:v>
                </c:pt>
                <c:pt idx="6335">
                  <c:v>873.09999999999991</c:v>
                </c:pt>
                <c:pt idx="6336">
                  <c:v>872.59999999999991</c:v>
                </c:pt>
                <c:pt idx="6337">
                  <c:v>872.5999999999998</c:v>
                </c:pt>
                <c:pt idx="6338">
                  <c:v>872.2</c:v>
                </c:pt>
                <c:pt idx="6339">
                  <c:v>871.99999999999989</c:v>
                </c:pt>
                <c:pt idx="6340">
                  <c:v>871.80000000000007</c:v>
                </c:pt>
                <c:pt idx="6341">
                  <c:v>871.29999999999984</c:v>
                </c:pt>
                <c:pt idx="6342">
                  <c:v>870</c:v>
                </c:pt>
                <c:pt idx="6343">
                  <c:v>870</c:v>
                </c:pt>
                <c:pt idx="6344">
                  <c:v>868.09999999999991</c:v>
                </c:pt>
                <c:pt idx="6345">
                  <c:v>867.40000000000032</c:v>
                </c:pt>
                <c:pt idx="6346">
                  <c:v>866.89999999999986</c:v>
                </c:pt>
                <c:pt idx="6347">
                  <c:v>866.6</c:v>
                </c:pt>
                <c:pt idx="6348">
                  <c:v>866.59999999999991</c:v>
                </c:pt>
                <c:pt idx="6349">
                  <c:v>865.9000000000002</c:v>
                </c:pt>
                <c:pt idx="6350">
                  <c:v>864.9</c:v>
                </c:pt>
                <c:pt idx="6351">
                  <c:v>864.59999999999991</c:v>
                </c:pt>
                <c:pt idx="6352">
                  <c:v>864.5</c:v>
                </c:pt>
                <c:pt idx="6353">
                  <c:v>864.3</c:v>
                </c:pt>
                <c:pt idx="6354">
                  <c:v>864.19999999999993</c:v>
                </c:pt>
                <c:pt idx="6355">
                  <c:v>864.19999999999993</c:v>
                </c:pt>
                <c:pt idx="6356">
                  <c:v>863.49999999999989</c:v>
                </c:pt>
                <c:pt idx="6357">
                  <c:v>862.8</c:v>
                </c:pt>
                <c:pt idx="6358">
                  <c:v>861.9</c:v>
                </c:pt>
                <c:pt idx="6359">
                  <c:v>861.20000000000016</c:v>
                </c:pt>
                <c:pt idx="6360">
                  <c:v>860.3</c:v>
                </c:pt>
                <c:pt idx="6361">
                  <c:v>860.1</c:v>
                </c:pt>
                <c:pt idx="6362">
                  <c:v>859.6</c:v>
                </c:pt>
                <c:pt idx="6363">
                  <c:v>859.2</c:v>
                </c:pt>
                <c:pt idx="6364">
                  <c:v>858.89999999999986</c:v>
                </c:pt>
                <c:pt idx="6365">
                  <c:v>857.5999999999998</c:v>
                </c:pt>
                <c:pt idx="6366">
                  <c:v>857.49999999999989</c:v>
                </c:pt>
                <c:pt idx="6367">
                  <c:v>856.9</c:v>
                </c:pt>
                <c:pt idx="6368">
                  <c:v>856.69999999999993</c:v>
                </c:pt>
                <c:pt idx="6369">
                  <c:v>856.19999999999993</c:v>
                </c:pt>
                <c:pt idx="6370">
                  <c:v>855.80000000000007</c:v>
                </c:pt>
                <c:pt idx="6371">
                  <c:v>855.7</c:v>
                </c:pt>
                <c:pt idx="6372">
                  <c:v>855</c:v>
                </c:pt>
                <c:pt idx="6373">
                  <c:v>854.9</c:v>
                </c:pt>
                <c:pt idx="6374">
                  <c:v>854.89999999999986</c:v>
                </c:pt>
                <c:pt idx="6375">
                  <c:v>854.3</c:v>
                </c:pt>
                <c:pt idx="6376">
                  <c:v>853.70000000000016</c:v>
                </c:pt>
                <c:pt idx="6377">
                  <c:v>853.6</c:v>
                </c:pt>
                <c:pt idx="6378">
                  <c:v>851.50000000000011</c:v>
                </c:pt>
                <c:pt idx="6379">
                  <c:v>850.90000000000009</c:v>
                </c:pt>
                <c:pt idx="6380">
                  <c:v>850.6</c:v>
                </c:pt>
                <c:pt idx="6381">
                  <c:v>849.70000000000016</c:v>
                </c:pt>
                <c:pt idx="6382">
                  <c:v>849.4</c:v>
                </c:pt>
                <c:pt idx="6383">
                  <c:v>849.30000000000018</c:v>
                </c:pt>
                <c:pt idx="6384">
                  <c:v>849.3</c:v>
                </c:pt>
                <c:pt idx="6385">
                  <c:v>848.60000000000014</c:v>
                </c:pt>
                <c:pt idx="6386">
                  <c:v>848.30000000000007</c:v>
                </c:pt>
                <c:pt idx="6387">
                  <c:v>848.30000000000007</c:v>
                </c:pt>
                <c:pt idx="6388">
                  <c:v>848.30000000000007</c:v>
                </c:pt>
                <c:pt idx="6389">
                  <c:v>847.4000000000002</c:v>
                </c:pt>
                <c:pt idx="6390">
                  <c:v>846.3</c:v>
                </c:pt>
                <c:pt idx="6391">
                  <c:v>845.99999999999989</c:v>
                </c:pt>
                <c:pt idx="6392">
                  <c:v>845.70000000000016</c:v>
                </c:pt>
                <c:pt idx="6393">
                  <c:v>845.1</c:v>
                </c:pt>
                <c:pt idx="6394">
                  <c:v>844.89999999999986</c:v>
                </c:pt>
                <c:pt idx="6395">
                  <c:v>843.6</c:v>
                </c:pt>
                <c:pt idx="6396">
                  <c:v>843.6</c:v>
                </c:pt>
                <c:pt idx="6397">
                  <c:v>843.4</c:v>
                </c:pt>
                <c:pt idx="6398">
                  <c:v>842.59999999999991</c:v>
                </c:pt>
                <c:pt idx="6399">
                  <c:v>842</c:v>
                </c:pt>
                <c:pt idx="6400">
                  <c:v>841.99999999999989</c:v>
                </c:pt>
                <c:pt idx="6401">
                  <c:v>841.60000000000014</c:v>
                </c:pt>
                <c:pt idx="6402">
                  <c:v>840.6</c:v>
                </c:pt>
                <c:pt idx="6403">
                  <c:v>840.40000000000009</c:v>
                </c:pt>
                <c:pt idx="6404">
                  <c:v>839.80000000000007</c:v>
                </c:pt>
                <c:pt idx="6405">
                  <c:v>838.6</c:v>
                </c:pt>
                <c:pt idx="6406">
                  <c:v>838.10000000000014</c:v>
                </c:pt>
                <c:pt idx="6407">
                  <c:v>837.80000000000018</c:v>
                </c:pt>
                <c:pt idx="6408">
                  <c:v>837.6</c:v>
                </c:pt>
                <c:pt idx="6409">
                  <c:v>837.1999999999997</c:v>
                </c:pt>
                <c:pt idx="6410">
                  <c:v>837.1</c:v>
                </c:pt>
                <c:pt idx="6411">
                  <c:v>836.19999999999982</c:v>
                </c:pt>
                <c:pt idx="6412">
                  <c:v>835.3</c:v>
                </c:pt>
                <c:pt idx="6413">
                  <c:v>835.1</c:v>
                </c:pt>
                <c:pt idx="6414">
                  <c:v>834.9</c:v>
                </c:pt>
                <c:pt idx="6415">
                  <c:v>834.6</c:v>
                </c:pt>
                <c:pt idx="6416">
                  <c:v>834.4</c:v>
                </c:pt>
                <c:pt idx="6417">
                  <c:v>833.6</c:v>
                </c:pt>
                <c:pt idx="6418">
                  <c:v>832.29999999999984</c:v>
                </c:pt>
                <c:pt idx="6419">
                  <c:v>831.4000000000002</c:v>
                </c:pt>
                <c:pt idx="6420">
                  <c:v>831.4000000000002</c:v>
                </c:pt>
                <c:pt idx="6421">
                  <c:v>831.3</c:v>
                </c:pt>
                <c:pt idx="6422">
                  <c:v>830.89999999999986</c:v>
                </c:pt>
                <c:pt idx="6423">
                  <c:v>830.39999999999986</c:v>
                </c:pt>
                <c:pt idx="6424">
                  <c:v>830</c:v>
                </c:pt>
                <c:pt idx="6425">
                  <c:v>829.6</c:v>
                </c:pt>
                <c:pt idx="6426">
                  <c:v>829.4</c:v>
                </c:pt>
                <c:pt idx="6427">
                  <c:v>829.19999999999993</c:v>
                </c:pt>
                <c:pt idx="6428">
                  <c:v>828.59999999999991</c:v>
                </c:pt>
                <c:pt idx="6429">
                  <c:v>827.80000000000018</c:v>
                </c:pt>
                <c:pt idx="6430">
                  <c:v>827.49999999999977</c:v>
                </c:pt>
                <c:pt idx="6431">
                  <c:v>826.59999999999991</c:v>
                </c:pt>
                <c:pt idx="6432">
                  <c:v>826.5</c:v>
                </c:pt>
                <c:pt idx="6433">
                  <c:v>826.3</c:v>
                </c:pt>
                <c:pt idx="6434">
                  <c:v>825.9000000000002</c:v>
                </c:pt>
                <c:pt idx="6435">
                  <c:v>825.59999999999991</c:v>
                </c:pt>
                <c:pt idx="6436">
                  <c:v>825.4</c:v>
                </c:pt>
                <c:pt idx="6437">
                  <c:v>824.50000000000023</c:v>
                </c:pt>
                <c:pt idx="6438">
                  <c:v>824.4000000000002</c:v>
                </c:pt>
                <c:pt idx="6439">
                  <c:v>824</c:v>
                </c:pt>
                <c:pt idx="6440">
                  <c:v>823.79999999999984</c:v>
                </c:pt>
                <c:pt idx="6441">
                  <c:v>822.6</c:v>
                </c:pt>
                <c:pt idx="6442">
                  <c:v>822.00000000000011</c:v>
                </c:pt>
                <c:pt idx="6443">
                  <c:v>821.99999999999989</c:v>
                </c:pt>
                <c:pt idx="6444">
                  <c:v>821.80000000000018</c:v>
                </c:pt>
                <c:pt idx="6445">
                  <c:v>821.5</c:v>
                </c:pt>
                <c:pt idx="6446">
                  <c:v>820.30000000000007</c:v>
                </c:pt>
                <c:pt idx="6447">
                  <c:v>820.3</c:v>
                </c:pt>
                <c:pt idx="6448">
                  <c:v>820.20000000000016</c:v>
                </c:pt>
                <c:pt idx="6449">
                  <c:v>819.60000000000014</c:v>
                </c:pt>
                <c:pt idx="6450">
                  <c:v>819.6</c:v>
                </c:pt>
                <c:pt idx="6451">
                  <c:v>819.59999999999991</c:v>
                </c:pt>
                <c:pt idx="6452">
                  <c:v>818.7</c:v>
                </c:pt>
                <c:pt idx="6453">
                  <c:v>817.59999999999991</c:v>
                </c:pt>
                <c:pt idx="6454">
                  <c:v>817.59999999999991</c:v>
                </c:pt>
                <c:pt idx="6455">
                  <c:v>815.9</c:v>
                </c:pt>
                <c:pt idx="6456">
                  <c:v>815.4</c:v>
                </c:pt>
                <c:pt idx="6457">
                  <c:v>815.3</c:v>
                </c:pt>
                <c:pt idx="6458">
                  <c:v>815.3</c:v>
                </c:pt>
                <c:pt idx="6459">
                  <c:v>815.00000000000011</c:v>
                </c:pt>
                <c:pt idx="6460">
                  <c:v>814.50000000000011</c:v>
                </c:pt>
                <c:pt idx="6461">
                  <c:v>814.29999999999984</c:v>
                </c:pt>
                <c:pt idx="6462">
                  <c:v>813.3</c:v>
                </c:pt>
                <c:pt idx="6463">
                  <c:v>812.80000000000007</c:v>
                </c:pt>
                <c:pt idx="6464">
                  <c:v>812.5</c:v>
                </c:pt>
                <c:pt idx="6465">
                  <c:v>812.1</c:v>
                </c:pt>
                <c:pt idx="6466">
                  <c:v>812.09999999999991</c:v>
                </c:pt>
                <c:pt idx="6467">
                  <c:v>811.8</c:v>
                </c:pt>
                <c:pt idx="6468">
                  <c:v>811.29999999999984</c:v>
                </c:pt>
                <c:pt idx="6469">
                  <c:v>811</c:v>
                </c:pt>
                <c:pt idx="6470">
                  <c:v>810.7</c:v>
                </c:pt>
                <c:pt idx="6471">
                  <c:v>810.7</c:v>
                </c:pt>
                <c:pt idx="6472">
                  <c:v>810.7</c:v>
                </c:pt>
                <c:pt idx="6473">
                  <c:v>809.5</c:v>
                </c:pt>
                <c:pt idx="6474">
                  <c:v>808.70000000000016</c:v>
                </c:pt>
                <c:pt idx="6475">
                  <c:v>808.60000000000014</c:v>
                </c:pt>
                <c:pt idx="6476">
                  <c:v>807.5</c:v>
                </c:pt>
                <c:pt idx="6477">
                  <c:v>807.19999999999993</c:v>
                </c:pt>
                <c:pt idx="6478">
                  <c:v>806.80000000000007</c:v>
                </c:pt>
                <c:pt idx="6479">
                  <c:v>806.6</c:v>
                </c:pt>
                <c:pt idx="6480">
                  <c:v>806.4</c:v>
                </c:pt>
                <c:pt idx="6481">
                  <c:v>805.50000000000011</c:v>
                </c:pt>
                <c:pt idx="6482">
                  <c:v>805.30000000000007</c:v>
                </c:pt>
                <c:pt idx="6483">
                  <c:v>805.30000000000007</c:v>
                </c:pt>
                <c:pt idx="6484">
                  <c:v>805.30000000000007</c:v>
                </c:pt>
                <c:pt idx="6485">
                  <c:v>805.10000000000014</c:v>
                </c:pt>
                <c:pt idx="6486">
                  <c:v>804.7</c:v>
                </c:pt>
                <c:pt idx="6487">
                  <c:v>804.5</c:v>
                </c:pt>
                <c:pt idx="6488">
                  <c:v>804.0999999999998</c:v>
                </c:pt>
                <c:pt idx="6489">
                  <c:v>803.5</c:v>
                </c:pt>
                <c:pt idx="6490">
                  <c:v>803.2</c:v>
                </c:pt>
                <c:pt idx="6491">
                  <c:v>803.09999999999991</c:v>
                </c:pt>
                <c:pt idx="6492">
                  <c:v>802.80000000000007</c:v>
                </c:pt>
                <c:pt idx="6493">
                  <c:v>802.6</c:v>
                </c:pt>
                <c:pt idx="6494">
                  <c:v>802.10000000000014</c:v>
                </c:pt>
                <c:pt idx="6495">
                  <c:v>801.69999999999982</c:v>
                </c:pt>
                <c:pt idx="6496">
                  <c:v>801.60000000000014</c:v>
                </c:pt>
                <c:pt idx="6497">
                  <c:v>801.3</c:v>
                </c:pt>
                <c:pt idx="6498">
                  <c:v>799.69999999999993</c:v>
                </c:pt>
                <c:pt idx="6499">
                  <c:v>799.0999999999998</c:v>
                </c:pt>
                <c:pt idx="6500">
                  <c:v>798.89999999999986</c:v>
                </c:pt>
                <c:pt idx="6501">
                  <c:v>798.6</c:v>
                </c:pt>
                <c:pt idx="6502">
                  <c:v>798.19999999999993</c:v>
                </c:pt>
                <c:pt idx="6503">
                  <c:v>798.1</c:v>
                </c:pt>
                <c:pt idx="6504">
                  <c:v>797.3</c:v>
                </c:pt>
                <c:pt idx="6505">
                  <c:v>797.2</c:v>
                </c:pt>
                <c:pt idx="6506">
                  <c:v>797.1</c:v>
                </c:pt>
                <c:pt idx="6507">
                  <c:v>797.09999999999991</c:v>
                </c:pt>
                <c:pt idx="6508">
                  <c:v>796.9</c:v>
                </c:pt>
                <c:pt idx="6509">
                  <c:v>796.8</c:v>
                </c:pt>
                <c:pt idx="6510">
                  <c:v>796.7</c:v>
                </c:pt>
                <c:pt idx="6511">
                  <c:v>796.6</c:v>
                </c:pt>
                <c:pt idx="6512">
                  <c:v>796.3</c:v>
                </c:pt>
                <c:pt idx="6513">
                  <c:v>795.00000000000011</c:v>
                </c:pt>
                <c:pt idx="6514">
                  <c:v>794.90000000000009</c:v>
                </c:pt>
                <c:pt idx="6515">
                  <c:v>794.49999999999989</c:v>
                </c:pt>
                <c:pt idx="6516">
                  <c:v>794.39999999999986</c:v>
                </c:pt>
                <c:pt idx="6517">
                  <c:v>794.3</c:v>
                </c:pt>
                <c:pt idx="6518">
                  <c:v>794</c:v>
                </c:pt>
                <c:pt idx="6519">
                  <c:v>793.80000000000018</c:v>
                </c:pt>
                <c:pt idx="6520">
                  <c:v>793.5</c:v>
                </c:pt>
                <c:pt idx="6521">
                  <c:v>792.00000000000011</c:v>
                </c:pt>
                <c:pt idx="6522">
                  <c:v>791</c:v>
                </c:pt>
                <c:pt idx="6523">
                  <c:v>790.49999999999989</c:v>
                </c:pt>
                <c:pt idx="6524">
                  <c:v>790.49999999999989</c:v>
                </c:pt>
                <c:pt idx="6525">
                  <c:v>790.30000000000018</c:v>
                </c:pt>
                <c:pt idx="6526">
                  <c:v>789.8</c:v>
                </c:pt>
                <c:pt idx="6527">
                  <c:v>788.90000000000009</c:v>
                </c:pt>
                <c:pt idx="6528">
                  <c:v>788.89999999999986</c:v>
                </c:pt>
                <c:pt idx="6529">
                  <c:v>788.6</c:v>
                </c:pt>
                <c:pt idx="6530">
                  <c:v>788</c:v>
                </c:pt>
                <c:pt idx="6531">
                  <c:v>787.10000000000014</c:v>
                </c:pt>
                <c:pt idx="6532">
                  <c:v>787.09999999999991</c:v>
                </c:pt>
                <c:pt idx="6533">
                  <c:v>786.30000000000007</c:v>
                </c:pt>
                <c:pt idx="6534">
                  <c:v>786.3</c:v>
                </c:pt>
                <c:pt idx="6535">
                  <c:v>785.69999999999993</c:v>
                </c:pt>
                <c:pt idx="6536">
                  <c:v>785.10000000000014</c:v>
                </c:pt>
                <c:pt idx="6537">
                  <c:v>785</c:v>
                </c:pt>
                <c:pt idx="6538">
                  <c:v>783.99999999999989</c:v>
                </c:pt>
                <c:pt idx="6539">
                  <c:v>783.7</c:v>
                </c:pt>
                <c:pt idx="6540">
                  <c:v>783.7</c:v>
                </c:pt>
                <c:pt idx="6541">
                  <c:v>783.6</c:v>
                </c:pt>
                <c:pt idx="6542">
                  <c:v>783.59999999999991</c:v>
                </c:pt>
                <c:pt idx="6543">
                  <c:v>783.5</c:v>
                </c:pt>
                <c:pt idx="6544">
                  <c:v>783.2</c:v>
                </c:pt>
                <c:pt idx="6545">
                  <c:v>783.09999999999991</c:v>
                </c:pt>
                <c:pt idx="6546">
                  <c:v>783</c:v>
                </c:pt>
                <c:pt idx="6547">
                  <c:v>782.59999999999991</c:v>
                </c:pt>
                <c:pt idx="6548">
                  <c:v>782.5</c:v>
                </c:pt>
                <c:pt idx="6549">
                  <c:v>781.50000000000011</c:v>
                </c:pt>
                <c:pt idx="6550">
                  <c:v>780.89999999999986</c:v>
                </c:pt>
                <c:pt idx="6551">
                  <c:v>780.6</c:v>
                </c:pt>
                <c:pt idx="6552">
                  <c:v>780.5</c:v>
                </c:pt>
                <c:pt idx="6553">
                  <c:v>779.70000000000016</c:v>
                </c:pt>
                <c:pt idx="6554">
                  <c:v>779.5999999999998</c:v>
                </c:pt>
                <c:pt idx="6555">
                  <c:v>778.50000000000023</c:v>
                </c:pt>
                <c:pt idx="6556">
                  <c:v>778.39999999999986</c:v>
                </c:pt>
                <c:pt idx="6557">
                  <c:v>778.09999999999991</c:v>
                </c:pt>
                <c:pt idx="6558">
                  <c:v>777.8</c:v>
                </c:pt>
                <c:pt idx="6559">
                  <c:v>776.80000000000007</c:v>
                </c:pt>
                <c:pt idx="6560">
                  <c:v>776.4</c:v>
                </c:pt>
                <c:pt idx="6561">
                  <c:v>774.60000000000014</c:v>
                </c:pt>
                <c:pt idx="6562">
                  <c:v>774.30000000000018</c:v>
                </c:pt>
                <c:pt idx="6563">
                  <c:v>774.10000000000014</c:v>
                </c:pt>
                <c:pt idx="6564">
                  <c:v>774.00000000000011</c:v>
                </c:pt>
                <c:pt idx="6565">
                  <c:v>773.69999999999993</c:v>
                </c:pt>
                <c:pt idx="6566">
                  <c:v>773.5</c:v>
                </c:pt>
                <c:pt idx="6567">
                  <c:v>771.8</c:v>
                </c:pt>
                <c:pt idx="6568">
                  <c:v>771.7</c:v>
                </c:pt>
                <c:pt idx="6569">
                  <c:v>770.69999999999993</c:v>
                </c:pt>
                <c:pt idx="6570">
                  <c:v>770.1</c:v>
                </c:pt>
                <c:pt idx="6571">
                  <c:v>769.7</c:v>
                </c:pt>
                <c:pt idx="6572">
                  <c:v>767.5</c:v>
                </c:pt>
                <c:pt idx="6573">
                  <c:v>766.89999999999986</c:v>
                </c:pt>
                <c:pt idx="6574">
                  <c:v>766.89999999999986</c:v>
                </c:pt>
                <c:pt idx="6575">
                  <c:v>766.80000000000007</c:v>
                </c:pt>
                <c:pt idx="6576">
                  <c:v>766.40000000000009</c:v>
                </c:pt>
                <c:pt idx="6577">
                  <c:v>766.30000000000007</c:v>
                </c:pt>
                <c:pt idx="6578">
                  <c:v>765.89999999999986</c:v>
                </c:pt>
                <c:pt idx="6579">
                  <c:v>765.7</c:v>
                </c:pt>
                <c:pt idx="6580">
                  <c:v>765.3</c:v>
                </c:pt>
                <c:pt idx="6581">
                  <c:v>764.49999999999989</c:v>
                </c:pt>
                <c:pt idx="6582">
                  <c:v>763.2</c:v>
                </c:pt>
                <c:pt idx="6583">
                  <c:v>763.00000000000011</c:v>
                </c:pt>
                <c:pt idx="6584">
                  <c:v>762.8</c:v>
                </c:pt>
                <c:pt idx="6585">
                  <c:v>762.3</c:v>
                </c:pt>
                <c:pt idx="6586">
                  <c:v>761.19999999999993</c:v>
                </c:pt>
                <c:pt idx="6587">
                  <c:v>761.00000000000011</c:v>
                </c:pt>
                <c:pt idx="6588">
                  <c:v>760.09999999999991</c:v>
                </c:pt>
                <c:pt idx="6589">
                  <c:v>759.79999999999984</c:v>
                </c:pt>
                <c:pt idx="6590">
                  <c:v>759.7</c:v>
                </c:pt>
                <c:pt idx="6591">
                  <c:v>759.7</c:v>
                </c:pt>
                <c:pt idx="6592">
                  <c:v>759.5</c:v>
                </c:pt>
                <c:pt idx="6593">
                  <c:v>758.49999999999989</c:v>
                </c:pt>
                <c:pt idx="6594">
                  <c:v>758.40000000000009</c:v>
                </c:pt>
                <c:pt idx="6595">
                  <c:v>758.30000000000007</c:v>
                </c:pt>
                <c:pt idx="6596">
                  <c:v>757.19999999999982</c:v>
                </c:pt>
                <c:pt idx="6597">
                  <c:v>755.9</c:v>
                </c:pt>
                <c:pt idx="6598">
                  <c:v>755.8</c:v>
                </c:pt>
                <c:pt idx="6599">
                  <c:v>755.30000000000007</c:v>
                </c:pt>
                <c:pt idx="6600">
                  <c:v>754.49999999999989</c:v>
                </c:pt>
                <c:pt idx="6601">
                  <c:v>754.10000000000025</c:v>
                </c:pt>
                <c:pt idx="6602">
                  <c:v>754</c:v>
                </c:pt>
                <c:pt idx="6603">
                  <c:v>752.9</c:v>
                </c:pt>
                <c:pt idx="6604">
                  <c:v>752.80000000000018</c:v>
                </c:pt>
                <c:pt idx="6605">
                  <c:v>752.60000000000014</c:v>
                </c:pt>
                <c:pt idx="6606">
                  <c:v>752.50000000000011</c:v>
                </c:pt>
                <c:pt idx="6607">
                  <c:v>752.4</c:v>
                </c:pt>
                <c:pt idx="6608">
                  <c:v>752.2</c:v>
                </c:pt>
                <c:pt idx="6609">
                  <c:v>751.3</c:v>
                </c:pt>
                <c:pt idx="6610">
                  <c:v>749.2</c:v>
                </c:pt>
                <c:pt idx="6611">
                  <c:v>748.3</c:v>
                </c:pt>
                <c:pt idx="6612">
                  <c:v>748.10000000000014</c:v>
                </c:pt>
                <c:pt idx="6613">
                  <c:v>748.09999999999991</c:v>
                </c:pt>
                <c:pt idx="6614">
                  <c:v>746.00000000000011</c:v>
                </c:pt>
                <c:pt idx="6615">
                  <c:v>745.99999999999989</c:v>
                </c:pt>
                <c:pt idx="6616">
                  <c:v>744.9</c:v>
                </c:pt>
                <c:pt idx="6617">
                  <c:v>744.69999999999993</c:v>
                </c:pt>
                <c:pt idx="6618">
                  <c:v>744.69999999999993</c:v>
                </c:pt>
                <c:pt idx="6619">
                  <c:v>743.8</c:v>
                </c:pt>
                <c:pt idx="6620">
                  <c:v>743.49999999999989</c:v>
                </c:pt>
                <c:pt idx="6621">
                  <c:v>743.39999999999986</c:v>
                </c:pt>
                <c:pt idx="6622">
                  <c:v>742.79999999999984</c:v>
                </c:pt>
                <c:pt idx="6623">
                  <c:v>742.69999999999993</c:v>
                </c:pt>
                <c:pt idx="6624">
                  <c:v>742.5</c:v>
                </c:pt>
                <c:pt idx="6625">
                  <c:v>742.49999999999989</c:v>
                </c:pt>
                <c:pt idx="6626">
                  <c:v>741.6</c:v>
                </c:pt>
                <c:pt idx="6627">
                  <c:v>741.50000000000011</c:v>
                </c:pt>
                <c:pt idx="6628">
                  <c:v>741.3</c:v>
                </c:pt>
                <c:pt idx="6629">
                  <c:v>741</c:v>
                </c:pt>
                <c:pt idx="6630">
                  <c:v>740.5999999999998</c:v>
                </c:pt>
                <c:pt idx="6631">
                  <c:v>739.09999999999991</c:v>
                </c:pt>
                <c:pt idx="6632">
                  <c:v>738.3</c:v>
                </c:pt>
                <c:pt idx="6633">
                  <c:v>737.29999999999984</c:v>
                </c:pt>
                <c:pt idx="6634">
                  <c:v>737.2</c:v>
                </c:pt>
                <c:pt idx="6635">
                  <c:v>736.6</c:v>
                </c:pt>
                <c:pt idx="6636">
                  <c:v>736.29999999999984</c:v>
                </c:pt>
                <c:pt idx="6637">
                  <c:v>735.8</c:v>
                </c:pt>
                <c:pt idx="6638">
                  <c:v>735.4</c:v>
                </c:pt>
                <c:pt idx="6639">
                  <c:v>735.30000000000007</c:v>
                </c:pt>
                <c:pt idx="6640">
                  <c:v>732.99999999999989</c:v>
                </c:pt>
                <c:pt idx="6641">
                  <c:v>732.40000000000009</c:v>
                </c:pt>
                <c:pt idx="6642">
                  <c:v>732.19999999999993</c:v>
                </c:pt>
                <c:pt idx="6643">
                  <c:v>732</c:v>
                </c:pt>
                <c:pt idx="6644">
                  <c:v>731.9</c:v>
                </c:pt>
                <c:pt idx="6645">
                  <c:v>731.7</c:v>
                </c:pt>
                <c:pt idx="6646">
                  <c:v>731.5</c:v>
                </c:pt>
                <c:pt idx="6647">
                  <c:v>730.80000000000007</c:v>
                </c:pt>
                <c:pt idx="6648">
                  <c:v>730.2</c:v>
                </c:pt>
                <c:pt idx="6649">
                  <c:v>728.80000000000007</c:v>
                </c:pt>
                <c:pt idx="6650">
                  <c:v>728.69999999999993</c:v>
                </c:pt>
                <c:pt idx="6651">
                  <c:v>728.5</c:v>
                </c:pt>
                <c:pt idx="6652">
                  <c:v>728.49999999999989</c:v>
                </c:pt>
                <c:pt idx="6653">
                  <c:v>727.7</c:v>
                </c:pt>
                <c:pt idx="6654">
                  <c:v>727.60000000000014</c:v>
                </c:pt>
                <c:pt idx="6655">
                  <c:v>727.19999999999982</c:v>
                </c:pt>
                <c:pt idx="6656">
                  <c:v>725.8</c:v>
                </c:pt>
                <c:pt idx="6657">
                  <c:v>725.59999999999991</c:v>
                </c:pt>
                <c:pt idx="6658">
                  <c:v>725.30000000000007</c:v>
                </c:pt>
                <c:pt idx="6659">
                  <c:v>725.3</c:v>
                </c:pt>
                <c:pt idx="6660">
                  <c:v>724.8</c:v>
                </c:pt>
                <c:pt idx="6661">
                  <c:v>724.2</c:v>
                </c:pt>
                <c:pt idx="6662">
                  <c:v>724.2</c:v>
                </c:pt>
                <c:pt idx="6663">
                  <c:v>724.19999999999993</c:v>
                </c:pt>
                <c:pt idx="6664">
                  <c:v>724.1</c:v>
                </c:pt>
                <c:pt idx="6665">
                  <c:v>723.8</c:v>
                </c:pt>
                <c:pt idx="6666">
                  <c:v>723.69999999999993</c:v>
                </c:pt>
                <c:pt idx="6667">
                  <c:v>723.6</c:v>
                </c:pt>
                <c:pt idx="6668">
                  <c:v>723.6</c:v>
                </c:pt>
                <c:pt idx="6669">
                  <c:v>723.30000000000007</c:v>
                </c:pt>
                <c:pt idx="6670">
                  <c:v>722.3</c:v>
                </c:pt>
                <c:pt idx="6671">
                  <c:v>721.6</c:v>
                </c:pt>
                <c:pt idx="6672">
                  <c:v>721.6</c:v>
                </c:pt>
                <c:pt idx="6673">
                  <c:v>721.30000000000007</c:v>
                </c:pt>
                <c:pt idx="6674">
                  <c:v>721</c:v>
                </c:pt>
                <c:pt idx="6675">
                  <c:v>720.7</c:v>
                </c:pt>
                <c:pt idx="6676">
                  <c:v>720.5</c:v>
                </c:pt>
                <c:pt idx="6677">
                  <c:v>719.9000000000002</c:v>
                </c:pt>
                <c:pt idx="6678">
                  <c:v>719.4</c:v>
                </c:pt>
                <c:pt idx="6679">
                  <c:v>719.19999999999993</c:v>
                </c:pt>
                <c:pt idx="6680">
                  <c:v>718.69999999999993</c:v>
                </c:pt>
                <c:pt idx="6681">
                  <c:v>718.40000000000009</c:v>
                </c:pt>
                <c:pt idx="6682">
                  <c:v>718.20000000000016</c:v>
                </c:pt>
                <c:pt idx="6683">
                  <c:v>717.80000000000007</c:v>
                </c:pt>
                <c:pt idx="6684">
                  <c:v>717.30000000000007</c:v>
                </c:pt>
                <c:pt idx="6685">
                  <c:v>717.19999999999993</c:v>
                </c:pt>
                <c:pt idx="6686">
                  <c:v>717</c:v>
                </c:pt>
                <c:pt idx="6687">
                  <c:v>716.49999999999989</c:v>
                </c:pt>
                <c:pt idx="6688">
                  <c:v>715.90000000000009</c:v>
                </c:pt>
                <c:pt idx="6689">
                  <c:v>714.8</c:v>
                </c:pt>
                <c:pt idx="6690">
                  <c:v>713.90000000000009</c:v>
                </c:pt>
                <c:pt idx="6691">
                  <c:v>713.7</c:v>
                </c:pt>
                <c:pt idx="6692">
                  <c:v>713.4</c:v>
                </c:pt>
                <c:pt idx="6693">
                  <c:v>713.2</c:v>
                </c:pt>
                <c:pt idx="6694">
                  <c:v>713.2</c:v>
                </c:pt>
                <c:pt idx="6695">
                  <c:v>713.00000000000011</c:v>
                </c:pt>
                <c:pt idx="6696">
                  <c:v>712.30000000000007</c:v>
                </c:pt>
                <c:pt idx="6697">
                  <c:v>712.1</c:v>
                </c:pt>
                <c:pt idx="6698">
                  <c:v>711.79999999999984</c:v>
                </c:pt>
                <c:pt idx="6699">
                  <c:v>711.1</c:v>
                </c:pt>
                <c:pt idx="6700">
                  <c:v>710.60000000000014</c:v>
                </c:pt>
                <c:pt idx="6701">
                  <c:v>710.4</c:v>
                </c:pt>
                <c:pt idx="6702">
                  <c:v>708.9</c:v>
                </c:pt>
                <c:pt idx="6703">
                  <c:v>708.7</c:v>
                </c:pt>
                <c:pt idx="6704">
                  <c:v>708.59999999999991</c:v>
                </c:pt>
                <c:pt idx="6705">
                  <c:v>708.5</c:v>
                </c:pt>
                <c:pt idx="6706">
                  <c:v>707.99999999999989</c:v>
                </c:pt>
                <c:pt idx="6707">
                  <c:v>707.50000000000011</c:v>
                </c:pt>
                <c:pt idx="6708">
                  <c:v>706.60000000000025</c:v>
                </c:pt>
                <c:pt idx="6709">
                  <c:v>706.50000000000011</c:v>
                </c:pt>
                <c:pt idx="6710">
                  <c:v>706.5</c:v>
                </c:pt>
                <c:pt idx="6711">
                  <c:v>706.20000000000016</c:v>
                </c:pt>
                <c:pt idx="6712">
                  <c:v>706.2</c:v>
                </c:pt>
                <c:pt idx="6713">
                  <c:v>706.10000000000014</c:v>
                </c:pt>
                <c:pt idx="6714">
                  <c:v>704.8</c:v>
                </c:pt>
                <c:pt idx="6715">
                  <c:v>704.70000000000016</c:v>
                </c:pt>
                <c:pt idx="6716">
                  <c:v>704.2</c:v>
                </c:pt>
                <c:pt idx="6717">
                  <c:v>704.19999999999993</c:v>
                </c:pt>
                <c:pt idx="6718">
                  <c:v>704.1</c:v>
                </c:pt>
                <c:pt idx="6719">
                  <c:v>704.00000000000011</c:v>
                </c:pt>
                <c:pt idx="6720">
                  <c:v>703.2</c:v>
                </c:pt>
                <c:pt idx="6721">
                  <c:v>703.00000000000011</c:v>
                </c:pt>
                <c:pt idx="6722">
                  <c:v>702.80000000000007</c:v>
                </c:pt>
                <c:pt idx="6723">
                  <c:v>702.8</c:v>
                </c:pt>
                <c:pt idx="6724">
                  <c:v>702.8</c:v>
                </c:pt>
                <c:pt idx="6725">
                  <c:v>701.6</c:v>
                </c:pt>
                <c:pt idx="6726">
                  <c:v>701.40000000000009</c:v>
                </c:pt>
                <c:pt idx="6727">
                  <c:v>701.00000000000011</c:v>
                </c:pt>
                <c:pt idx="6728">
                  <c:v>700.8</c:v>
                </c:pt>
                <c:pt idx="6729">
                  <c:v>700</c:v>
                </c:pt>
                <c:pt idx="6730">
                  <c:v>699.4</c:v>
                </c:pt>
                <c:pt idx="6731">
                  <c:v>698.80000000000007</c:v>
                </c:pt>
                <c:pt idx="6732">
                  <c:v>698.49999999999989</c:v>
                </c:pt>
                <c:pt idx="6733">
                  <c:v>698.4</c:v>
                </c:pt>
                <c:pt idx="6734">
                  <c:v>696.79999999999984</c:v>
                </c:pt>
                <c:pt idx="6735">
                  <c:v>696.6</c:v>
                </c:pt>
                <c:pt idx="6736">
                  <c:v>696.30000000000007</c:v>
                </c:pt>
                <c:pt idx="6737">
                  <c:v>696.3</c:v>
                </c:pt>
                <c:pt idx="6738">
                  <c:v>696.2</c:v>
                </c:pt>
                <c:pt idx="6739">
                  <c:v>695.5</c:v>
                </c:pt>
                <c:pt idx="6740">
                  <c:v>695.4</c:v>
                </c:pt>
                <c:pt idx="6741">
                  <c:v>695.2</c:v>
                </c:pt>
                <c:pt idx="6742">
                  <c:v>694.99999999999977</c:v>
                </c:pt>
                <c:pt idx="6743">
                  <c:v>694.09999999999991</c:v>
                </c:pt>
                <c:pt idx="6744">
                  <c:v>693.90000000000009</c:v>
                </c:pt>
                <c:pt idx="6745">
                  <c:v>693.59999999999991</c:v>
                </c:pt>
                <c:pt idx="6746">
                  <c:v>693.40000000000009</c:v>
                </c:pt>
                <c:pt idx="6747">
                  <c:v>693.30000000000007</c:v>
                </c:pt>
                <c:pt idx="6748">
                  <c:v>692.19999999999993</c:v>
                </c:pt>
                <c:pt idx="6749">
                  <c:v>691.90000000000009</c:v>
                </c:pt>
                <c:pt idx="6750">
                  <c:v>691.69999999999993</c:v>
                </c:pt>
                <c:pt idx="6751">
                  <c:v>690.8</c:v>
                </c:pt>
                <c:pt idx="6752">
                  <c:v>690.1</c:v>
                </c:pt>
                <c:pt idx="6753">
                  <c:v>690</c:v>
                </c:pt>
                <c:pt idx="6754">
                  <c:v>689.7</c:v>
                </c:pt>
                <c:pt idx="6755">
                  <c:v>688.50000000000011</c:v>
                </c:pt>
                <c:pt idx="6756">
                  <c:v>688.10000000000014</c:v>
                </c:pt>
                <c:pt idx="6757">
                  <c:v>688.1</c:v>
                </c:pt>
                <c:pt idx="6758">
                  <c:v>687.99999999999989</c:v>
                </c:pt>
                <c:pt idx="6759">
                  <c:v>687.99999999999989</c:v>
                </c:pt>
                <c:pt idx="6760">
                  <c:v>687.5</c:v>
                </c:pt>
                <c:pt idx="6761">
                  <c:v>686.1</c:v>
                </c:pt>
                <c:pt idx="6762">
                  <c:v>685.9</c:v>
                </c:pt>
                <c:pt idx="6763">
                  <c:v>685.80000000000007</c:v>
                </c:pt>
                <c:pt idx="6764">
                  <c:v>685.4</c:v>
                </c:pt>
                <c:pt idx="6765">
                  <c:v>685</c:v>
                </c:pt>
                <c:pt idx="6766">
                  <c:v>682.9</c:v>
                </c:pt>
                <c:pt idx="6767">
                  <c:v>682.9</c:v>
                </c:pt>
                <c:pt idx="6768">
                  <c:v>682.6</c:v>
                </c:pt>
                <c:pt idx="6769">
                  <c:v>682.00000000000011</c:v>
                </c:pt>
                <c:pt idx="6770">
                  <c:v>681.7</c:v>
                </c:pt>
                <c:pt idx="6771">
                  <c:v>680.69999999999993</c:v>
                </c:pt>
                <c:pt idx="6772">
                  <c:v>680.6</c:v>
                </c:pt>
                <c:pt idx="6773">
                  <c:v>680.5</c:v>
                </c:pt>
                <c:pt idx="6774">
                  <c:v>680.4</c:v>
                </c:pt>
                <c:pt idx="6775">
                  <c:v>679.7</c:v>
                </c:pt>
                <c:pt idx="6776">
                  <c:v>679.2</c:v>
                </c:pt>
                <c:pt idx="6777">
                  <c:v>679.1</c:v>
                </c:pt>
                <c:pt idx="6778">
                  <c:v>678.2</c:v>
                </c:pt>
                <c:pt idx="6779">
                  <c:v>677.9</c:v>
                </c:pt>
                <c:pt idx="6780">
                  <c:v>677.3</c:v>
                </c:pt>
                <c:pt idx="6781">
                  <c:v>676.70000000000016</c:v>
                </c:pt>
                <c:pt idx="6782">
                  <c:v>676.60000000000014</c:v>
                </c:pt>
                <c:pt idx="6783">
                  <c:v>676.49999999999989</c:v>
                </c:pt>
                <c:pt idx="6784">
                  <c:v>675.50000000000023</c:v>
                </c:pt>
                <c:pt idx="6785">
                  <c:v>675.2</c:v>
                </c:pt>
                <c:pt idx="6786">
                  <c:v>675.1</c:v>
                </c:pt>
                <c:pt idx="6787">
                  <c:v>675.1</c:v>
                </c:pt>
                <c:pt idx="6788">
                  <c:v>674.6</c:v>
                </c:pt>
                <c:pt idx="6789">
                  <c:v>674.19999999999982</c:v>
                </c:pt>
                <c:pt idx="6790">
                  <c:v>673.90000000000009</c:v>
                </c:pt>
                <c:pt idx="6791">
                  <c:v>673.5</c:v>
                </c:pt>
                <c:pt idx="6792">
                  <c:v>673.30000000000007</c:v>
                </c:pt>
                <c:pt idx="6793">
                  <c:v>673.30000000000007</c:v>
                </c:pt>
                <c:pt idx="6794">
                  <c:v>672.1</c:v>
                </c:pt>
                <c:pt idx="6795">
                  <c:v>670.4000000000002</c:v>
                </c:pt>
                <c:pt idx="6796">
                  <c:v>670.30000000000007</c:v>
                </c:pt>
                <c:pt idx="6797">
                  <c:v>669.9</c:v>
                </c:pt>
                <c:pt idx="6798">
                  <c:v>669.89999999999986</c:v>
                </c:pt>
                <c:pt idx="6799">
                  <c:v>669.4</c:v>
                </c:pt>
                <c:pt idx="6800">
                  <c:v>668.40000000000009</c:v>
                </c:pt>
                <c:pt idx="6801">
                  <c:v>667.69999999999993</c:v>
                </c:pt>
                <c:pt idx="6802">
                  <c:v>667.49999999999989</c:v>
                </c:pt>
                <c:pt idx="6803">
                  <c:v>667.4</c:v>
                </c:pt>
                <c:pt idx="6804">
                  <c:v>667</c:v>
                </c:pt>
                <c:pt idx="6805">
                  <c:v>666.9</c:v>
                </c:pt>
                <c:pt idx="6806">
                  <c:v>666.80000000000007</c:v>
                </c:pt>
                <c:pt idx="6807">
                  <c:v>666.59999999999991</c:v>
                </c:pt>
                <c:pt idx="6808">
                  <c:v>666.5</c:v>
                </c:pt>
                <c:pt idx="6809">
                  <c:v>666.20000000000016</c:v>
                </c:pt>
                <c:pt idx="6810">
                  <c:v>666</c:v>
                </c:pt>
                <c:pt idx="6811">
                  <c:v>665.9</c:v>
                </c:pt>
                <c:pt idx="6812">
                  <c:v>665.69999999999993</c:v>
                </c:pt>
                <c:pt idx="6813">
                  <c:v>665.4</c:v>
                </c:pt>
                <c:pt idx="6814">
                  <c:v>665.39999999999986</c:v>
                </c:pt>
                <c:pt idx="6815">
                  <c:v>665.30000000000007</c:v>
                </c:pt>
                <c:pt idx="6816">
                  <c:v>665.30000000000007</c:v>
                </c:pt>
                <c:pt idx="6817">
                  <c:v>665.19999999999993</c:v>
                </c:pt>
                <c:pt idx="6818">
                  <c:v>664.90000000000009</c:v>
                </c:pt>
                <c:pt idx="6819">
                  <c:v>663.8</c:v>
                </c:pt>
                <c:pt idx="6820">
                  <c:v>662.99999999999989</c:v>
                </c:pt>
                <c:pt idx="6821">
                  <c:v>662.90000000000009</c:v>
                </c:pt>
                <c:pt idx="6822">
                  <c:v>662.5</c:v>
                </c:pt>
                <c:pt idx="6823">
                  <c:v>662.29999999999984</c:v>
                </c:pt>
                <c:pt idx="6824">
                  <c:v>661.29999999999984</c:v>
                </c:pt>
                <c:pt idx="6825">
                  <c:v>661.10000000000014</c:v>
                </c:pt>
                <c:pt idx="6826">
                  <c:v>661.09999999999991</c:v>
                </c:pt>
                <c:pt idx="6827">
                  <c:v>661.00000000000011</c:v>
                </c:pt>
                <c:pt idx="6828">
                  <c:v>660.6</c:v>
                </c:pt>
                <c:pt idx="6829">
                  <c:v>660.1</c:v>
                </c:pt>
                <c:pt idx="6830">
                  <c:v>659.90000000000009</c:v>
                </c:pt>
                <c:pt idx="6831">
                  <c:v>659.59999999999991</c:v>
                </c:pt>
                <c:pt idx="6832">
                  <c:v>659.4</c:v>
                </c:pt>
                <c:pt idx="6833">
                  <c:v>658.6</c:v>
                </c:pt>
                <c:pt idx="6834">
                  <c:v>658.10000000000014</c:v>
                </c:pt>
                <c:pt idx="6835">
                  <c:v>657.6</c:v>
                </c:pt>
                <c:pt idx="6836">
                  <c:v>656.50000000000011</c:v>
                </c:pt>
                <c:pt idx="6837">
                  <c:v>656.3</c:v>
                </c:pt>
                <c:pt idx="6838">
                  <c:v>656.2</c:v>
                </c:pt>
                <c:pt idx="6839">
                  <c:v>655.69999999999993</c:v>
                </c:pt>
                <c:pt idx="6840">
                  <c:v>654.9</c:v>
                </c:pt>
                <c:pt idx="6841">
                  <c:v>654.6</c:v>
                </c:pt>
                <c:pt idx="6842">
                  <c:v>653.90000000000009</c:v>
                </c:pt>
                <c:pt idx="6843">
                  <c:v>653.69999999999993</c:v>
                </c:pt>
                <c:pt idx="6844">
                  <c:v>653.60000000000014</c:v>
                </c:pt>
                <c:pt idx="6845">
                  <c:v>653.4</c:v>
                </c:pt>
                <c:pt idx="6846">
                  <c:v>653.29999999999995</c:v>
                </c:pt>
                <c:pt idx="6847">
                  <c:v>653.09999999999991</c:v>
                </c:pt>
                <c:pt idx="6848">
                  <c:v>652.4000000000002</c:v>
                </c:pt>
                <c:pt idx="6849">
                  <c:v>651.79999999999995</c:v>
                </c:pt>
                <c:pt idx="6850">
                  <c:v>651.70000000000005</c:v>
                </c:pt>
                <c:pt idx="6851">
                  <c:v>651.6</c:v>
                </c:pt>
                <c:pt idx="6852">
                  <c:v>651.6</c:v>
                </c:pt>
                <c:pt idx="6853">
                  <c:v>651.59999999999991</c:v>
                </c:pt>
                <c:pt idx="6854">
                  <c:v>651.5</c:v>
                </c:pt>
                <c:pt idx="6855">
                  <c:v>651.4</c:v>
                </c:pt>
                <c:pt idx="6856">
                  <c:v>651.19999999999993</c:v>
                </c:pt>
                <c:pt idx="6857">
                  <c:v>651.19999999999982</c:v>
                </c:pt>
                <c:pt idx="6858">
                  <c:v>650.99999999999977</c:v>
                </c:pt>
                <c:pt idx="6859">
                  <c:v>650.90000000000009</c:v>
                </c:pt>
                <c:pt idx="6860">
                  <c:v>650.4</c:v>
                </c:pt>
                <c:pt idx="6861">
                  <c:v>650.20000000000016</c:v>
                </c:pt>
                <c:pt idx="6862">
                  <c:v>650.1</c:v>
                </c:pt>
                <c:pt idx="6863">
                  <c:v>649.4</c:v>
                </c:pt>
                <c:pt idx="6864">
                  <c:v>648.99999999999989</c:v>
                </c:pt>
                <c:pt idx="6865">
                  <c:v>648.6</c:v>
                </c:pt>
                <c:pt idx="6866">
                  <c:v>648.49999999999989</c:v>
                </c:pt>
                <c:pt idx="6867">
                  <c:v>647.70000000000005</c:v>
                </c:pt>
                <c:pt idx="6868">
                  <c:v>646.50000000000011</c:v>
                </c:pt>
                <c:pt idx="6869">
                  <c:v>646.1</c:v>
                </c:pt>
                <c:pt idx="6870">
                  <c:v>645.9</c:v>
                </c:pt>
                <c:pt idx="6871">
                  <c:v>645.80000000000007</c:v>
                </c:pt>
                <c:pt idx="6872">
                  <c:v>645.70000000000005</c:v>
                </c:pt>
                <c:pt idx="6873">
                  <c:v>645.70000000000005</c:v>
                </c:pt>
                <c:pt idx="6874">
                  <c:v>645.6</c:v>
                </c:pt>
                <c:pt idx="6875">
                  <c:v>645.10000000000025</c:v>
                </c:pt>
                <c:pt idx="6876">
                  <c:v>644.5</c:v>
                </c:pt>
                <c:pt idx="6877">
                  <c:v>644.30000000000007</c:v>
                </c:pt>
                <c:pt idx="6878">
                  <c:v>642.5</c:v>
                </c:pt>
                <c:pt idx="6879">
                  <c:v>642.1</c:v>
                </c:pt>
                <c:pt idx="6880">
                  <c:v>641.90000000000009</c:v>
                </c:pt>
                <c:pt idx="6881">
                  <c:v>641.79999999999995</c:v>
                </c:pt>
                <c:pt idx="6882">
                  <c:v>641.30000000000007</c:v>
                </c:pt>
                <c:pt idx="6883">
                  <c:v>640.5</c:v>
                </c:pt>
                <c:pt idx="6884">
                  <c:v>639.90000000000009</c:v>
                </c:pt>
                <c:pt idx="6885">
                  <c:v>639.80000000000007</c:v>
                </c:pt>
                <c:pt idx="6886">
                  <c:v>639.80000000000007</c:v>
                </c:pt>
                <c:pt idx="6887">
                  <c:v>639.5</c:v>
                </c:pt>
                <c:pt idx="6888">
                  <c:v>639.40000000000009</c:v>
                </c:pt>
                <c:pt idx="6889">
                  <c:v>639.4</c:v>
                </c:pt>
                <c:pt idx="6890">
                  <c:v>639.4</c:v>
                </c:pt>
                <c:pt idx="6891">
                  <c:v>639.29999999999995</c:v>
                </c:pt>
                <c:pt idx="6892">
                  <c:v>639.1</c:v>
                </c:pt>
                <c:pt idx="6893">
                  <c:v>638.9</c:v>
                </c:pt>
                <c:pt idx="6894">
                  <c:v>638.4</c:v>
                </c:pt>
                <c:pt idx="6895">
                  <c:v>638.29999999999995</c:v>
                </c:pt>
                <c:pt idx="6896">
                  <c:v>638.29999999999995</c:v>
                </c:pt>
                <c:pt idx="6897">
                  <c:v>638</c:v>
                </c:pt>
                <c:pt idx="6898">
                  <c:v>637.79999999999984</c:v>
                </c:pt>
                <c:pt idx="6899">
                  <c:v>637.69999999999993</c:v>
                </c:pt>
                <c:pt idx="6900">
                  <c:v>637.1</c:v>
                </c:pt>
                <c:pt idx="6901">
                  <c:v>636.69999999999993</c:v>
                </c:pt>
                <c:pt idx="6902">
                  <c:v>636.09999999999991</c:v>
                </c:pt>
                <c:pt idx="6903">
                  <c:v>636.09999999999991</c:v>
                </c:pt>
                <c:pt idx="6904">
                  <c:v>635.79999999999995</c:v>
                </c:pt>
                <c:pt idx="6905">
                  <c:v>635.4</c:v>
                </c:pt>
                <c:pt idx="6906">
                  <c:v>635.30000000000007</c:v>
                </c:pt>
                <c:pt idx="6907">
                  <c:v>634.90000000000009</c:v>
                </c:pt>
                <c:pt idx="6908">
                  <c:v>634.79999999999995</c:v>
                </c:pt>
                <c:pt idx="6909">
                  <c:v>633.69999999999993</c:v>
                </c:pt>
                <c:pt idx="6910">
                  <c:v>633.30000000000007</c:v>
                </c:pt>
                <c:pt idx="6911">
                  <c:v>633.19999999999993</c:v>
                </c:pt>
                <c:pt idx="6912">
                  <c:v>632.59999999999991</c:v>
                </c:pt>
                <c:pt idx="6913">
                  <c:v>632.1</c:v>
                </c:pt>
                <c:pt idx="6914">
                  <c:v>631.9</c:v>
                </c:pt>
                <c:pt idx="6915">
                  <c:v>631.10000000000014</c:v>
                </c:pt>
                <c:pt idx="6916">
                  <c:v>630.70000000000005</c:v>
                </c:pt>
                <c:pt idx="6917">
                  <c:v>630.1</c:v>
                </c:pt>
                <c:pt idx="6918">
                  <c:v>629.90000000000009</c:v>
                </c:pt>
                <c:pt idx="6919">
                  <c:v>629.70000000000016</c:v>
                </c:pt>
                <c:pt idx="6920">
                  <c:v>629.59999999999991</c:v>
                </c:pt>
                <c:pt idx="6921">
                  <c:v>629.59999999999991</c:v>
                </c:pt>
                <c:pt idx="6922">
                  <c:v>629.29999999999995</c:v>
                </c:pt>
                <c:pt idx="6923">
                  <c:v>629.20000000000005</c:v>
                </c:pt>
                <c:pt idx="6924">
                  <c:v>628.69999999999993</c:v>
                </c:pt>
                <c:pt idx="6925">
                  <c:v>627.20000000000016</c:v>
                </c:pt>
                <c:pt idx="6926">
                  <c:v>626.90000000000009</c:v>
                </c:pt>
                <c:pt idx="6927">
                  <c:v>626.9</c:v>
                </c:pt>
                <c:pt idx="6928">
                  <c:v>626.39999999999986</c:v>
                </c:pt>
                <c:pt idx="6929">
                  <c:v>626</c:v>
                </c:pt>
                <c:pt idx="6930">
                  <c:v>625.60000000000014</c:v>
                </c:pt>
                <c:pt idx="6931">
                  <c:v>625.20000000000005</c:v>
                </c:pt>
                <c:pt idx="6932">
                  <c:v>624.1</c:v>
                </c:pt>
                <c:pt idx="6933">
                  <c:v>623.90000000000009</c:v>
                </c:pt>
                <c:pt idx="6934">
                  <c:v>623.70000000000005</c:v>
                </c:pt>
                <c:pt idx="6935">
                  <c:v>623.70000000000005</c:v>
                </c:pt>
                <c:pt idx="6936">
                  <c:v>622.99999999999989</c:v>
                </c:pt>
                <c:pt idx="6937">
                  <c:v>622.50000000000011</c:v>
                </c:pt>
                <c:pt idx="6938">
                  <c:v>622.49999999999977</c:v>
                </c:pt>
                <c:pt idx="6939">
                  <c:v>621.89999999999986</c:v>
                </c:pt>
                <c:pt idx="6940">
                  <c:v>621.70000000000005</c:v>
                </c:pt>
                <c:pt idx="6941">
                  <c:v>621.5</c:v>
                </c:pt>
                <c:pt idx="6942">
                  <c:v>621.40000000000009</c:v>
                </c:pt>
                <c:pt idx="6943">
                  <c:v>620.79999999999995</c:v>
                </c:pt>
                <c:pt idx="6944">
                  <c:v>620.59999999999991</c:v>
                </c:pt>
                <c:pt idx="6945">
                  <c:v>619.9</c:v>
                </c:pt>
                <c:pt idx="6946">
                  <c:v>619.79999999999995</c:v>
                </c:pt>
                <c:pt idx="6947">
                  <c:v>619.70000000000005</c:v>
                </c:pt>
                <c:pt idx="6948">
                  <c:v>618.00000000000011</c:v>
                </c:pt>
                <c:pt idx="6949">
                  <c:v>618.00000000000011</c:v>
                </c:pt>
                <c:pt idx="6950">
                  <c:v>618</c:v>
                </c:pt>
                <c:pt idx="6951">
                  <c:v>618</c:v>
                </c:pt>
                <c:pt idx="6952">
                  <c:v>617.9</c:v>
                </c:pt>
                <c:pt idx="6953">
                  <c:v>617.70000000000016</c:v>
                </c:pt>
                <c:pt idx="6954">
                  <c:v>617.70000000000005</c:v>
                </c:pt>
                <c:pt idx="6955">
                  <c:v>617.69999999999982</c:v>
                </c:pt>
                <c:pt idx="6956">
                  <c:v>617.20000000000005</c:v>
                </c:pt>
                <c:pt idx="6957">
                  <c:v>616.9</c:v>
                </c:pt>
                <c:pt idx="6958">
                  <c:v>616.79999999999995</c:v>
                </c:pt>
                <c:pt idx="6959">
                  <c:v>616.6</c:v>
                </c:pt>
                <c:pt idx="6960">
                  <c:v>616.09999999999991</c:v>
                </c:pt>
                <c:pt idx="6961">
                  <c:v>615.6</c:v>
                </c:pt>
                <c:pt idx="6962">
                  <c:v>615.10000000000014</c:v>
                </c:pt>
                <c:pt idx="6963">
                  <c:v>614.70000000000005</c:v>
                </c:pt>
                <c:pt idx="6964">
                  <c:v>613.70000000000005</c:v>
                </c:pt>
                <c:pt idx="6965">
                  <c:v>613.70000000000005</c:v>
                </c:pt>
                <c:pt idx="6966">
                  <c:v>613.00000000000011</c:v>
                </c:pt>
                <c:pt idx="6967">
                  <c:v>613</c:v>
                </c:pt>
                <c:pt idx="6968">
                  <c:v>612.9</c:v>
                </c:pt>
                <c:pt idx="6969">
                  <c:v>612.9</c:v>
                </c:pt>
                <c:pt idx="6970">
                  <c:v>612.20000000000005</c:v>
                </c:pt>
                <c:pt idx="6971">
                  <c:v>611.70000000000005</c:v>
                </c:pt>
                <c:pt idx="6972">
                  <c:v>611.5</c:v>
                </c:pt>
                <c:pt idx="6973">
                  <c:v>611.29999999999995</c:v>
                </c:pt>
                <c:pt idx="6974">
                  <c:v>611.29999999999995</c:v>
                </c:pt>
                <c:pt idx="6975">
                  <c:v>611.10000000000014</c:v>
                </c:pt>
                <c:pt idx="6976">
                  <c:v>609.79999999999995</c:v>
                </c:pt>
                <c:pt idx="6977">
                  <c:v>609.70000000000005</c:v>
                </c:pt>
                <c:pt idx="6978">
                  <c:v>609.19999999999993</c:v>
                </c:pt>
                <c:pt idx="6979">
                  <c:v>609.09999999999991</c:v>
                </c:pt>
                <c:pt idx="6980">
                  <c:v>608.9</c:v>
                </c:pt>
                <c:pt idx="6981">
                  <c:v>607.59999999999991</c:v>
                </c:pt>
                <c:pt idx="6982">
                  <c:v>607.20000000000005</c:v>
                </c:pt>
                <c:pt idx="6983">
                  <c:v>607.1</c:v>
                </c:pt>
                <c:pt idx="6984">
                  <c:v>606.00000000000011</c:v>
                </c:pt>
                <c:pt idx="6985">
                  <c:v>605.70000000000005</c:v>
                </c:pt>
                <c:pt idx="6986">
                  <c:v>605.6</c:v>
                </c:pt>
                <c:pt idx="6987">
                  <c:v>605.30000000000007</c:v>
                </c:pt>
                <c:pt idx="6988">
                  <c:v>604.80000000000007</c:v>
                </c:pt>
                <c:pt idx="6989">
                  <c:v>604.29999999999995</c:v>
                </c:pt>
                <c:pt idx="6990">
                  <c:v>604.1</c:v>
                </c:pt>
                <c:pt idx="6991">
                  <c:v>603.89999999999986</c:v>
                </c:pt>
                <c:pt idx="6992">
                  <c:v>603.80000000000007</c:v>
                </c:pt>
                <c:pt idx="6993">
                  <c:v>603.19999999999993</c:v>
                </c:pt>
                <c:pt idx="6994">
                  <c:v>602</c:v>
                </c:pt>
                <c:pt idx="6995">
                  <c:v>601.89999999999986</c:v>
                </c:pt>
                <c:pt idx="6996">
                  <c:v>601.50000000000011</c:v>
                </c:pt>
                <c:pt idx="6997">
                  <c:v>601.5</c:v>
                </c:pt>
                <c:pt idx="6998">
                  <c:v>601.20000000000016</c:v>
                </c:pt>
                <c:pt idx="6999">
                  <c:v>601.20000000000005</c:v>
                </c:pt>
                <c:pt idx="7000">
                  <c:v>601.19999999999982</c:v>
                </c:pt>
                <c:pt idx="7001">
                  <c:v>600.4</c:v>
                </c:pt>
                <c:pt idx="7002">
                  <c:v>599.70000000000005</c:v>
                </c:pt>
                <c:pt idx="7003">
                  <c:v>598.80000000000007</c:v>
                </c:pt>
                <c:pt idx="7004">
                  <c:v>597.20000000000005</c:v>
                </c:pt>
                <c:pt idx="7005">
                  <c:v>596.5999999999998</c:v>
                </c:pt>
                <c:pt idx="7006">
                  <c:v>595.80000000000007</c:v>
                </c:pt>
                <c:pt idx="7007">
                  <c:v>595.70000000000005</c:v>
                </c:pt>
                <c:pt idx="7008">
                  <c:v>595.20000000000005</c:v>
                </c:pt>
                <c:pt idx="7009">
                  <c:v>595.09999999999991</c:v>
                </c:pt>
                <c:pt idx="7010">
                  <c:v>594.20000000000005</c:v>
                </c:pt>
                <c:pt idx="7011">
                  <c:v>593.70000000000005</c:v>
                </c:pt>
                <c:pt idx="7012">
                  <c:v>593.4</c:v>
                </c:pt>
                <c:pt idx="7013">
                  <c:v>592.5</c:v>
                </c:pt>
                <c:pt idx="7014">
                  <c:v>591.80000000000007</c:v>
                </c:pt>
                <c:pt idx="7015">
                  <c:v>591.70000000000005</c:v>
                </c:pt>
                <c:pt idx="7016">
                  <c:v>591.6</c:v>
                </c:pt>
                <c:pt idx="7017">
                  <c:v>591.5</c:v>
                </c:pt>
                <c:pt idx="7018">
                  <c:v>591.4</c:v>
                </c:pt>
                <c:pt idx="7019">
                  <c:v>590.79999999999995</c:v>
                </c:pt>
                <c:pt idx="7020">
                  <c:v>590.70000000000005</c:v>
                </c:pt>
                <c:pt idx="7021">
                  <c:v>590.69999999999993</c:v>
                </c:pt>
                <c:pt idx="7022">
                  <c:v>590.50000000000011</c:v>
                </c:pt>
                <c:pt idx="7023">
                  <c:v>589.90000000000009</c:v>
                </c:pt>
                <c:pt idx="7024">
                  <c:v>589.79999999999995</c:v>
                </c:pt>
                <c:pt idx="7025">
                  <c:v>589.50000000000011</c:v>
                </c:pt>
                <c:pt idx="7026">
                  <c:v>589.19999999999993</c:v>
                </c:pt>
                <c:pt idx="7027">
                  <c:v>589.19999999999993</c:v>
                </c:pt>
                <c:pt idx="7028">
                  <c:v>588.29999999999995</c:v>
                </c:pt>
                <c:pt idx="7029">
                  <c:v>588.00000000000011</c:v>
                </c:pt>
                <c:pt idx="7030">
                  <c:v>587.80000000000007</c:v>
                </c:pt>
                <c:pt idx="7031">
                  <c:v>587.79999999999995</c:v>
                </c:pt>
                <c:pt idx="7032">
                  <c:v>587.6</c:v>
                </c:pt>
                <c:pt idx="7033">
                  <c:v>586.90000000000009</c:v>
                </c:pt>
                <c:pt idx="7034">
                  <c:v>586.9</c:v>
                </c:pt>
                <c:pt idx="7035">
                  <c:v>586.79999999999995</c:v>
                </c:pt>
                <c:pt idx="7036">
                  <c:v>586.69999999999993</c:v>
                </c:pt>
                <c:pt idx="7037">
                  <c:v>586.1</c:v>
                </c:pt>
                <c:pt idx="7038">
                  <c:v>585.99999999999989</c:v>
                </c:pt>
                <c:pt idx="7039">
                  <c:v>584.90000000000009</c:v>
                </c:pt>
                <c:pt idx="7040">
                  <c:v>584.9</c:v>
                </c:pt>
                <c:pt idx="7041">
                  <c:v>584.00000000000011</c:v>
                </c:pt>
                <c:pt idx="7042">
                  <c:v>583.4</c:v>
                </c:pt>
                <c:pt idx="7043">
                  <c:v>583.29999999999995</c:v>
                </c:pt>
                <c:pt idx="7044">
                  <c:v>583.10000000000014</c:v>
                </c:pt>
                <c:pt idx="7045">
                  <c:v>583</c:v>
                </c:pt>
                <c:pt idx="7046">
                  <c:v>582.30000000000007</c:v>
                </c:pt>
                <c:pt idx="7047">
                  <c:v>581.69999999999993</c:v>
                </c:pt>
                <c:pt idx="7048">
                  <c:v>581.49999999999989</c:v>
                </c:pt>
                <c:pt idx="7049">
                  <c:v>581.20000000000005</c:v>
                </c:pt>
                <c:pt idx="7050">
                  <c:v>580.89999999999986</c:v>
                </c:pt>
                <c:pt idx="7051">
                  <c:v>580.49999999999989</c:v>
                </c:pt>
                <c:pt idx="7052">
                  <c:v>579.70000000000005</c:v>
                </c:pt>
                <c:pt idx="7053">
                  <c:v>579.69999999999993</c:v>
                </c:pt>
                <c:pt idx="7054">
                  <c:v>579.69999999999993</c:v>
                </c:pt>
                <c:pt idx="7055">
                  <c:v>577.10000000000014</c:v>
                </c:pt>
                <c:pt idx="7056">
                  <c:v>577.09999999999991</c:v>
                </c:pt>
                <c:pt idx="7057">
                  <c:v>576.79999999999995</c:v>
                </c:pt>
                <c:pt idx="7058">
                  <c:v>576.5</c:v>
                </c:pt>
                <c:pt idx="7059">
                  <c:v>576.29999999999995</c:v>
                </c:pt>
                <c:pt idx="7060">
                  <c:v>575.6</c:v>
                </c:pt>
                <c:pt idx="7061">
                  <c:v>575.6</c:v>
                </c:pt>
                <c:pt idx="7062">
                  <c:v>575.1</c:v>
                </c:pt>
                <c:pt idx="7063">
                  <c:v>575</c:v>
                </c:pt>
                <c:pt idx="7064">
                  <c:v>574.9</c:v>
                </c:pt>
                <c:pt idx="7065">
                  <c:v>574.70000000000005</c:v>
                </c:pt>
                <c:pt idx="7066">
                  <c:v>574.69999999999993</c:v>
                </c:pt>
                <c:pt idx="7067">
                  <c:v>573.99999999999989</c:v>
                </c:pt>
                <c:pt idx="7068">
                  <c:v>573.69999999999993</c:v>
                </c:pt>
                <c:pt idx="7069">
                  <c:v>573.4</c:v>
                </c:pt>
                <c:pt idx="7070">
                  <c:v>573.35</c:v>
                </c:pt>
                <c:pt idx="7071">
                  <c:v>572.59999999999991</c:v>
                </c:pt>
                <c:pt idx="7072">
                  <c:v>572.4</c:v>
                </c:pt>
                <c:pt idx="7073">
                  <c:v>572.30000000000007</c:v>
                </c:pt>
                <c:pt idx="7074">
                  <c:v>571.6</c:v>
                </c:pt>
                <c:pt idx="7075">
                  <c:v>570.99999999999989</c:v>
                </c:pt>
                <c:pt idx="7076">
                  <c:v>570.80000000000007</c:v>
                </c:pt>
                <c:pt idx="7077">
                  <c:v>570.79999999999995</c:v>
                </c:pt>
                <c:pt idx="7078">
                  <c:v>570</c:v>
                </c:pt>
                <c:pt idx="7079">
                  <c:v>569.80000000000007</c:v>
                </c:pt>
                <c:pt idx="7080">
                  <c:v>569.70000000000005</c:v>
                </c:pt>
                <c:pt idx="7081">
                  <c:v>569.30000000000007</c:v>
                </c:pt>
                <c:pt idx="7082">
                  <c:v>569.19999999999993</c:v>
                </c:pt>
                <c:pt idx="7083">
                  <c:v>569.19999999999993</c:v>
                </c:pt>
                <c:pt idx="7084">
                  <c:v>568.9</c:v>
                </c:pt>
                <c:pt idx="7085">
                  <c:v>568.6</c:v>
                </c:pt>
                <c:pt idx="7086">
                  <c:v>568.09999999999991</c:v>
                </c:pt>
                <c:pt idx="7087">
                  <c:v>567.9</c:v>
                </c:pt>
                <c:pt idx="7088">
                  <c:v>567.5</c:v>
                </c:pt>
                <c:pt idx="7089">
                  <c:v>566.79999999999995</c:v>
                </c:pt>
                <c:pt idx="7090">
                  <c:v>566.20000000000005</c:v>
                </c:pt>
                <c:pt idx="7091">
                  <c:v>565.99999999999989</c:v>
                </c:pt>
                <c:pt idx="7092">
                  <c:v>565.10000000000014</c:v>
                </c:pt>
                <c:pt idx="7093">
                  <c:v>564.9</c:v>
                </c:pt>
                <c:pt idx="7094">
                  <c:v>564.80000000000007</c:v>
                </c:pt>
                <c:pt idx="7095">
                  <c:v>564.60000000000014</c:v>
                </c:pt>
                <c:pt idx="7096">
                  <c:v>564.20000000000005</c:v>
                </c:pt>
                <c:pt idx="7097">
                  <c:v>564.19999999999993</c:v>
                </c:pt>
                <c:pt idx="7098">
                  <c:v>563.79999999999995</c:v>
                </c:pt>
                <c:pt idx="7099">
                  <c:v>563.5</c:v>
                </c:pt>
                <c:pt idx="7100">
                  <c:v>563.1</c:v>
                </c:pt>
                <c:pt idx="7101">
                  <c:v>562.5</c:v>
                </c:pt>
                <c:pt idx="7102">
                  <c:v>562.5</c:v>
                </c:pt>
                <c:pt idx="7103">
                  <c:v>562.5</c:v>
                </c:pt>
                <c:pt idx="7104">
                  <c:v>562.5</c:v>
                </c:pt>
                <c:pt idx="7105">
                  <c:v>562.49999999999989</c:v>
                </c:pt>
                <c:pt idx="7106">
                  <c:v>562.10000000000014</c:v>
                </c:pt>
                <c:pt idx="7107">
                  <c:v>560.9</c:v>
                </c:pt>
                <c:pt idx="7108">
                  <c:v>560.9</c:v>
                </c:pt>
                <c:pt idx="7109">
                  <c:v>560.69999999999993</c:v>
                </c:pt>
                <c:pt idx="7110">
                  <c:v>559.90000000000009</c:v>
                </c:pt>
                <c:pt idx="7111">
                  <c:v>559.80000000000007</c:v>
                </c:pt>
                <c:pt idx="7112">
                  <c:v>559.80000000000007</c:v>
                </c:pt>
                <c:pt idx="7113">
                  <c:v>558.5</c:v>
                </c:pt>
                <c:pt idx="7114">
                  <c:v>558.40000000000009</c:v>
                </c:pt>
                <c:pt idx="7115">
                  <c:v>558.30000000000007</c:v>
                </c:pt>
                <c:pt idx="7116">
                  <c:v>558.19999999999993</c:v>
                </c:pt>
                <c:pt idx="7117">
                  <c:v>557</c:v>
                </c:pt>
                <c:pt idx="7118">
                  <c:v>556.30000000000007</c:v>
                </c:pt>
                <c:pt idx="7119">
                  <c:v>556.30000000000007</c:v>
                </c:pt>
                <c:pt idx="7120">
                  <c:v>554.79999999999995</c:v>
                </c:pt>
                <c:pt idx="7121">
                  <c:v>554.4</c:v>
                </c:pt>
                <c:pt idx="7122">
                  <c:v>554.30000000000007</c:v>
                </c:pt>
                <c:pt idx="7123">
                  <c:v>553.9</c:v>
                </c:pt>
                <c:pt idx="7124">
                  <c:v>553.79999999999995</c:v>
                </c:pt>
                <c:pt idx="7125">
                  <c:v>553.30000000000018</c:v>
                </c:pt>
                <c:pt idx="7126">
                  <c:v>552.79999999999995</c:v>
                </c:pt>
                <c:pt idx="7127">
                  <c:v>552.4</c:v>
                </c:pt>
                <c:pt idx="7128">
                  <c:v>552.30000000000007</c:v>
                </c:pt>
                <c:pt idx="7129">
                  <c:v>551.29999999999995</c:v>
                </c:pt>
                <c:pt idx="7130">
                  <c:v>550.9</c:v>
                </c:pt>
                <c:pt idx="7131">
                  <c:v>550.69999999999993</c:v>
                </c:pt>
                <c:pt idx="7132">
                  <c:v>550.5</c:v>
                </c:pt>
                <c:pt idx="7133">
                  <c:v>550.20000000000005</c:v>
                </c:pt>
                <c:pt idx="7134">
                  <c:v>549.89999999999986</c:v>
                </c:pt>
                <c:pt idx="7135">
                  <c:v>548.80000000000007</c:v>
                </c:pt>
                <c:pt idx="7136">
                  <c:v>548.1</c:v>
                </c:pt>
                <c:pt idx="7137">
                  <c:v>547.1</c:v>
                </c:pt>
                <c:pt idx="7138">
                  <c:v>546.9</c:v>
                </c:pt>
                <c:pt idx="7139">
                  <c:v>546.70000000000005</c:v>
                </c:pt>
                <c:pt idx="7140">
                  <c:v>546.4</c:v>
                </c:pt>
                <c:pt idx="7141">
                  <c:v>546.30000000000007</c:v>
                </c:pt>
                <c:pt idx="7142">
                  <c:v>546.19999999999993</c:v>
                </c:pt>
                <c:pt idx="7143">
                  <c:v>545</c:v>
                </c:pt>
                <c:pt idx="7144">
                  <c:v>544.4</c:v>
                </c:pt>
                <c:pt idx="7145">
                  <c:v>543.6</c:v>
                </c:pt>
                <c:pt idx="7146">
                  <c:v>541.40000000000009</c:v>
                </c:pt>
                <c:pt idx="7147">
                  <c:v>541</c:v>
                </c:pt>
                <c:pt idx="7148">
                  <c:v>540.79999999999995</c:v>
                </c:pt>
                <c:pt idx="7149">
                  <c:v>540.49999999999989</c:v>
                </c:pt>
                <c:pt idx="7150">
                  <c:v>539.9</c:v>
                </c:pt>
                <c:pt idx="7151">
                  <c:v>539.29999999999995</c:v>
                </c:pt>
                <c:pt idx="7152">
                  <c:v>538.9</c:v>
                </c:pt>
                <c:pt idx="7153">
                  <c:v>538.9</c:v>
                </c:pt>
                <c:pt idx="7154">
                  <c:v>538.69999999999993</c:v>
                </c:pt>
                <c:pt idx="7155">
                  <c:v>538.20000000000005</c:v>
                </c:pt>
                <c:pt idx="7156">
                  <c:v>538.19999999999993</c:v>
                </c:pt>
                <c:pt idx="7157">
                  <c:v>537.69999999999993</c:v>
                </c:pt>
                <c:pt idx="7158">
                  <c:v>537.19999999999993</c:v>
                </c:pt>
                <c:pt idx="7159">
                  <c:v>536.59999999999991</c:v>
                </c:pt>
                <c:pt idx="7160">
                  <c:v>534.80000000000007</c:v>
                </c:pt>
                <c:pt idx="7161">
                  <c:v>534.79999999999995</c:v>
                </c:pt>
                <c:pt idx="7162">
                  <c:v>534.70000000000005</c:v>
                </c:pt>
                <c:pt idx="7163">
                  <c:v>534.20000000000005</c:v>
                </c:pt>
                <c:pt idx="7164">
                  <c:v>532.5</c:v>
                </c:pt>
                <c:pt idx="7165">
                  <c:v>531.80000000000007</c:v>
                </c:pt>
                <c:pt idx="7166">
                  <c:v>531.6</c:v>
                </c:pt>
                <c:pt idx="7167">
                  <c:v>531.1</c:v>
                </c:pt>
                <c:pt idx="7168">
                  <c:v>531.1</c:v>
                </c:pt>
                <c:pt idx="7169">
                  <c:v>530.1</c:v>
                </c:pt>
                <c:pt idx="7170">
                  <c:v>529.90000000000009</c:v>
                </c:pt>
                <c:pt idx="7171">
                  <c:v>527.90000000000009</c:v>
                </c:pt>
                <c:pt idx="7172">
                  <c:v>527.80000000000007</c:v>
                </c:pt>
                <c:pt idx="7173">
                  <c:v>526.80000000000007</c:v>
                </c:pt>
                <c:pt idx="7174">
                  <c:v>526.6</c:v>
                </c:pt>
                <c:pt idx="7175">
                  <c:v>526.29999999999995</c:v>
                </c:pt>
                <c:pt idx="7176">
                  <c:v>526.20000000000005</c:v>
                </c:pt>
                <c:pt idx="7177">
                  <c:v>525.40000000000009</c:v>
                </c:pt>
                <c:pt idx="7178">
                  <c:v>525.20000000000005</c:v>
                </c:pt>
                <c:pt idx="7179">
                  <c:v>524.50000000000011</c:v>
                </c:pt>
                <c:pt idx="7180">
                  <c:v>524.5</c:v>
                </c:pt>
                <c:pt idx="7181">
                  <c:v>524.5</c:v>
                </c:pt>
                <c:pt idx="7182">
                  <c:v>524.49999999999989</c:v>
                </c:pt>
                <c:pt idx="7183">
                  <c:v>524.29999999999995</c:v>
                </c:pt>
                <c:pt idx="7184">
                  <c:v>524.00000000000011</c:v>
                </c:pt>
                <c:pt idx="7185">
                  <c:v>523.5</c:v>
                </c:pt>
                <c:pt idx="7186">
                  <c:v>523.29999999999995</c:v>
                </c:pt>
                <c:pt idx="7187">
                  <c:v>523</c:v>
                </c:pt>
                <c:pt idx="7188">
                  <c:v>521.80000000000007</c:v>
                </c:pt>
                <c:pt idx="7189">
                  <c:v>521.70000000000005</c:v>
                </c:pt>
                <c:pt idx="7190">
                  <c:v>521.70000000000005</c:v>
                </c:pt>
                <c:pt idx="7191">
                  <c:v>521.4</c:v>
                </c:pt>
                <c:pt idx="7192">
                  <c:v>521.30000000000007</c:v>
                </c:pt>
                <c:pt idx="7193">
                  <c:v>519.80000000000007</c:v>
                </c:pt>
                <c:pt idx="7194">
                  <c:v>519.59999999999991</c:v>
                </c:pt>
                <c:pt idx="7195">
                  <c:v>519.5</c:v>
                </c:pt>
                <c:pt idx="7196">
                  <c:v>519</c:v>
                </c:pt>
                <c:pt idx="7197">
                  <c:v>518.69999999999993</c:v>
                </c:pt>
                <c:pt idx="7198">
                  <c:v>518.59999999999991</c:v>
                </c:pt>
                <c:pt idx="7199">
                  <c:v>517.5</c:v>
                </c:pt>
                <c:pt idx="7200">
                  <c:v>516.69999999999993</c:v>
                </c:pt>
                <c:pt idx="7201">
                  <c:v>516.30000000000007</c:v>
                </c:pt>
                <c:pt idx="7202">
                  <c:v>516.1</c:v>
                </c:pt>
                <c:pt idx="7203">
                  <c:v>515.90000000000009</c:v>
                </c:pt>
                <c:pt idx="7204">
                  <c:v>515.79999999999995</c:v>
                </c:pt>
                <c:pt idx="7205">
                  <c:v>515.5</c:v>
                </c:pt>
                <c:pt idx="7206">
                  <c:v>515</c:v>
                </c:pt>
                <c:pt idx="7207">
                  <c:v>514.20000000000016</c:v>
                </c:pt>
                <c:pt idx="7208">
                  <c:v>514.20000000000005</c:v>
                </c:pt>
                <c:pt idx="7209">
                  <c:v>513</c:v>
                </c:pt>
                <c:pt idx="7210">
                  <c:v>513</c:v>
                </c:pt>
                <c:pt idx="7211">
                  <c:v>513</c:v>
                </c:pt>
                <c:pt idx="7212">
                  <c:v>512.5</c:v>
                </c:pt>
                <c:pt idx="7213">
                  <c:v>511.99999999999994</c:v>
                </c:pt>
                <c:pt idx="7214">
                  <c:v>511.3</c:v>
                </c:pt>
                <c:pt idx="7215">
                  <c:v>510.59999999999991</c:v>
                </c:pt>
                <c:pt idx="7216">
                  <c:v>510.3</c:v>
                </c:pt>
                <c:pt idx="7217">
                  <c:v>509.8</c:v>
                </c:pt>
                <c:pt idx="7218">
                  <c:v>509.8</c:v>
                </c:pt>
                <c:pt idx="7219">
                  <c:v>508.2</c:v>
                </c:pt>
                <c:pt idx="7220">
                  <c:v>508.10000000000014</c:v>
                </c:pt>
                <c:pt idx="7221">
                  <c:v>507.59999999999991</c:v>
                </c:pt>
                <c:pt idx="7222">
                  <c:v>507.40000000000009</c:v>
                </c:pt>
                <c:pt idx="7223">
                  <c:v>507.4</c:v>
                </c:pt>
                <c:pt idx="7224">
                  <c:v>507.3</c:v>
                </c:pt>
                <c:pt idx="7225">
                  <c:v>507.19999999999993</c:v>
                </c:pt>
                <c:pt idx="7226">
                  <c:v>506.20000000000005</c:v>
                </c:pt>
                <c:pt idx="7227">
                  <c:v>504.7999999999999</c:v>
                </c:pt>
                <c:pt idx="7228">
                  <c:v>504.60000000000008</c:v>
                </c:pt>
                <c:pt idx="7229">
                  <c:v>504.29999999999995</c:v>
                </c:pt>
                <c:pt idx="7230">
                  <c:v>503.29999999999995</c:v>
                </c:pt>
                <c:pt idx="7231">
                  <c:v>501</c:v>
                </c:pt>
                <c:pt idx="7232">
                  <c:v>500.79999999999995</c:v>
                </c:pt>
                <c:pt idx="7233">
                  <c:v>500.5</c:v>
                </c:pt>
                <c:pt idx="7234">
                  <c:v>500.09999999999997</c:v>
                </c:pt>
                <c:pt idx="7235">
                  <c:v>499.4</c:v>
                </c:pt>
                <c:pt idx="7236">
                  <c:v>498.70000000000005</c:v>
                </c:pt>
                <c:pt idx="7237">
                  <c:v>497.79999999999995</c:v>
                </c:pt>
                <c:pt idx="7238">
                  <c:v>497.6</c:v>
                </c:pt>
                <c:pt idx="7239">
                  <c:v>497.59999999999997</c:v>
                </c:pt>
                <c:pt idx="7240">
                  <c:v>497.2000000000001</c:v>
                </c:pt>
                <c:pt idx="7241">
                  <c:v>496.79999999999995</c:v>
                </c:pt>
                <c:pt idx="7242">
                  <c:v>496.00000000000006</c:v>
                </c:pt>
                <c:pt idx="7243">
                  <c:v>495.9</c:v>
                </c:pt>
                <c:pt idx="7244">
                  <c:v>495.80000000000007</c:v>
                </c:pt>
                <c:pt idx="7245">
                  <c:v>494.8</c:v>
                </c:pt>
                <c:pt idx="7246">
                  <c:v>493.59999999999991</c:v>
                </c:pt>
                <c:pt idx="7247">
                  <c:v>492.99999999999994</c:v>
                </c:pt>
                <c:pt idx="7248">
                  <c:v>492.7</c:v>
                </c:pt>
                <c:pt idx="7249">
                  <c:v>491.79999999999995</c:v>
                </c:pt>
                <c:pt idx="7250">
                  <c:v>491.5</c:v>
                </c:pt>
                <c:pt idx="7251">
                  <c:v>490.99999999999994</c:v>
                </c:pt>
                <c:pt idx="7252">
                  <c:v>490.70000000000005</c:v>
                </c:pt>
                <c:pt idx="7253">
                  <c:v>490.09999999999997</c:v>
                </c:pt>
                <c:pt idx="7254">
                  <c:v>489.6</c:v>
                </c:pt>
                <c:pt idx="7255">
                  <c:v>489.2</c:v>
                </c:pt>
                <c:pt idx="7256">
                  <c:v>489.09999999999991</c:v>
                </c:pt>
                <c:pt idx="7257">
                  <c:v>488.90000000000003</c:v>
                </c:pt>
                <c:pt idx="7258">
                  <c:v>488.8</c:v>
                </c:pt>
                <c:pt idx="7259">
                  <c:v>488.5</c:v>
                </c:pt>
                <c:pt idx="7260">
                  <c:v>487.09999999999997</c:v>
                </c:pt>
                <c:pt idx="7261">
                  <c:v>486.99999999999994</c:v>
                </c:pt>
                <c:pt idx="7262">
                  <c:v>486.99999999999994</c:v>
                </c:pt>
                <c:pt idx="7263">
                  <c:v>486.6</c:v>
                </c:pt>
                <c:pt idx="7264">
                  <c:v>486.29999999999995</c:v>
                </c:pt>
                <c:pt idx="7265">
                  <c:v>485.6</c:v>
                </c:pt>
                <c:pt idx="7266">
                  <c:v>484.40000000000003</c:v>
                </c:pt>
                <c:pt idx="7267">
                  <c:v>483.8</c:v>
                </c:pt>
                <c:pt idx="7268">
                  <c:v>483.5</c:v>
                </c:pt>
                <c:pt idx="7269">
                  <c:v>483.09999999999997</c:v>
                </c:pt>
                <c:pt idx="7270">
                  <c:v>482.9</c:v>
                </c:pt>
                <c:pt idx="7271">
                  <c:v>482.8</c:v>
                </c:pt>
                <c:pt idx="7272">
                  <c:v>482.6</c:v>
                </c:pt>
                <c:pt idx="7273">
                  <c:v>481.9</c:v>
                </c:pt>
                <c:pt idx="7274">
                  <c:v>481.5</c:v>
                </c:pt>
                <c:pt idx="7275">
                  <c:v>481.4</c:v>
                </c:pt>
                <c:pt idx="7276">
                  <c:v>481.1</c:v>
                </c:pt>
                <c:pt idx="7277">
                  <c:v>480.8</c:v>
                </c:pt>
                <c:pt idx="7278">
                  <c:v>480.40000000000009</c:v>
                </c:pt>
                <c:pt idx="7279">
                  <c:v>479.80000000000007</c:v>
                </c:pt>
                <c:pt idx="7280">
                  <c:v>479.60000000000008</c:v>
                </c:pt>
                <c:pt idx="7281">
                  <c:v>479.19999999999987</c:v>
                </c:pt>
                <c:pt idx="7282">
                  <c:v>479</c:v>
                </c:pt>
                <c:pt idx="7283">
                  <c:v>478.69999999999993</c:v>
                </c:pt>
                <c:pt idx="7284">
                  <c:v>478.40000000000003</c:v>
                </c:pt>
                <c:pt idx="7285">
                  <c:v>477.90000000000003</c:v>
                </c:pt>
                <c:pt idx="7286">
                  <c:v>477.49999999999994</c:v>
                </c:pt>
                <c:pt idx="7287">
                  <c:v>477.2</c:v>
                </c:pt>
                <c:pt idx="7288">
                  <c:v>477</c:v>
                </c:pt>
                <c:pt idx="7289">
                  <c:v>476.90000000000003</c:v>
                </c:pt>
                <c:pt idx="7290">
                  <c:v>475.90000000000003</c:v>
                </c:pt>
                <c:pt idx="7291">
                  <c:v>475.80000000000007</c:v>
                </c:pt>
                <c:pt idx="7292">
                  <c:v>475.09999999999991</c:v>
                </c:pt>
                <c:pt idx="7293">
                  <c:v>475.00000000000006</c:v>
                </c:pt>
                <c:pt idx="7294">
                  <c:v>474.19999999999993</c:v>
                </c:pt>
                <c:pt idx="7295">
                  <c:v>473.49999999999994</c:v>
                </c:pt>
                <c:pt idx="7296">
                  <c:v>472.90000000000003</c:v>
                </c:pt>
                <c:pt idx="7297">
                  <c:v>471.50000000000006</c:v>
                </c:pt>
                <c:pt idx="7298">
                  <c:v>471.30000000000018</c:v>
                </c:pt>
                <c:pt idx="7299">
                  <c:v>471.09999999999985</c:v>
                </c:pt>
                <c:pt idx="7300">
                  <c:v>471</c:v>
                </c:pt>
                <c:pt idx="7301">
                  <c:v>470.90000000000003</c:v>
                </c:pt>
                <c:pt idx="7302">
                  <c:v>470.5</c:v>
                </c:pt>
                <c:pt idx="7303">
                  <c:v>470.20000000000005</c:v>
                </c:pt>
                <c:pt idx="7304">
                  <c:v>469.99999999999994</c:v>
                </c:pt>
                <c:pt idx="7305">
                  <c:v>469.50000000000006</c:v>
                </c:pt>
                <c:pt idx="7306">
                  <c:v>469</c:v>
                </c:pt>
                <c:pt idx="7307">
                  <c:v>468.6</c:v>
                </c:pt>
                <c:pt idx="7308">
                  <c:v>468.30000000000013</c:v>
                </c:pt>
                <c:pt idx="7309">
                  <c:v>468.3</c:v>
                </c:pt>
                <c:pt idx="7310">
                  <c:v>468.2</c:v>
                </c:pt>
                <c:pt idx="7311">
                  <c:v>467.89999999999992</c:v>
                </c:pt>
                <c:pt idx="7312">
                  <c:v>467.80000000000007</c:v>
                </c:pt>
                <c:pt idx="7313">
                  <c:v>467.8</c:v>
                </c:pt>
                <c:pt idx="7314">
                  <c:v>467.8</c:v>
                </c:pt>
                <c:pt idx="7315">
                  <c:v>467.5</c:v>
                </c:pt>
                <c:pt idx="7316">
                  <c:v>467.40000000000003</c:v>
                </c:pt>
                <c:pt idx="7317">
                  <c:v>467.2</c:v>
                </c:pt>
                <c:pt idx="7318">
                  <c:v>467.19999999999993</c:v>
                </c:pt>
                <c:pt idx="7319">
                  <c:v>466.9</c:v>
                </c:pt>
                <c:pt idx="7320">
                  <c:v>466.9</c:v>
                </c:pt>
                <c:pt idx="7321">
                  <c:v>466.59999999999997</c:v>
                </c:pt>
                <c:pt idx="7322">
                  <c:v>466.40000000000003</c:v>
                </c:pt>
                <c:pt idx="7323">
                  <c:v>465.99999999999994</c:v>
                </c:pt>
                <c:pt idx="7324">
                  <c:v>465.5</c:v>
                </c:pt>
                <c:pt idx="7325">
                  <c:v>465.2</c:v>
                </c:pt>
                <c:pt idx="7326">
                  <c:v>464.59999999999997</c:v>
                </c:pt>
                <c:pt idx="7327">
                  <c:v>464.20000000000005</c:v>
                </c:pt>
                <c:pt idx="7328">
                  <c:v>464.2</c:v>
                </c:pt>
                <c:pt idx="7329">
                  <c:v>464.19999999999993</c:v>
                </c:pt>
                <c:pt idx="7330">
                  <c:v>463.7</c:v>
                </c:pt>
                <c:pt idx="7331">
                  <c:v>463.30000000000013</c:v>
                </c:pt>
                <c:pt idx="7332">
                  <c:v>463.3</c:v>
                </c:pt>
                <c:pt idx="7333">
                  <c:v>462.9</c:v>
                </c:pt>
                <c:pt idx="7334">
                  <c:v>462.4</c:v>
                </c:pt>
                <c:pt idx="7335">
                  <c:v>462.10000000000008</c:v>
                </c:pt>
                <c:pt idx="7336">
                  <c:v>461.99999999999994</c:v>
                </c:pt>
                <c:pt idx="7337">
                  <c:v>461.79999999999995</c:v>
                </c:pt>
                <c:pt idx="7338">
                  <c:v>461.49999999999994</c:v>
                </c:pt>
                <c:pt idx="7339">
                  <c:v>460.80000000000007</c:v>
                </c:pt>
                <c:pt idx="7340">
                  <c:v>460.69999999999993</c:v>
                </c:pt>
                <c:pt idx="7341">
                  <c:v>459.70000000000005</c:v>
                </c:pt>
                <c:pt idx="7342">
                  <c:v>459.5</c:v>
                </c:pt>
                <c:pt idx="7343">
                  <c:v>459.20000000000005</c:v>
                </c:pt>
                <c:pt idx="7344">
                  <c:v>458.00000000000006</c:v>
                </c:pt>
                <c:pt idx="7345">
                  <c:v>457.8</c:v>
                </c:pt>
                <c:pt idx="7346">
                  <c:v>457.5</c:v>
                </c:pt>
                <c:pt idx="7347">
                  <c:v>457.30000000000007</c:v>
                </c:pt>
                <c:pt idx="7348">
                  <c:v>456.4</c:v>
                </c:pt>
                <c:pt idx="7349">
                  <c:v>456.19999999999993</c:v>
                </c:pt>
                <c:pt idx="7350">
                  <c:v>455.30000000000007</c:v>
                </c:pt>
                <c:pt idx="7351">
                  <c:v>455.00000000000006</c:v>
                </c:pt>
                <c:pt idx="7352">
                  <c:v>455.00000000000006</c:v>
                </c:pt>
                <c:pt idx="7353">
                  <c:v>454.99999999999994</c:v>
                </c:pt>
                <c:pt idx="7354">
                  <c:v>454.90000000000003</c:v>
                </c:pt>
                <c:pt idx="7355">
                  <c:v>454.7</c:v>
                </c:pt>
                <c:pt idx="7356">
                  <c:v>454.4</c:v>
                </c:pt>
                <c:pt idx="7357">
                  <c:v>453.90000000000003</c:v>
                </c:pt>
                <c:pt idx="7358">
                  <c:v>452.9</c:v>
                </c:pt>
                <c:pt idx="7359">
                  <c:v>452.80000000000007</c:v>
                </c:pt>
                <c:pt idx="7360">
                  <c:v>452.3</c:v>
                </c:pt>
                <c:pt idx="7361">
                  <c:v>451.9</c:v>
                </c:pt>
                <c:pt idx="7362">
                  <c:v>451.9</c:v>
                </c:pt>
                <c:pt idx="7363">
                  <c:v>451.69999999999993</c:v>
                </c:pt>
                <c:pt idx="7364">
                  <c:v>451.2</c:v>
                </c:pt>
                <c:pt idx="7365">
                  <c:v>450.20000000000005</c:v>
                </c:pt>
                <c:pt idx="7366">
                  <c:v>449.90000000000009</c:v>
                </c:pt>
                <c:pt idx="7367">
                  <c:v>449.20000000000005</c:v>
                </c:pt>
                <c:pt idx="7368">
                  <c:v>448.90000000000015</c:v>
                </c:pt>
                <c:pt idx="7369">
                  <c:v>448.80000000000007</c:v>
                </c:pt>
                <c:pt idx="7370">
                  <c:v>448.6</c:v>
                </c:pt>
                <c:pt idx="7371">
                  <c:v>448.4</c:v>
                </c:pt>
                <c:pt idx="7372">
                  <c:v>448.29999999999995</c:v>
                </c:pt>
                <c:pt idx="7373">
                  <c:v>447.90000000000003</c:v>
                </c:pt>
                <c:pt idx="7374">
                  <c:v>447.8</c:v>
                </c:pt>
                <c:pt idx="7375">
                  <c:v>447</c:v>
                </c:pt>
                <c:pt idx="7376">
                  <c:v>446.79999999999995</c:v>
                </c:pt>
                <c:pt idx="7377">
                  <c:v>446.7</c:v>
                </c:pt>
                <c:pt idx="7378">
                  <c:v>446.40000000000003</c:v>
                </c:pt>
                <c:pt idx="7379">
                  <c:v>446.09999999999997</c:v>
                </c:pt>
                <c:pt idx="7380">
                  <c:v>446</c:v>
                </c:pt>
                <c:pt idx="7381">
                  <c:v>445.90000000000003</c:v>
                </c:pt>
                <c:pt idx="7382">
                  <c:v>445.9</c:v>
                </c:pt>
                <c:pt idx="7383">
                  <c:v>445.6</c:v>
                </c:pt>
                <c:pt idx="7384">
                  <c:v>445.5</c:v>
                </c:pt>
                <c:pt idx="7385">
                  <c:v>445.39999999999992</c:v>
                </c:pt>
                <c:pt idx="7386">
                  <c:v>444.59999999999991</c:v>
                </c:pt>
                <c:pt idx="7387">
                  <c:v>444.1</c:v>
                </c:pt>
                <c:pt idx="7388">
                  <c:v>443.7</c:v>
                </c:pt>
                <c:pt idx="7389">
                  <c:v>443.40000000000003</c:v>
                </c:pt>
                <c:pt idx="7390">
                  <c:v>443.20000000000005</c:v>
                </c:pt>
                <c:pt idx="7391">
                  <c:v>442.90000000000003</c:v>
                </c:pt>
                <c:pt idx="7392">
                  <c:v>442.30000000000007</c:v>
                </c:pt>
                <c:pt idx="7393">
                  <c:v>441.80000000000007</c:v>
                </c:pt>
                <c:pt idx="7394">
                  <c:v>441.1</c:v>
                </c:pt>
                <c:pt idx="7395">
                  <c:v>441.00000000000006</c:v>
                </c:pt>
                <c:pt idx="7396">
                  <c:v>440.30000000000007</c:v>
                </c:pt>
                <c:pt idx="7397">
                  <c:v>440.09999999999997</c:v>
                </c:pt>
                <c:pt idx="7398">
                  <c:v>439.8</c:v>
                </c:pt>
                <c:pt idx="7399">
                  <c:v>439.3</c:v>
                </c:pt>
                <c:pt idx="7400">
                  <c:v>438.5</c:v>
                </c:pt>
                <c:pt idx="7401">
                  <c:v>438.5</c:v>
                </c:pt>
                <c:pt idx="7402">
                  <c:v>438.19999999999993</c:v>
                </c:pt>
                <c:pt idx="7403">
                  <c:v>437.4</c:v>
                </c:pt>
                <c:pt idx="7404">
                  <c:v>437.2000000000001</c:v>
                </c:pt>
                <c:pt idx="7405">
                  <c:v>437.20000000000005</c:v>
                </c:pt>
                <c:pt idx="7406">
                  <c:v>436.9</c:v>
                </c:pt>
                <c:pt idx="7407">
                  <c:v>436.5</c:v>
                </c:pt>
                <c:pt idx="7408">
                  <c:v>436.40000000000003</c:v>
                </c:pt>
                <c:pt idx="7409">
                  <c:v>436.2</c:v>
                </c:pt>
                <c:pt idx="7410">
                  <c:v>436.1</c:v>
                </c:pt>
                <c:pt idx="7411">
                  <c:v>435.10000000000008</c:v>
                </c:pt>
                <c:pt idx="7412">
                  <c:v>434.90000000000003</c:v>
                </c:pt>
                <c:pt idx="7413">
                  <c:v>434.70000000000005</c:v>
                </c:pt>
                <c:pt idx="7414">
                  <c:v>434.10000000000008</c:v>
                </c:pt>
                <c:pt idx="7415">
                  <c:v>433.99999999999989</c:v>
                </c:pt>
                <c:pt idx="7416">
                  <c:v>433.59999999999997</c:v>
                </c:pt>
                <c:pt idx="7417">
                  <c:v>433.59999999999997</c:v>
                </c:pt>
                <c:pt idx="7418">
                  <c:v>433.5</c:v>
                </c:pt>
                <c:pt idx="7419">
                  <c:v>433.3</c:v>
                </c:pt>
                <c:pt idx="7420">
                  <c:v>433.3</c:v>
                </c:pt>
                <c:pt idx="7421">
                  <c:v>432.6</c:v>
                </c:pt>
                <c:pt idx="7422">
                  <c:v>432.09999999999997</c:v>
                </c:pt>
                <c:pt idx="7423">
                  <c:v>431.59999999999997</c:v>
                </c:pt>
                <c:pt idx="7424">
                  <c:v>431.59999999999997</c:v>
                </c:pt>
                <c:pt idx="7425">
                  <c:v>430.2</c:v>
                </c:pt>
                <c:pt idx="7426">
                  <c:v>430.1</c:v>
                </c:pt>
                <c:pt idx="7427">
                  <c:v>430.1</c:v>
                </c:pt>
                <c:pt idx="7428">
                  <c:v>429.9</c:v>
                </c:pt>
                <c:pt idx="7429">
                  <c:v>429.19999999999993</c:v>
                </c:pt>
                <c:pt idx="7430">
                  <c:v>429.09999999999997</c:v>
                </c:pt>
                <c:pt idx="7431">
                  <c:v>428.8</c:v>
                </c:pt>
                <c:pt idx="7432">
                  <c:v>428.7000000000001</c:v>
                </c:pt>
                <c:pt idx="7433">
                  <c:v>428.70000000000005</c:v>
                </c:pt>
                <c:pt idx="7434">
                  <c:v>428.69999999999993</c:v>
                </c:pt>
                <c:pt idx="7435">
                  <c:v>428.30000000000007</c:v>
                </c:pt>
                <c:pt idx="7436">
                  <c:v>428.29999999999995</c:v>
                </c:pt>
                <c:pt idx="7437">
                  <c:v>427.40000000000003</c:v>
                </c:pt>
                <c:pt idx="7438">
                  <c:v>427.30000000000007</c:v>
                </c:pt>
                <c:pt idx="7439">
                  <c:v>427.3</c:v>
                </c:pt>
                <c:pt idx="7440">
                  <c:v>427.2</c:v>
                </c:pt>
                <c:pt idx="7441">
                  <c:v>427.1</c:v>
                </c:pt>
                <c:pt idx="7442">
                  <c:v>427.09999999999997</c:v>
                </c:pt>
                <c:pt idx="7443">
                  <c:v>426.99999999999994</c:v>
                </c:pt>
                <c:pt idx="7444">
                  <c:v>426.30000000000007</c:v>
                </c:pt>
                <c:pt idx="7445">
                  <c:v>425.2</c:v>
                </c:pt>
                <c:pt idx="7446">
                  <c:v>424.70000000000005</c:v>
                </c:pt>
                <c:pt idx="7447">
                  <c:v>424</c:v>
                </c:pt>
                <c:pt idx="7448">
                  <c:v>423.99999999999994</c:v>
                </c:pt>
                <c:pt idx="7449">
                  <c:v>423.1</c:v>
                </c:pt>
                <c:pt idx="7450">
                  <c:v>423.09999999999997</c:v>
                </c:pt>
                <c:pt idx="7451">
                  <c:v>422.80000000000007</c:v>
                </c:pt>
                <c:pt idx="7452">
                  <c:v>422.20000000000005</c:v>
                </c:pt>
                <c:pt idx="7453">
                  <c:v>420.9</c:v>
                </c:pt>
                <c:pt idx="7454">
                  <c:v>420.79999999999995</c:v>
                </c:pt>
                <c:pt idx="7455">
                  <c:v>420.50000000000011</c:v>
                </c:pt>
                <c:pt idx="7456">
                  <c:v>420</c:v>
                </c:pt>
                <c:pt idx="7457">
                  <c:v>419.79999999999995</c:v>
                </c:pt>
                <c:pt idx="7458">
                  <c:v>419.6</c:v>
                </c:pt>
                <c:pt idx="7459">
                  <c:v>419.30000000000013</c:v>
                </c:pt>
                <c:pt idx="7460">
                  <c:v>419.2</c:v>
                </c:pt>
                <c:pt idx="7461">
                  <c:v>418.9</c:v>
                </c:pt>
                <c:pt idx="7462">
                  <c:v>418.10000000000008</c:v>
                </c:pt>
                <c:pt idx="7463">
                  <c:v>418.00000000000006</c:v>
                </c:pt>
                <c:pt idx="7464">
                  <c:v>418</c:v>
                </c:pt>
                <c:pt idx="7465">
                  <c:v>417.90000000000003</c:v>
                </c:pt>
                <c:pt idx="7466">
                  <c:v>417.5</c:v>
                </c:pt>
                <c:pt idx="7467">
                  <c:v>417.5</c:v>
                </c:pt>
                <c:pt idx="7468">
                  <c:v>417.19999999999993</c:v>
                </c:pt>
                <c:pt idx="7469">
                  <c:v>417.19999999999987</c:v>
                </c:pt>
                <c:pt idx="7470">
                  <c:v>416.7</c:v>
                </c:pt>
                <c:pt idx="7471">
                  <c:v>416.69999999999987</c:v>
                </c:pt>
                <c:pt idx="7472">
                  <c:v>416.40000000000003</c:v>
                </c:pt>
                <c:pt idx="7473">
                  <c:v>415.70000000000005</c:v>
                </c:pt>
                <c:pt idx="7474">
                  <c:v>415.59999999999997</c:v>
                </c:pt>
                <c:pt idx="7475">
                  <c:v>415.49999999999994</c:v>
                </c:pt>
                <c:pt idx="7476">
                  <c:v>415.2</c:v>
                </c:pt>
                <c:pt idx="7477">
                  <c:v>413.5</c:v>
                </c:pt>
                <c:pt idx="7478">
                  <c:v>413.5</c:v>
                </c:pt>
                <c:pt idx="7479">
                  <c:v>413.4</c:v>
                </c:pt>
                <c:pt idx="7480">
                  <c:v>413</c:v>
                </c:pt>
                <c:pt idx="7481">
                  <c:v>413</c:v>
                </c:pt>
                <c:pt idx="7482">
                  <c:v>412.1</c:v>
                </c:pt>
                <c:pt idx="7483">
                  <c:v>412</c:v>
                </c:pt>
                <c:pt idx="7484">
                  <c:v>411.4</c:v>
                </c:pt>
                <c:pt idx="7485">
                  <c:v>410.90000000000003</c:v>
                </c:pt>
                <c:pt idx="7486">
                  <c:v>410.60000000000008</c:v>
                </c:pt>
                <c:pt idx="7487">
                  <c:v>410.49999999999994</c:v>
                </c:pt>
                <c:pt idx="7488">
                  <c:v>410.40000000000003</c:v>
                </c:pt>
                <c:pt idx="7489">
                  <c:v>410.09999999999997</c:v>
                </c:pt>
                <c:pt idx="7490">
                  <c:v>409.6</c:v>
                </c:pt>
                <c:pt idx="7491">
                  <c:v>408.9</c:v>
                </c:pt>
                <c:pt idx="7492">
                  <c:v>408.8</c:v>
                </c:pt>
                <c:pt idx="7493">
                  <c:v>408.5</c:v>
                </c:pt>
                <c:pt idx="7494">
                  <c:v>407.90000000000003</c:v>
                </c:pt>
                <c:pt idx="7495">
                  <c:v>407.80000000000007</c:v>
                </c:pt>
                <c:pt idx="7496">
                  <c:v>407.8</c:v>
                </c:pt>
                <c:pt idx="7497">
                  <c:v>407.70000000000005</c:v>
                </c:pt>
                <c:pt idx="7498">
                  <c:v>407.39999999999992</c:v>
                </c:pt>
                <c:pt idx="7499">
                  <c:v>406.99999999999994</c:v>
                </c:pt>
                <c:pt idx="7500">
                  <c:v>406.5</c:v>
                </c:pt>
                <c:pt idx="7501">
                  <c:v>406.40000000000003</c:v>
                </c:pt>
                <c:pt idx="7502">
                  <c:v>406.29999999999995</c:v>
                </c:pt>
                <c:pt idx="7503">
                  <c:v>405.9</c:v>
                </c:pt>
                <c:pt idx="7504">
                  <c:v>404.90000000000003</c:v>
                </c:pt>
                <c:pt idx="7505">
                  <c:v>404.9</c:v>
                </c:pt>
                <c:pt idx="7506">
                  <c:v>404.29999999999995</c:v>
                </c:pt>
                <c:pt idx="7507">
                  <c:v>403.6</c:v>
                </c:pt>
                <c:pt idx="7508">
                  <c:v>403.59999999999997</c:v>
                </c:pt>
                <c:pt idx="7509">
                  <c:v>402.90000000000003</c:v>
                </c:pt>
                <c:pt idx="7510">
                  <c:v>402.8</c:v>
                </c:pt>
                <c:pt idx="7511">
                  <c:v>402.79999999999995</c:v>
                </c:pt>
                <c:pt idx="7512">
                  <c:v>401.5</c:v>
                </c:pt>
                <c:pt idx="7513">
                  <c:v>400.8</c:v>
                </c:pt>
                <c:pt idx="7514">
                  <c:v>400.4</c:v>
                </c:pt>
                <c:pt idx="7515">
                  <c:v>400</c:v>
                </c:pt>
                <c:pt idx="7516">
                  <c:v>399.3</c:v>
                </c:pt>
                <c:pt idx="7517">
                  <c:v>399.2</c:v>
                </c:pt>
                <c:pt idx="7518">
                  <c:v>399.09999999999991</c:v>
                </c:pt>
                <c:pt idx="7519">
                  <c:v>398.89999999999992</c:v>
                </c:pt>
                <c:pt idx="7520">
                  <c:v>398.5</c:v>
                </c:pt>
                <c:pt idx="7521">
                  <c:v>398.3</c:v>
                </c:pt>
                <c:pt idx="7522">
                  <c:v>397.29999999999995</c:v>
                </c:pt>
                <c:pt idx="7523">
                  <c:v>397</c:v>
                </c:pt>
                <c:pt idx="7524">
                  <c:v>397</c:v>
                </c:pt>
                <c:pt idx="7525">
                  <c:v>396.59999999999997</c:v>
                </c:pt>
                <c:pt idx="7526">
                  <c:v>396.1</c:v>
                </c:pt>
                <c:pt idx="7527">
                  <c:v>396.09999999999997</c:v>
                </c:pt>
                <c:pt idx="7528">
                  <c:v>395.4</c:v>
                </c:pt>
                <c:pt idx="7529">
                  <c:v>395.3</c:v>
                </c:pt>
                <c:pt idx="7530">
                  <c:v>395.2</c:v>
                </c:pt>
                <c:pt idx="7531">
                  <c:v>394.70000000000005</c:v>
                </c:pt>
                <c:pt idx="7532">
                  <c:v>394.7</c:v>
                </c:pt>
                <c:pt idx="7533">
                  <c:v>394.4</c:v>
                </c:pt>
                <c:pt idx="7534">
                  <c:v>393.89999999999992</c:v>
                </c:pt>
                <c:pt idx="7535">
                  <c:v>393.1</c:v>
                </c:pt>
                <c:pt idx="7536">
                  <c:v>392.99999999999994</c:v>
                </c:pt>
                <c:pt idx="7537">
                  <c:v>391.70000000000005</c:v>
                </c:pt>
                <c:pt idx="7538">
                  <c:v>391.5</c:v>
                </c:pt>
                <c:pt idx="7539">
                  <c:v>391.29999999999995</c:v>
                </c:pt>
                <c:pt idx="7540">
                  <c:v>390.4</c:v>
                </c:pt>
                <c:pt idx="7541">
                  <c:v>389.8</c:v>
                </c:pt>
                <c:pt idx="7542">
                  <c:v>389.79999999999995</c:v>
                </c:pt>
                <c:pt idx="7543">
                  <c:v>389.20000000000005</c:v>
                </c:pt>
                <c:pt idx="7544">
                  <c:v>389</c:v>
                </c:pt>
                <c:pt idx="7545">
                  <c:v>388.59999999999997</c:v>
                </c:pt>
                <c:pt idx="7546">
                  <c:v>388.29999999999995</c:v>
                </c:pt>
                <c:pt idx="7547">
                  <c:v>387.9</c:v>
                </c:pt>
                <c:pt idx="7548">
                  <c:v>387.2</c:v>
                </c:pt>
                <c:pt idx="7549">
                  <c:v>386.69999999999993</c:v>
                </c:pt>
                <c:pt idx="7550">
                  <c:v>386.00000000000011</c:v>
                </c:pt>
                <c:pt idx="7551">
                  <c:v>384.79999999999995</c:v>
                </c:pt>
                <c:pt idx="7552">
                  <c:v>384.69999999999993</c:v>
                </c:pt>
                <c:pt idx="7553">
                  <c:v>384.40000000000003</c:v>
                </c:pt>
                <c:pt idx="7554">
                  <c:v>383.7</c:v>
                </c:pt>
                <c:pt idx="7555">
                  <c:v>383</c:v>
                </c:pt>
                <c:pt idx="7556">
                  <c:v>382.50000000000006</c:v>
                </c:pt>
                <c:pt idx="7557">
                  <c:v>382.00000000000006</c:v>
                </c:pt>
                <c:pt idx="7558">
                  <c:v>381.8</c:v>
                </c:pt>
                <c:pt idx="7559">
                  <c:v>381.70000000000005</c:v>
                </c:pt>
                <c:pt idx="7560">
                  <c:v>381.09999999999997</c:v>
                </c:pt>
                <c:pt idx="7561">
                  <c:v>379.90000000000003</c:v>
                </c:pt>
                <c:pt idx="7562">
                  <c:v>379.30000000000007</c:v>
                </c:pt>
                <c:pt idx="7563">
                  <c:v>379.29999999999995</c:v>
                </c:pt>
                <c:pt idx="7564">
                  <c:v>378.80000000000007</c:v>
                </c:pt>
                <c:pt idx="7565">
                  <c:v>378.79999999999995</c:v>
                </c:pt>
                <c:pt idx="7566">
                  <c:v>378.70000000000005</c:v>
                </c:pt>
                <c:pt idx="7567">
                  <c:v>378.1</c:v>
                </c:pt>
                <c:pt idx="7568">
                  <c:v>377.90000000000003</c:v>
                </c:pt>
                <c:pt idx="7569">
                  <c:v>377.6</c:v>
                </c:pt>
                <c:pt idx="7570">
                  <c:v>377.5</c:v>
                </c:pt>
                <c:pt idx="7571">
                  <c:v>377.40000000000003</c:v>
                </c:pt>
                <c:pt idx="7572">
                  <c:v>376.99999999999994</c:v>
                </c:pt>
                <c:pt idx="7573">
                  <c:v>376.79999999999995</c:v>
                </c:pt>
                <c:pt idx="7574">
                  <c:v>376.59999999999997</c:v>
                </c:pt>
                <c:pt idx="7575">
                  <c:v>376.39999999999992</c:v>
                </c:pt>
                <c:pt idx="7576">
                  <c:v>374.8</c:v>
                </c:pt>
                <c:pt idx="7577">
                  <c:v>374.79999999999995</c:v>
                </c:pt>
                <c:pt idx="7578">
                  <c:v>373.59999999999997</c:v>
                </c:pt>
                <c:pt idx="7579">
                  <c:v>373.49999999999994</c:v>
                </c:pt>
                <c:pt idx="7580">
                  <c:v>373.40000000000003</c:v>
                </c:pt>
                <c:pt idx="7581">
                  <c:v>373.29999999999995</c:v>
                </c:pt>
                <c:pt idx="7582">
                  <c:v>373.2</c:v>
                </c:pt>
                <c:pt idx="7583">
                  <c:v>373</c:v>
                </c:pt>
                <c:pt idx="7584">
                  <c:v>371.8</c:v>
                </c:pt>
                <c:pt idx="7585">
                  <c:v>371.79999999999995</c:v>
                </c:pt>
                <c:pt idx="7586">
                  <c:v>371.3</c:v>
                </c:pt>
                <c:pt idx="7587">
                  <c:v>371.3</c:v>
                </c:pt>
                <c:pt idx="7588">
                  <c:v>371.20000000000005</c:v>
                </c:pt>
                <c:pt idx="7589">
                  <c:v>371.1</c:v>
                </c:pt>
                <c:pt idx="7590">
                  <c:v>370.4</c:v>
                </c:pt>
                <c:pt idx="7591">
                  <c:v>370.3</c:v>
                </c:pt>
                <c:pt idx="7592">
                  <c:v>370.2</c:v>
                </c:pt>
                <c:pt idx="7593">
                  <c:v>370</c:v>
                </c:pt>
                <c:pt idx="7594">
                  <c:v>369.80000000000007</c:v>
                </c:pt>
                <c:pt idx="7595">
                  <c:v>369.59999999999997</c:v>
                </c:pt>
                <c:pt idx="7596">
                  <c:v>369.30000000000007</c:v>
                </c:pt>
                <c:pt idx="7597">
                  <c:v>369.3</c:v>
                </c:pt>
                <c:pt idx="7598">
                  <c:v>369.1</c:v>
                </c:pt>
                <c:pt idx="7599">
                  <c:v>368.49999999999994</c:v>
                </c:pt>
                <c:pt idx="7600">
                  <c:v>367.90000000000009</c:v>
                </c:pt>
                <c:pt idx="7601">
                  <c:v>367.59999999999997</c:v>
                </c:pt>
                <c:pt idx="7602">
                  <c:v>366.79999999999995</c:v>
                </c:pt>
                <c:pt idx="7603">
                  <c:v>366.3</c:v>
                </c:pt>
                <c:pt idx="7604">
                  <c:v>366.19999999999993</c:v>
                </c:pt>
                <c:pt idx="7605">
                  <c:v>365.50000000000011</c:v>
                </c:pt>
                <c:pt idx="7606">
                  <c:v>365.40000000000003</c:v>
                </c:pt>
                <c:pt idx="7607">
                  <c:v>365.1</c:v>
                </c:pt>
                <c:pt idx="7608">
                  <c:v>364.09999999999997</c:v>
                </c:pt>
                <c:pt idx="7609">
                  <c:v>363.89999999999992</c:v>
                </c:pt>
                <c:pt idx="7610">
                  <c:v>363.5</c:v>
                </c:pt>
                <c:pt idx="7611">
                  <c:v>363.5</c:v>
                </c:pt>
                <c:pt idx="7612">
                  <c:v>363.40000000000003</c:v>
                </c:pt>
                <c:pt idx="7613">
                  <c:v>363.40000000000003</c:v>
                </c:pt>
                <c:pt idx="7614">
                  <c:v>363.3</c:v>
                </c:pt>
                <c:pt idx="7615">
                  <c:v>363.2</c:v>
                </c:pt>
                <c:pt idx="7616">
                  <c:v>362.8</c:v>
                </c:pt>
                <c:pt idx="7617">
                  <c:v>361.6</c:v>
                </c:pt>
                <c:pt idx="7618">
                  <c:v>361.3</c:v>
                </c:pt>
                <c:pt idx="7619">
                  <c:v>360.99999999999994</c:v>
                </c:pt>
                <c:pt idx="7620">
                  <c:v>360.70000000000005</c:v>
                </c:pt>
                <c:pt idx="7621">
                  <c:v>360.69999999999993</c:v>
                </c:pt>
                <c:pt idx="7622">
                  <c:v>359.80000000000007</c:v>
                </c:pt>
                <c:pt idx="7623">
                  <c:v>359.39999999999992</c:v>
                </c:pt>
                <c:pt idx="7624">
                  <c:v>359.3</c:v>
                </c:pt>
                <c:pt idx="7625">
                  <c:v>358.8</c:v>
                </c:pt>
                <c:pt idx="7626">
                  <c:v>358.7999999999999</c:v>
                </c:pt>
                <c:pt idx="7627">
                  <c:v>358.30000000000007</c:v>
                </c:pt>
                <c:pt idx="7628">
                  <c:v>357.8</c:v>
                </c:pt>
                <c:pt idx="7629">
                  <c:v>357.8</c:v>
                </c:pt>
                <c:pt idx="7630">
                  <c:v>357.70000000000005</c:v>
                </c:pt>
                <c:pt idx="7631">
                  <c:v>356.2000000000001</c:v>
                </c:pt>
                <c:pt idx="7632">
                  <c:v>355.8</c:v>
                </c:pt>
                <c:pt idx="7633">
                  <c:v>355.8</c:v>
                </c:pt>
                <c:pt idx="7634">
                  <c:v>354.79999999999995</c:v>
                </c:pt>
                <c:pt idx="7635">
                  <c:v>354.7999999999999</c:v>
                </c:pt>
                <c:pt idx="7636">
                  <c:v>354.6</c:v>
                </c:pt>
                <c:pt idx="7637">
                  <c:v>354.5</c:v>
                </c:pt>
                <c:pt idx="7638">
                  <c:v>354.40000000000003</c:v>
                </c:pt>
                <c:pt idx="7639">
                  <c:v>354.1</c:v>
                </c:pt>
                <c:pt idx="7640">
                  <c:v>354</c:v>
                </c:pt>
                <c:pt idx="7641">
                  <c:v>353.09999999999997</c:v>
                </c:pt>
                <c:pt idx="7642">
                  <c:v>353</c:v>
                </c:pt>
                <c:pt idx="7643">
                  <c:v>352.59999999999997</c:v>
                </c:pt>
                <c:pt idx="7644">
                  <c:v>352.29999999999995</c:v>
                </c:pt>
                <c:pt idx="7645">
                  <c:v>352.20000000000005</c:v>
                </c:pt>
                <c:pt idx="7646">
                  <c:v>351.79999999999995</c:v>
                </c:pt>
                <c:pt idx="7647">
                  <c:v>350.2</c:v>
                </c:pt>
                <c:pt idx="7648">
                  <c:v>349.40000000000009</c:v>
                </c:pt>
                <c:pt idx="7649">
                  <c:v>349.20000000000005</c:v>
                </c:pt>
                <c:pt idx="7650">
                  <c:v>348.9</c:v>
                </c:pt>
                <c:pt idx="7651">
                  <c:v>348.2</c:v>
                </c:pt>
                <c:pt idx="7652">
                  <c:v>347.7</c:v>
                </c:pt>
                <c:pt idx="7653">
                  <c:v>347.2000000000001</c:v>
                </c:pt>
                <c:pt idx="7654">
                  <c:v>347.1</c:v>
                </c:pt>
                <c:pt idx="7655">
                  <c:v>346.70000000000005</c:v>
                </c:pt>
                <c:pt idx="7656">
                  <c:v>346.59999999999997</c:v>
                </c:pt>
                <c:pt idx="7657">
                  <c:v>346.00000000000006</c:v>
                </c:pt>
                <c:pt idx="7658">
                  <c:v>345.90000000000003</c:v>
                </c:pt>
                <c:pt idx="7659">
                  <c:v>345.4</c:v>
                </c:pt>
                <c:pt idx="7660">
                  <c:v>345.4</c:v>
                </c:pt>
                <c:pt idx="7661">
                  <c:v>345.2</c:v>
                </c:pt>
                <c:pt idx="7662">
                  <c:v>345</c:v>
                </c:pt>
                <c:pt idx="7663">
                  <c:v>344.90000000000009</c:v>
                </c:pt>
                <c:pt idx="7664">
                  <c:v>344.6</c:v>
                </c:pt>
                <c:pt idx="7665">
                  <c:v>343.5</c:v>
                </c:pt>
                <c:pt idx="7666">
                  <c:v>343.1</c:v>
                </c:pt>
                <c:pt idx="7667">
                  <c:v>342.49999999999994</c:v>
                </c:pt>
                <c:pt idx="7668">
                  <c:v>342.3</c:v>
                </c:pt>
                <c:pt idx="7669">
                  <c:v>342.20000000000005</c:v>
                </c:pt>
                <c:pt idx="7670">
                  <c:v>341.8</c:v>
                </c:pt>
                <c:pt idx="7671">
                  <c:v>341.6</c:v>
                </c:pt>
                <c:pt idx="7672">
                  <c:v>341.1</c:v>
                </c:pt>
                <c:pt idx="7673">
                  <c:v>340.9</c:v>
                </c:pt>
                <c:pt idx="7674">
                  <c:v>340.9</c:v>
                </c:pt>
                <c:pt idx="7675">
                  <c:v>339.8</c:v>
                </c:pt>
                <c:pt idx="7676">
                  <c:v>339.19999999999987</c:v>
                </c:pt>
                <c:pt idx="7677">
                  <c:v>338.8</c:v>
                </c:pt>
                <c:pt idx="7678">
                  <c:v>338.6</c:v>
                </c:pt>
                <c:pt idx="7679">
                  <c:v>338.19999999999993</c:v>
                </c:pt>
                <c:pt idx="7680">
                  <c:v>337.9</c:v>
                </c:pt>
                <c:pt idx="7681">
                  <c:v>336.5</c:v>
                </c:pt>
                <c:pt idx="7682">
                  <c:v>336.3</c:v>
                </c:pt>
                <c:pt idx="7683">
                  <c:v>336.1</c:v>
                </c:pt>
                <c:pt idx="7684">
                  <c:v>336</c:v>
                </c:pt>
                <c:pt idx="7685">
                  <c:v>335.6</c:v>
                </c:pt>
                <c:pt idx="7686">
                  <c:v>335.3</c:v>
                </c:pt>
                <c:pt idx="7687">
                  <c:v>335</c:v>
                </c:pt>
                <c:pt idx="7688">
                  <c:v>334.90000000000003</c:v>
                </c:pt>
                <c:pt idx="7689">
                  <c:v>334.9</c:v>
                </c:pt>
                <c:pt idx="7690">
                  <c:v>334.4</c:v>
                </c:pt>
                <c:pt idx="7691">
                  <c:v>334</c:v>
                </c:pt>
                <c:pt idx="7692">
                  <c:v>333.80000000000007</c:v>
                </c:pt>
                <c:pt idx="7693">
                  <c:v>333.2000000000001</c:v>
                </c:pt>
                <c:pt idx="7694">
                  <c:v>332.70000000000005</c:v>
                </c:pt>
                <c:pt idx="7695">
                  <c:v>330.59999999999997</c:v>
                </c:pt>
                <c:pt idx="7696">
                  <c:v>330.2</c:v>
                </c:pt>
                <c:pt idx="7697">
                  <c:v>329.99999999999994</c:v>
                </c:pt>
                <c:pt idx="7698">
                  <c:v>329.79999999999995</c:v>
                </c:pt>
                <c:pt idx="7699">
                  <c:v>329.39999999999992</c:v>
                </c:pt>
                <c:pt idx="7700">
                  <c:v>329.2</c:v>
                </c:pt>
                <c:pt idx="7701">
                  <c:v>327.99999999999994</c:v>
                </c:pt>
                <c:pt idx="7702">
                  <c:v>327.59999999999991</c:v>
                </c:pt>
                <c:pt idx="7703">
                  <c:v>327.49999999999994</c:v>
                </c:pt>
                <c:pt idx="7704">
                  <c:v>327.00000000000006</c:v>
                </c:pt>
                <c:pt idx="7705">
                  <c:v>326.90000000000003</c:v>
                </c:pt>
                <c:pt idx="7706">
                  <c:v>326.8</c:v>
                </c:pt>
                <c:pt idx="7707">
                  <c:v>326.8</c:v>
                </c:pt>
                <c:pt idx="7708">
                  <c:v>326.5</c:v>
                </c:pt>
                <c:pt idx="7709">
                  <c:v>326.3</c:v>
                </c:pt>
                <c:pt idx="7710">
                  <c:v>326.2</c:v>
                </c:pt>
                <c:pt idx="7711">
                  <c:v>325.40000000000003</c:v>
                </c:pt>
                <c:pt idx="7712">
                  <c:v>325.30000000000007</c:v>
                </c:pt>
                <c:pt idx="7713">
                  <c:v>325</c:v>
                </c:pt>
                <c:pt idx="7714">
                  <c:v>324.7</c:v>
                </c:pt>
                <c:pt idx="7715">
                  <c:v>324.5</c:v>
                </c:pt>
                <c:pt idx="7716">
                  <c:v>323.3</c:v>
                </c:pt>
                <c:pt idx="7717">
                  <c:v>323.29999999999995</c:v>
                </c:pt>
                <c:pt idx="7718">
                  <c:v>322.90000000000003</c:v>
                </c:pt>
                <c:pt idx="7719">
                  <c:v>322.89999999999998</c:v>
                </c:pt>
                <c:pt idx="7720">
                  <c:v>322.7</c:v>
                </c:pt>
                <c:pt idx="7721">
                  <c:v>322.5</c:v>
                </c:pt>
                <c:pt idx="7722">
                  <c:v>322.10000000000002</c:v>
                </c:pt>
                <c:pt idx="7723">
                  <c:v>321.70000000000005</c:v>
                </c:pt>
                <c:pt idx="7724">
                  <c:v>321.3</c:v>
                </c:pt>
                <c:pt idx="7725">
                  <c:v>320.8</c:v>
                </c:pt>
                <c:pt idx="7726">
                  <c:v>320.60000000000002</c:v>
                </c:pt>
                <c:pt idx="7727">
                  <c:v>320.5</c:v>
                </c:pt>
                <c:pt idx="7728">
                  <c:v>320.49999999999994</c:v>
                </c:pt>
                <c:pt idx="7729">
                  <c:v>319.60000000000002</c:v>
                </c:pt>
                <c:pt idx="7730">
                  <c:v>319.5</c:v>
                </c:pt>
                <c:pt idx="7731">
                  <c:v>319.40000000000003</c:v>
                </c:pt>
                <c:pt idx="7732">
                  <c:v>317.29999999999995</c:v>
                </c:pt>
                <c:pt idx="7733">
                  <c:v>317.2999999999999</c:v>
                </c:pt>
                <c:pt idx="7734">
                  <c:v>317.20000000000005</c:v>
                </c:pt>
                <c:pt idx="7735">
                  <c:v>317</c:v>
                </c:pt>
                <c:pt idx="7736">
                  <c:v>316.40000000000003</c:v>
                </c:pt>
                <c:pt idx="7737">
                  <c:v>315.60000000000002</c:v>
                </c:pt>
                <c:pt idx="7738">
                  <c:v>314.79999999999995</c:v>
                </c:pt>
                <c:pt idx="7739">
                  <c:v>314.49999999999994</c:v>
                </c:pt>
                <c:pt idx="7740">
                  <c:v>314.10000000000002</c:v>
                </c:pt>
                <c:pt idx="7741">
                  <c:v>314.09999999999997</c:v>
                </c:pt>
                <c:pt idx="7742">
                  <c:v>313.60000000000008</c:v>
                </c:pt>
                <c:pt idx="7743">
                  <c:v>313.40000000000003</c:v>
                </c:pt>
                <c:pt idx="7744">
                  <c:v>312.8</c:v>
                </c:pt>
                <c:pt idx="7745">
                  <c:v>312.19999999999993</c:v>
                </c:pt>
                <c:pt idx="7746">
                  <c:v>311.60000000000002</c:v>
                </c:pt>
                <c:pt idx="7747">
                  <c:v>311.5</c:v>
                </c:pt>
                <c:pt idx="7748">
                  <c:v>311.19999999999993</c:v>
                </c:pt>
                <c:pt idx="7749">
                  <c:v>311.09999999999997</c:v>
                </c:pt>
                <c:pt idx="7750">
                  <c:v>310.8</c:v>
                </c:pt>
                <c:pt idx="7751">
                  <c:v>310.09999999999997</c:v>
                </c:pt>
                <c:pt idx="7752">
                  <c:v>309.09999999999997</c:v>
                </c:pt>
                <c:pt idx="7753">
                  <c:v>308.60000000000002</c:v>
                </c:pt>
                <c:pt idx="7754">
                  <c:v>308.29999999999995</c:v>
                </c:pt>
                <c:pt idx="7755">
                  <c:v>308</c:v>
                </c:pt>
                <c:pt idx="7756">
                  <c:v>307.90000000000003</c:v>
                </c:pt>
                <c:pt idx="7757">
                  <c:v>307.70000000000005</c:v>
                </c:pt>
                <c:pt idx="7758">
                  <c:v>307.09999999999991</c:v>
                </c:pt>
                <c:pt idx="7759">
                  <c:v>306.00000000000006</c:v>
                </c:pt>
                <c:pt idx="7760">
                  <c:v>306</c:v>
                </c:pt>
                <c:pt idx="7761">
                  <c:v>305.59999999999997</c:v>
                </c:pt>
                <c:pt idx="7762">
                  <c:v>305.3</c:v>
                </c:pt>
                <c:pt idx="7763">
                  <c:v>305.2000000000001</c:v>
                </c:pt>
                <c:pt idx="7764">
                  <c:v>304.59999999999991</c:v>
                </c:pt>
                <c:pt idx="7765">
                  <c:v>304.2</c:v>
                </c:pt>
                <c:pt idx="7766">
                  <c:v>303.60000000000002</c:v>
                </c:pt>
                <c:pt idx="7767">
                  <c:v>303.00000000000006</c:v>
                </c:pt>
                <c:pt idx="7768">
                  <c:v>303</c:v>
                </c:pt>
                <c:pt idx="7769">
                  <c:v>302.10000000000002</c:v>
                </c:pt>
                <c:pt idx="7770">
                  <c:v>302</c:v>
                </c:pt>
                <c:pt idx="7771">
                  <c:v>301.90000000000003</c:v>
                </c:pt>
                <c:pt idx="7772">
                  <c:v>301.89999999999998</c:v>
                </c:pt>
                <c:pt idx="7773">
                  <c:v>300.10000000000008</c:v>
                </c:pt>
                <c:pt idx="7774">
                  <c:v>299.99999999999994</c:v>
                </c:pt>
                <c:pt idx="7775">
                  <c:v>299.8</c:v>
                </c:pt>
                <c:pt idx="7776">
                  <c:v>299.29999999999995</c:v>
                </c:pt>
                <c:pt idx="7777">
                  <c:v>299.10000000000002</c:v>
                </c:pt>
                <c:pt idx="7778">
                  <c:v>299</c:v>
                </c:pt>
                <c:pt idx="7779">
                  <c:v>298.99999999999994</c:v>
                </c:pt>
                <c:pt idx="7780">
                  <c:v>298.19999999999993</c:v>
                </c:pt>
                <c:pt idx="7781">
                  <c:v>297.99999999999994</c:v>
                </c:pt>
                <c:pt idx="7782">
                  <c:v>297.80000000000007</c:v>
                </c:pt>
                <c:pt idx="7783">
                  <c:v>297.8</c:v>
                </c:pt>
                <c:pt idx="7784">
                  <c:v>297.39999999999992</c:v>
                </c:pt>
                <c:pt idx="7785">
                  <c:v>297.10000000000002</c:v>
                </c:pt>
                <c:pt idx="7786">
                  <c:v>296.79999999999995</c:v>
                </c:pt>
                <c:pt idx="7787">
                  <c:v>296.7</c:v>
                </c:pt>
                <c:pt idx="7788">
                  <c:v>296.59999999999997</c:v>
                </c:pt>
                <c:pt idx="7789">
                  <c:v>296.2</c:v>
                </c:pt>
                <c:pt idx="7790">
                  <c:v>295.09999999999997</c:v>
                </c:pt>
                <c:pt idx="7791">
                  <c:v>294.89999999999998</c:v>
                </c:pt>
                <c:pt idx="7792">
                  <c:v>294.39999999999998</c:v>
                </c:pt>
                <c:pt idx="7793">
                  <c:v>293.80000000000007</c:v>
                </c:pt>
                <c:pt idx="7794">
                  <c:v>293.69999999999993</c:v>
                </c:pt>
                <c:pt idx="7795">
                  <c:v>292.5</c:v>
                </c:pt>
                <c:pt idx="7796">
                  <c:v>291.90000000000003</c:v>
                </c:pt>
                <c:pt idx="7797">
                  <c:v>291.40000000000003</c:v>
                </c:pt>
                <c:pt idx="7798">
                  <c:v>290.89999999999998</c:v>
                </c:pt>
                <c:pt idx="7799">
                  <c:v>290.7</c:v>
                </c:pt>
                <c:pt idx="7800">
                  <c:v>290.3</c:v>
                </c:pt>
                <c:pt idx="7801">
                  <c:v>290.3</c:v>
                </c:pt>
                <c:pt idx="7802">
                  <c:v>290.29999999999995</c:v>
                </c:pt>
                <c:pt idx="7803">
                  <c:v>290.09999999999997</c:v>
                </c:pt>
                <c:pt idx="7804">
                  <c:v>290</c:v>
                </c:pt>
                <c:pt idx="7805">
                  <c:v>289.8</c:v>
                </c:pt>
                <c:pt idx="7806">
                  <c:v>289</c:v>
                </c:pt>
                <c:pt idx="7807">
                  <c:v>288.60000000000002</c:v>
                </c:pt>
                <c:pt idx="7808">
                  <c:v>288.40000000000003</c:v>
                </c:pt>
                <c:pt idx="7809">
                  <c:v>288.40000000000003</c:v>
                </c:pt>
                <c:pt idx="7810">
                  <c:v>288.29999999999995</c:v>
                </c:pt>
                <c:pt idx="7811">
                  <c:v>288.10000000000008</c:v>
                </c:pt>
                <c:pt idx="7812">
                  <c:v>287.39999999999998</c:v>
                </c:pt>
                <c:pt idx="7813">
                  <c:v>286.89999999999998</c:v>
                </c:pt>
                <c:pt idx="7814">
                  <c:v>286.89999999999998</c:v>
                </c:pt>
                <c:pt idx="7815">
                  <c:v>286.40000000000003</c:v>
                </c:pt>
                <c:pt idx="7816">
                  <c:v>285.3</c:v>
                </c:pt>
                <c:pt idx="7817">
                  <c:v>285.3</c:v>
                </c:pt>
                <c:pt idx="7818">
                  <c:v>285.3</c:v>
                </c:pt>
                <c:pt idx="7819">
                  <c:v>285.19999999999993</c:v>
                </c:pt>
                <c:pt idx="7820">
                  <c:v>284.5</c:v>
                </c:pt>
                <c:pt idx="7821">
                  <c:v>284.40000000000003</c:v>
                </c:pt>
                <c:pt idx="7822">
                  <c:v>284.29999999999995</c:v>
                </c:pt>
                <c:pt idx="7823">
                  <c:v>284.2</c:v>
                </c:pt>
                <c:pt idx="7824">
                  <c:v>283.89999999999998</c:v>
                </c:pt>
                <c:pt idx="7825">
                  <c:v>283.50000000000006</c:v>
                </c:pt>
                <c:pt idx="7826">
                  <c:v>283.40000000000003</c:v>
                </c:pt>
                <c:pt idx="7827">
                  <c:v>282.79999999999995</c:v>
                </c:pt>
                <c:pt idx="7828">
                  <c:v>282.60000000000002</c:v>
                </c:pt>
                <c:pt idx="7829">
                  <c:v>282.60000000000002</c:v>
                </c:pt>
                <c:pt idx="7830">
                  <c:v>281.80000000000007</c:v>
                </c:pt>
                <c:pt idx="7831">
                  <c:v>281.8</c:v>
                </c:pt>
                <c:pt idx="7832">
                  <c:v>281.39999999999998</c:v>
                </c:pt>
                <c:pt idx="7833">
                  <c:v>278.7</c:v>
                </c:pt>
                <c:pt idx="7834">
                  <c:v>277.3</c:v>
                </c:pt>
                <c:pt idx="7835">
                  <c:v>276.59999999999997</c:v>
                </c:pt>
                <c:pt idx="7836">
                  <c:v>276.2</c:v>
                </c:pt>
                <c:pt idx="7837">
                  <c:v>276.2</c:v>
                </c:pt>
                <c:pt idx="7838">
                  <c:v>275.7</c:v>
                </c:pt>
                <c:pt idx="7839">
                  <c:v>275.10000000000002</c:v>
                </c:pt>
                <c:pt idx="7840">
                  <c:v>274.8</c:v>
                </c:pt>
                <c:pt idx="7841">
                  <c:v>273.89999999999998</c:v>
                </c:pt>
                <c:pt idx="7842">
                  <c:v>272.40000000000003</c:v>
                </c:pt>
                <c:pt idx="7843">
                  <c:v>272.10000000000002</c:v>
                </c:pt>
                <c:pt idx="7844">
                  <c:v>272.00000000000006</c:v>
                </c:pt>
                <c:pt idx="7845">
                  <c:v>272.00000000000006</c:v>
                </c:pt>
                <c:pt idx="7846">
                  <c:v>271.8</c:v>
                </c:pt>
                <c:pt idx="7847">
                  <c:v>271.60000000000002</c:v>
                </c:pt>
                <c:pt idx="7848">
                  <c:v>271.59999999999997</c:v>
                </c:pt>
                <c:pt idx="7849">
                  <c:v>271.10000000000002</c:v>
                </c:pt>
                <c:pt idx="7850">
                  <c:v>270.69999999999993</c:v>
                </c:pt>
                <c:pt idx="7851">
                  <c:v>270.40000000000003</c:v>
                </c:pt>
                <c:pt idx="7852">
                  <c:v>270.3</c:v>
                </c:pt>
                <c:pt idx="7853">
                  <c:v>269.70000000000005</c:v>
                </c:pt>
                <c:pt idx="7854">
                  <c:v>269.59999999999997</c:v>
                </c:pt>
                <c:pt idx="7855">
                  <c:v>269.40000000000003</c:v>
                </c:pt>
                <c:pt idx="7856">
                  <c:v>269.30000000000007</c:v>
                </c:pt>
                <c:pt idx="7857">
                  <c:v>268.90000000000003</c:v>
                </c:pt>
                <c:pt idx="7858">
                  <c:v>268.60000000000002</c:v>
                </c:pt>
                <c:pt idx="7859">
                  <c:v>265.5</c:v>
                </c:pt>
                <c:pt idx="7860">
                  <c:v>265.2</c:v>
                </c:pt>
                <c:pt idx="7861">
                  <c:v>265.10000000000002</c:v>
                </c:pt>
                <c:pt idx="7862">
                  <c:v>264.99999999999994</c:v>
                </c:pt>
                <c:pt idx="7863">
                  <c:v>264.60000000000002</c:v>
                </c:pt>
                <c:pt idx="7864">
                  <c:v>264.59999999999997</c:v>
                </c:pt>
                <c:pt idx="7865">
                  <c:v>264.20000000000005</c:v>
                </c:pt>
                <c:pt idx="7866">
                  <c:v>264.2</c:v>
                </c:pt>
                <c:pt idx="7867">
                  <c:v>264.10000000000002</c:v>
                </c:pt>
                <c:pt idx="7868">
                  <c:v>264</c:v>
                </c:pt>
                <c:pt idx="7869">
                  <c:v>263.90000000000003</c:v>
                </c:pt>
                <c:pt idx="7870">
                  <c:v>263.7999999999999</c:v>
                </c:pt>
                <c:pt idx="7871">
                  <c:v>263.59999999999997</c:v>
                </c:pt>
                <c:pt idx="7872">
                  <c:v>263.40000000000003</c:v>
                </c:pt>
                <c:pt idx="7873">
                  <c:v>262.79999999999995</c:v>
                </c:pt>
                <c:pt idx="7874">
                  <c:v>261.29999999999995</c:v>
                </c:pt>
                <c:pt idx="7875">
                  <c:v>260.80000000000007</c:v>
                </c:pt>
                <c:pt idx="7876">
                  <c:v>260.7</c:v>
                </c:pt>
                <c:pt idx="7877">
                  <c:v>260.60000000000002</c:v>
                </c:pt>
                <c:pt idx="7878">
                  <c:v>260.3</c:v>
                </c:pt>
                <c:pt idx="7879">
                  <c:v>260.3</c:v>
                </c:pt>
                <c:pt idx="7880">
                  <c:v>260</c:v>
                </c:pt>
                <c:pt idx="7881">
                  <c:v>259.89999999999998</c:v>
                </c:pt>
                <c:pt idx="7882">
                  <c:v>259.7</c:v>
                </c:pt>
                <c:pt idx="7883">
                  <c:v>259.5</c:v>
                </c:pt>
                <c:pt idx="7884">
                  <c:v>259.3</c:v>
                </c:pt>
                <c:pt idx="7885">
                  <c:v>259.2</c:v>
                </c:pt>
                <c:pt idx="7886">
                  <c:v>259.2</c:v>
                </c:pt>
                <c:pt idx="7887">
                  <c:v>259</c:v>
                </c:pt>
                <c:pt idx="7888">
                  <c:v>258.3</c:v>
                </c:pt>
                <c:pt idx="7889">
                  <c:v>257.50000000000006</c:v>
                </c:pt>
                <c:pt idx="7890">
                  <c:v>256.60000000000002</c:v>
                </c:pt>
                <c:pt idx="7891">
                  <c:v>256.3</c:v>
                </c:pt>
                <c:pt idx="7892">
                  <c:v>256.2</c:v>
                </c:pt>
                <c:pt idx="7893">
                  <c:v>255.9</c:v>
                </c:pt>
                <c:pt idx="7894">
                  <c:v>255.9</c:v>
                </c:pt>
                <c:pt idx="7895">
                  <c:v>255.40000000000003</c:v>
                </c:pt>
                <c:pt idx="7896">
                  <c:v>255.4</c:v>
                </c:pt>
                <c:pt idx="7897">
                  <c:v>255.30000000000004</c:v>
                </c:pt>
                <c:pt idx="7898">
                  <c:v>255.10000000000002</c:v>
                </c:pt>
                <c:pt idx="7899">
                  <c:v>255</c:v>
                </c:pt>
                <c:pt idx="7900">
                  <c:v>254.90000000000003</c:v>
                </c:pt>
                <c:pt idx="7901">
                  <c:v>254.9</c:v>
                </c:pt>
                <c:pt idx="7902">
                  <c:v>254.60000000000002</c:v>
                </c:pt>
                <c:pt idx="7903">
                  <c:v>253.69999999999996</c:v>
                </c:pt>
                <c:pt idx="7904">
                  <c:v>253.40000000000003</c:v>
                </c:pt>
                <c:pt idx="7905">
                  <c:v>253.4</c:v>
                </c:pt>
                <c:pt idx="7906">
                  <c:v>253.30000000000004</c:v>
                </c:pt>
                <c:pt idx="7907">
                  <c:v>253.1</c:v>
                </c:pt>
                <c:pt idx="7908">
                  <c:v>252.8</c:v>
                </c:pt>
                <c:pt idx="7909">
                  <c:v>252.2</c:v>
                </c:pt>
                <c:pt idx="7910">
                  <c:v>252.1</c:v>
                </c:pt>
                <c:pt idx="7911">
                  <c:v>252</c:v>
                </c:pt>
                <c:pt idx="7912">
                  <c:v>251.40000000000003</c:v>
                </c:pt>
                <c:pt idx="7913">
                  <c:v>251.29999999999995</c:v>
                </c:pt>
                <c:pt idx="7914">
                  <c:v>251.20000000000005</c:v>
                </c:pt>
                <c:pt idx="7915">
                  <c:v>250.50000000000003</c:v>
                </c:pt>
                <c:pt idx="7916">
                  <c:v>250.2</c:v>
                </c:pt>
                <c:pt idx="7917">
                  <c:v>250.19999999999996</c:v>
                </c:pt>
                <c:pt idx="7918">
                  <c:v>249.60000000000002</c:v>
                </c:pt>
                <c:pt idx="7919">
                  <c:v>249.20000000000002</c:v>
                </c:pt>
                <c:pt idx="7920">
                  <c:v>249.1</c:v>
                </c:pt>
                <c:pt idx="7921">
                  <c:v>249.1</c:v>
                </c:pt>
                <c:pt idx="7922">
                  <c:v>248.40000000000003</c:v>
                </c:pt>
                <c:pt idx="7923">
                  <c:v>248.39999999999998</c:v>
                </c:pt>
                <c:pt idx="7924">
                  <c:v>248.2</c:v>
                </c:pt>
                <c:pt idx="7925">
                  <c:v>248.2</c:v>
                </c:pt>
                <c:pt idx="7926">
                  <c:v>247.80000000000004</c:v>
                </c:pt>
                <c:pt idx="7927">
                  <c:v>247.6</c:v>
                </c:pt>
                <c:pt idx="7928">
                  <c:v>247.20000000000002</c:v>
                </c:pt>
                <c:pt idx="7929">
                  <c:v>247.10000000000002</c:v>
                </c:pt>
                <c:pt idx="7930">
                  <c:v>247.10000000000002</c:v>
                </c:pt>
                <c:pt idx="7931">
                  <c:v>247.1</c:v>
                </c:pt>
                <c:pt idx="7932">
                  <c:v>246.70000000000002</c:v>
                </c:pt>
                <c:pt idx="7933">
                  <c:v>246.60000000000005</c:v>
                </c:pt>
                <c:pt idx="7934">
                  <c:v>246.30000000000004</c:v>
                </c:pt>
                <c:pt idx="7935">
                  <c:v>245.59999999999997</c:v>
                </c:pt>
                <c:pt idx="7936">
                  <c:v>244.29999999999995</c:v>
                </c:pt>
                <c:pt idx="7937">
                  <c:v>243.8</c:v>
                </c:pt>
                <c:pt idx="7938">
                  <c:v>243.70000000000002</c:v>
                </c:pt>
                <c:pt idx="7939">
                  <c:v>243.50000000000003</c:v>
                </c:pt>
                <c:pt idx="7940">
                  <c:v>243.29999999999998</c:v>
                </c:pt>
                <c:pt idx="7941">
                  <c:v>242.60000000000002</c:v>
                </c:pt>
                <c:pt idx="7942">
                  <c:v>242.40000000000003</c:v>
                </c:pt>
                <c:pt idx="7943">
                  <c:v>242.4</c:v>
                </c:pt>
                <c:pt idx="7944">
                  <c:v>242.39999999999995</c:v>
                </c:pt>
                <c:pt idx="7945">
                  <c:v>241.69999999999996</c:v>
                </c:pt>
                <c:pt idx="7946">
                  <c:v>241.2</c:v>
                </c:pt>
                <c:pt idx="7947">
                  <c:v>241.10000000000005</c:v>
                </c:pt>
                <c:pt idx="7948">
                  <c:v>240.20000000000002</c:v>
                </c:pt>
                <c:pt idx="7949">
                  <c:v>239.89999999999998</c:v>
                </c:pt>
                <c:pt idx="7950">
                  <c:v>239.4</c:v>
                </c:pt>
                <c:pt idx="7951">
                  <c:v>239.2</c:v>
                </c:pt>
                <c:pt idx="7952">
                  <c:v>238.59999999999994</c:v>
                </c:pt>
                <c:pt idx="7953">
                  <c:v>237.70000000000005</c:v>
                </c:pt>
                <c:pt idx="7954">
                  <c:v>237.10000000000002</c:v>
                </c:pt>
                <c:pt idx="7955">
                  <c:v>237.1</c:v>
                </c:pt>
                <c:pt idx="7956">
                  <c:v>237.00000000000003</c:v>
                </c:pt>
                <c:pt idx="7957">
                  <c:v>236.8</c:v>
                </c:pt>
                <c:pt idx="7958">
                  <c:v>236.6</c:v>
                </c:pt>
                <c:pt idx="7959">
                  <c:v>236.5</c:v>
                </c:pt>
                <c:pt idx="7960">
                  <c:v>236.40000000000003</c:v>
                </c:pt>
                <c:pt idx="7961">
                  <c:v>236.00000000000006</c:v>
                </c:pt>
                <c:pt idx="7962">
                  <c:v>235.89999999999998</c:v>
                </c:pt>
                <c:pt idx="7963">
                  <c:v>235.8</c:v>
                </c:pt>
                <c:pt idx="7964">
                  <c:v>234.89999999999998</c:v>
                </c:pt>
                <c:pt idx="7965">
                  <c:v>234.70000000000002</c:v>
                </c:pt>
                <c:pt idx="7966">
                  <c:v>234.3</c:v>
                </c:pt>
                <c:pt idx="7967">
                  <c:v>233.3</c:v>
                </c:pt>
                <c:pt idx="7968">
                  <c:v>232.9</c:v>
                </c:pt>
                <c:pt idx="7969">
                  <c:v>232.89999999999995</c:v>
                </c:pt>
                <c:pt idx="7970">
                  <c:v>232.8</c:v>
                </c:pt>
                <c:pt idx="7971">
                  <c:v>232.49999999999997</c:v>
                </c:pt>
                <c:pt idx="7972">
                  <c:v>232.39999999999995</c:v>
                </c:pt>
                <c:pt idx="7973">
                  <c:v>232.29999999999998</c:v>
                </c:pt>
                <c:pt idx="7974">
                  <c:v>232.10000000000002</c:v>
                </c:pt>
                <c:pt idx="7975">
                  <c:v>232.09999999999997</c:v>
                </c:pt>
                <c:pt idx="7976">
                  <c:v>232</c:v>
                </c:pt>
                <c:pt idx="7977">
                  <c:v>231.90000000000003</c:v>
                </c:pt>
                <c:pt idx="7978">
                  <c:v>231.80000000000004</c:v>
                </c:pt>
                <c:pt idx="7979">
                  <c:v>231.29999999999995</c:v>
                </c:pt>
                <c:pt idx="7980">
                  <c:v>231.20000000000002</c:v>
                </c:pt>
                <c:pt idx="7981">
                  <c:v>231.10000000000002</c:v>
                </c:pt>
                <c:pt idx="7982">
                  <c:v>231.1</c:v>
                </c:pt>
                <c:pt idx="7983">
                  <c:v>231</c:v>
                </c:pt>
                <c:pt idx="7984">
                  <c:v>230.7</c:v>
                </c:pt>
                <c:pt idx="7985">
                  <c:v>230.60000000000002</c:v>
                </c:pt>
                <c:pt idx="7986">
                  <c:v>230.6</c:v>
                </c:pt>
                <c:pt idx="7987">
                  <c:v>230.2</c:v>
                </c:pt>
                <c:pt idx="7988">
                  <c:v>230.1</c:v>
                </c:pt>
                <c:pt idx="7989">
                  <c:v>229.69999999999996</c:v>
                </c:pt>
                <c:pt idx="7990">
                  <c:v>228.4</c:v>
                </c:pt>
                <c:pt idx="7991">
                  <c:v>228.3</c:v>
                </c:pt>
                <c:pt idx="7992">
                  <c:v>228</c:v>
                </c:pt>
                <c:pt idx="7993">
                  <c:v>227.99999999999997</c:v>
                </c:pt>
                <c:pt idx="7994">
                  <c:v>227.9</c:v>
                </c:pt>
                <c:pt idx="7995">
                  <c:v>227.50000000000003</c:v>
                </c:pt>
                <c:pt idx="7996">
                  <c:v>226.99999999999994</c:v>
                </c:pt>
                <c:pt idx="7997">
                  <c:v>226.4</c:v>
                </c:pt>
                <c:pt idx="7998">
                  <c:v>226.3</c:v>
                </c:pt>
                <c:pt idx="7999">
                  <c:v>225.30000000000004</c:v>
                </c:pt>
                <c:pt idx="8000">
                  <c:v>224.6</c:v>
                </c:pt>
                <c:pt idx="8001">
                  <c:v>224.4</c:v>
                </c:pt>
                <c:pt idx="8002">
                  <c:v>223.79999999999998</c:v>
                </c:pt>
                <c:pt idx="8003">
                  <c:v>223.6</c:v>
                </c:pt>
                <c:pt idx="8004">
                  <c:v>223.3</c:v>
                </c:pt>
                <c:pt idx="8005">
                  <c:v>223.20000000000005</c:v>
                </c:pt>
                <c:pt idx="8006">
                  <c:v>222.7</c:v>
                </c:pt>
                <c:pt idx="8007">
                  <c:v>222.49999999999997</c:v>
                </c:pt>
                <c:pt idx="8008">
                  <c:v>221.9</c:v>
                </c:pt>
                <c:pt idx="8009">
                  <c:v>221.2</c:v>
                </c:pt>
                <c:pt idx="8010">
                  <c:v>221.10000000000002</c:v>
                </c:pt>
                <c:pt idx="8011">
                  <c:v>221.1</c:v>
                </c:pt>
                <c:pt idx="8012">
                  <c:v>221</c:v>
                </c:pt>
                <c:pt idx="8013">
                  <c:v>220.8</c:v>
                </c:pt>
                <c:pt idx="8014">
                  <c:v>220.79999999999995</c:v>
                </c:pt>
                <c:pt idx="8015">
                  <c:v>220.70000000000002</c:v>
                </c:pt>
                <c:pt idx="8016">
                  <c:v>220.29999999999998</c:v>
                </c:pt>
                <c:pt idx="8017">
                  <c:v>219.90000000000003</c:v>
                </c:pt>
                <c:pt idx="8018">
                  <c:v>219.50000000000003</c:v>
                </c:pt>
                <c:pt idx="8019">
                  <c:v>219</c:v>
                </c:pt>
                <c:pt idx="8020">
                  <c:v>218.20000000000002</c:v>
                </c:pt>
                <c:pt idx="8021">
                  <c:v>217.30000000000004</c:v>
                </c:pt>
                <c:pt idx="8022">
                  <c:v>217.2</c:v>
                </c:pt>
                <c:pt idx="8023">
                  <c:v>217.10000000000002</c:v>
                </c:pt>
                <c:pt idx="8024">
                  <c:v>215.99999999999997</c:v>
                </c:pt>
                <c:pt idx="8025">
                  <c:v>215.49999999999997</c:v>
                </c:pt>
                <c:pt idx="8026">
                  <c:v>214.99999999999997</c:v>
                </c:pt>
                <c:pt idx="8027">
                  <c:v>214.8</c:v>
                </c:pt>
                <c:pt idx="8028">
                  <c:v>214.5</c:v>
                </c:pt>
                <c:pt idx="8029">
                  <c:v>214.40000000000003</c:v>
                </c:pt>
                <c:pt idx="8030">
                  <c:v>213.3</c:v>
                </c:pt>
                <c:pt idx="8031">
                  <c:v>213.29999999999998</c:v>
                </c:pt>
                <c:pt idx="8032">
                  <c:v>213.09999999999997</c:v>
                </c:pt>
                <c:pt idx="8033">
                  <c:v>212.50000000000003</c:v>
                </c:pt>
                <c:pt idx="8034">
                  <c:v>211.5</c:v>
                </c:pt>
                <c:pt idx="8035">
                  <c:v>211.00000000000006</c:v>
                </c:pt>
                <c:pt idx="8036">
                  <c:v>210.5</c:v>
                </c:pt>
                <c:pt idx="8037">
                  <c:v>209.6</c:v>
                </c:pt>
                <c:pt idx="8038">
                  <c:v>209.5</c:v>
                </c:pt>
                <c:pt idx="8039">
                  <c:v>209.49999999999997</c:v>
                </c:pt>
                <c:pt idx="8040">
                  <c:v>209.4</c:v>
                </c:pt>
                <c:pt idx="8041">
                  <c:v>209.2</c:v>
                </c:pt>
                <c:pt idx="8042">
                  <c:v>208.60000000000002</c:v>
                </c:pt>
                <c:pt idx="8043">
                  <c:v>208.5</c:v>
                </c:pt>
                <c:pt idx="8044">
                  <c:v>208.10000000000002</c:v>
                </c:pt>
                <c:pt idx="8045">
                  <c:v>207.79999999999998</c:v>
                </c:pt>
                <c:pt idx="8046">
                  <c:v>207.4</c:v>
                </c:pt>
                <c:pt idx="8047">
                  <c:v>207.20000000000002</c:v>
                </c:pt>
                <c:pt idx="8048">
                  <c:v>206.70000000000002</c:v>
                </c:pt>
                <c:pt idx="8049">
                  <c:v>206.49999999999997</c:v>
                </c:pt>
                <c:pt idx="8050">
                  <c:v>206.2</c:v>
                </c:pt>
                <c:pt idx="8051">
                  <c:v>206.10000000000002</c:v>
                </c:pt>
                <c:pt idx="8052">
                  <c:v>206.10000000000002</c:v>
                </c:pt>
                <c:pt idx="8053">
                  <c:v>205.8</c:v>
                </c:pt>
                <c:pt idx="8054">
                  <c:v>205.6</c:v>
                </c:pt>
                <c:pt idx="8055">
                  <c:v>205.59999999999997</c:v>
                </c:pt>
                <c:pt idx="8056">
                  <c:v>203.70000000000002</c:v>
                </c:pt>
                <c:pt idx="8057">
                  <c:v>203.7</c:v>
                </c:pt>
                <c:pt idx="8058">
                  <c:v>203.29999999999995</c:v>
                </c:pt>
                <c:pt idx="8059">
                  <c:v>203</c:v>
                </c:pt>
                <c:pt idx="8060">
                  <c:v>202.50000000000003</c:v>
                </c:pt>
                <c:pt idx="8061">
                  <c:v>202.30000000000004</c:v>
                </c:pt>
                <c:pt idx="8062">
                  <c:v>202.00000000000003</c:v>
                </c:pt>
                <c:pt idx="8063">
                  <c:v>201.7</c:v>
                </c:pt>
                <c:pt idx="8064">
                  <c:v>201.19999999999996</c:v>
                </c:pt>
                <c:pt idx="8065">
                  <c:v>201.1</c:v>
                </c:pt>
                <c:pt idx="8066">
                  <c:v>201</c:v>
                </c:pt>
                <c:pt idx="8067">
                  <c:v>200.9</c:v>
                </c:pt>
                <c:pt idx="8068">
                  <c:v>200.9</c:v>
                </c:pt>
                <c:pt idx="8069">
                  <c:v>200.89999999999992</c:v>
                </c:pt>
                <c:pt idx="8070">
                  <c:v>200.70000000000002</c:v>
                </c:pt>
                <c:pt idx="8071">
                  <c:v>200.20000000000002</c:v>
                </c:pt>
                <c:pt idx="8072">
                  <c:v>200.20000000000002</c:v>
                </c:pt>
                <c:pt idx="8073">
                  <c:v>199.9</c:v>
                </c:pt>
                <c:pt idx="8074">
                  <c:v>199.49999999999994</c:v>
                </c:pt>
                <c:pt idx="8075">
                  <c:v>199.1</c:v>
                </c:pt>
                <c:pt idx="8076">
                  <c:v>198.99999999999997</c:v>
                </c:pt>
                <c:pt idx="8077">
                  <c:v>198.69999999999996</c:v>
                </c:pt>
                <c:pt idx="8078">
                  <c:v>198.4</c:v>
                </c:pt>
                <c:pt idx="8079">
                  <c:v>198.3</c:v>
                </c:pt>
                <c:pt idx="8080">
                  <c:v>198.09999999999997</c:v>
                </c:pt>
                <c:pt idx="8081">
                  <c:v>197.9</c:v>
                </c:pt>
                <c:pt idx="8082">
                  <c:v>197.70000000000002</c:v>
                </c:pt>
                <c:pt idx="8083">
                  <c:v>197.39999999999995</c:v>
                </c:pt>
                <c:pt idx="8084">
                  <c:v>197</c:v>
                </c:pt>
                <c:pt idx="8085">
                  <c:v>196.89999999999998</c:v>
                </c:pt>
                <c:pt idx="8086">
                  <c:v>196.79999999999995</c:v>
                </c:pt>
                <c:pt idx="8087">
                  <c:v>196.7</c:v>
                </c:pt>
                <c:pt idx="8088">
                  <c:v>196.69999999999996</c:v>
                </c:pt>
                <c:pt idx="8089">
                  <c:v>196.60000000000002</c:v>
                </c:pt>
                <c:pt idx="8090">
                  <c:v>196</c:v>
                </c:pt>
                <c:pt idx="8091">
                  <c:v>195.99999999999997</c:v>
                </c:pt>
                <c:pt idx="8092">
                  <c:v>195.80000000000004</c:v>
                </c:pt>
                <c:pt idx="8093">
                  <c:v>195.50000000000003</c:v>
                </c:pt>
                <c:pt idx="8094">
                  <c:v>195</c:v>
                </c:pt>
                <c:pt idx="8095">
                  <c:v>194.50000000000003</c:v>
                </c:pt>
                <c:pt idx="8096">
                  <c:v>193</c:v>
                </c:pt>
                <c:pt idx="8097">
                  <c:v>192.60000000000002</c:v>
                </c:pt>
                <c:pt idx="8098">
                  <c:v>192.5</c:v>
                </c:pt>
                <c:pt idx="8099">
                  <c:v>191.7</c:v>
                </c:pt>
                <c:pt idx="8100">
                  <c:v>191.39999999999998</c:v>
                </c:pt>
                <c:pt idx="8101">
                  <c:v>190.9</c:v>
                </c:pt>
                <c:pt idx="8102">
                  <c:v>190.5</c:v>
                </c:pt>
                <c:pt idx="8103">
                  <c:v>190.49999999999997</c:v>
                </c:pt>
                <c:pt idx="8104">
                  <c:v>190.3</c:v>
                </c:pt>
                <c:pt idx="8105">
                  <c:v>190</c:v>
                </c:pt>
                <c:pt idx="8106">
                  <c:v>189.4</c:v>
                </c:pt>
                <c:pt idx="8107">
                  <c:v>189.20000000000002</c:v>
                </c:pt>
                <c:pt idx="8108">
                  <c:v>189.2</c:v>
                </c:pt>
                <c:pt idx="8109">
                  <c:v>189.2</c:v>
                </c:pt>
                <c:pt idx="8110">
                  <c:v>189</c:v>
                </c:pt>
                <c:pt idx="8111">
                  <c:v>188.4</c:v>
                </c:pt>
                <c:pt idx="8112">
                  <c:v>187.60000000000002</c:v>
                </c:pt>
                <c:pt idx="8113">
                  <c:v>187.20000000000002</c:v>
                </c:pt>
                <c:pt idx="8114">
                  <c:v>186.70000000000002</c:v>
                </c:pt>
                <c:pt idx="8115">
                  <c:v>186.50000000000003</c:v>
                </c:pt>
                <c:pt idx="8116">
                  <c:v>186.1</c:v>
                </c:pt>
                <c:pt idx="8117">
                  <c:v>185.5</c:v>
                </c:pt>
                <c:pt idx="8118">
                  <c:v>185.5</c:v>
                </c:pt>
                <c:pt idx="8119">
                  <c:v>185.1</c:v>
                </c:pt>
                <c:pt idx="8120">
                  <c:v>184.79999999999998</c:v>
                </c:pt>
                <c:pt idx="8121">
                  <c:v>184.59999999999997</c:v>
                </c:pt>
                <c:pt idx="8122">
                  <c:v>184.3</c:v>
                </c:pt>
                <c:pt idx="8123">
                  <c:v>184.2</c:v>
                </c:pt>
                <c:pt idx="8124">
                  <c:v>183.3</c:v>
                </c:pt>
                <c:pt idx="8125">
                  <c:v>182.9</c:v>
                </c:pt>
                <c:pt idx="8126">
                  <c:v>182.8</c:v>
                </c:pt>
                <c:pt idx="8127">
                  <c:v>182.5</c:v>
                </c:pt>
                <c:pt idx="8128">
                  <c:v>182.2</c:v>
                </c:pt>
                <c:pt idx="8129">
                  <c:v>181.79999999999998</c:v>
                </c:pt>
                <c:pt idx="8130">
                  <c:v>180.70000000000002</c:v>
                </c:pt>
                <c:pt idx="8131">
                  <c:v>180.6</c:v>
                </c:pt>
                <c:pt idx="8132">
                  <c:v>180.5</c:v>
                </c:pt>
                <c:pt idx="8133">
                  <c:v>180.29999999999998</c:v>
                </c:pt>
                <c:pt idx="8134">
                  <c:v>180.00000000000003</c:v>
                </c:pt>
                <c:pt idx="8135">
                  <c:v>178.9</c:v>
                </c:pt>
                <c:pt idx="8136">
                  <c:v>178.60000000000002</c:v>
                </c:pt>
                <c:pt idx="8137">
                  <c:v>178.5</c:v>
                </c:pt>
                <c:pt idx="8138">
                  <c:v>177.9</c:v>
                </c:pt>
                <c:pt idx="8139">
                  <c:v>177.89999999999998</c:v>
                </c:pt>
                <c:pt idx="8140">
                  <c:v>177.50000000000003</c:v>
                </c:pt>
                <c:pt idx="8141">
                  <c:v>177.39999999999998</c:v>
                </c:pt>
                <c:pt idx="8142">
                  <c:v>177.2</c:v>
                </c:pt>
                <c:pt idx="8143">
                  <c:v>177.1</c:v>
                </c:pt>
                <c:pt idx="8144">
                  <c:v>176.70000000000002</c:v>
                </c:pt>
                <c:pt idx="8145">
                  <c:v>175.10000000000002</c:v>
                </c:pt>
                <c:pt idx="8146">
                  <c:v>174.4</c:v>
                </c:pt>
                <c:pt idx="8147">
                  <c:v>174.3</c:v>
                </c:pt>
                <c:pt idx="8148">
                  <c:v>174.10000000000002</c:v>
                </c:pt>
                <c:pt idx="8149">
                  <c:v>172.39999999999998</c:v>
                </c:pt>
                <c:pt idx="8150">
                  <c:v>172</c:v>
                </c:pt>
                <c:pt idx="8151">
                  <c:v>171.99999999999997</c:v>
                </c:pt>
                <c:pt idx="8152">
                  <c:v>170.89999999999998</c:v>
                </c:pt>
                <c:pt idx="8153">
                  <c:v>170.50000000000003</c:v>
                </c:pt>
                <c:pt idx="8154">
                  <c:v>170.39999999999998</c:v>
                </c:pt>
                <c:pt idx="8155">
                  <c:v>170.39999999999998</c:v>
                </c:pt>
                <c:pt idx="8156">
                  <c:v>170.2</c:v>
                </c:pt>
                <c:pt idx="8157">
                  <c:v>170.1</c:v>
                </c:pt>
                <c:pt idx="8158">
                  <c:v>169.5</c:v>
                </c:pt>
                <c:pt idx="8159">
                  <c:v>169.2</c:v>
                </c:pt>
                <c:pt idx="8160">
                  <c:v>168.9</c:v>
                </c:pt>
                <c:pt idx="8161">
                  <c:v>168.8</c:v>
                </c:pt>
                <c:pt idx="8162">
                  <c:v>168.39999999999998</c:v>
                </c:pt>
                <c:pt idx="8163">
                  <c:v>167.70000000000002</c:v>
                </c:pt>
                <c:pt idx="8164">
                  <c:v>167</c:v>
                </c:pt>
                <c:pt idx="8165">
                  <c:v>166.7</c:v>
                </c:pt>
                <c:pt idx="8166">
                  <c:v>166.30000000000004</c:v>
                </c:pt>
                <c:pt idx="8167">
                  <c:v>165.80000000000004</c:v>
                </c:pt>
                <c:pt idx="8168">
                  <c:v>165.6</c:v>
                </c:pt>
                <c:pt idx="8169">
                  <c:v>165.5</c:v>
                </c:pt>
                <c:pt idx="8170">
                  <c:v>165.2</c:v>
                </c:pt>
                <c:pt idx="8171">
                  <c:v>165</c:v>
                </c:pt>
                <c:pt idx="8172">
                  <c:v>164.89999999999998</c:v>
                </c:pt>
                <c:pt idx="8173">
                  <c:v>164.8</c:v>
                </c:pt>
                <c:pt idx="8174">
                  <c:v>164.60000000000002</c:v>
                </c:pt>
                <c:pt idx="8175">
                  <c:v>163.70000000000002</c:v>
                </c:pt>
                <c:pt idx="8176">
                  <c:v>163</c:v>
                </c:pt>
                <c:pt idx="8177">
                  <c:v>162.70000000000002</c:v>
                </c:pt>
                <c:pt idx="8178">
                  <c:v>162.69999999999999</c:v>
                </c:pt>
                <c:pt idx="8179">
                  <c:v>162.30000000000001</c:v>
                </c:pt>
                <c:pt idx="8180">
                  <c:v>162.19999999999999</c:v>
                </c:pt>
                <c:pt idx="8181">
                  <c:v>161.30000000000001</c:v>
                </c:pt>
                <c:pt idx="8182">
                  <c:v>160.9</c:v>
                </c:pt>
                <c:pt idx="8183">
                  <c:v>160.4</c:v>
                </c:pt>
                <c:pt idx="8184">
                  <c:v>160.39999999999998</c:v>
                </c:pt>
                <c:pt idx="8185">
                  <c:v>160.00000000000003</c:v>
                </c:pt>
                <c:pt idx="8186">
                  <c:v>158.6</c:v>
                </c:pt>
                <c:pt idx="8187">
                  <c:v>158.50000000000003</c:v>
                </c:pt>
                <c:pt idx="8188">
                  <c:v>157</c:v>
                </c:pt>
                <c:pt idx="8189">
                  <c:v>156.19999999999999</c:v>
                </c:pt>
                <c:pt idx="8190">
                  <c:v>155.9</c:v>
                </c:pt>
                <c:pt idx="8191">
                  <c:v>155.9</c:v>
                </c:pt>
                <c:pt idx="8192">
                  <c:v>155.89999999999998</c:v>
                </c:pt>
                <c:pt idx="8193">
                  <c:v>155.89999999999998</c:v>
                </c:pt>
                <c:pt idx="8194">
                  <c:v>155.80000000000001</c:v>
                </c:pt>
                <c:pt idx="8195">
                  <c:v>155.39999999999998</c:v>
                </c:pt>
                <c:pt idx="8196">
                  <c:v>155.29999999999998</c:v>
                </c:pt>
                <c:pt idx="8197">
                  <c:v>154.69999999999999</c:v>
                </c:pt>
                <c:pt idx="8198">
                  <c:v>154.40000000000003</c:v>
                </c:pt>
                <c:pt idx="8199">
                  <c:v>154.30000000000001</c:v>
                </c:pt>
                <c:pt idx="8200">
                  <c:v>153.80000000000001</c:v>
                </c:pt>
                <c:pt idx="8201">
                  <c:v>153.59999999999997</c:v>
                </c:pt>
                <c:pt idx="8202">
                  <c:v>153.09999999999997</c:v>
                </c:pt>
                <c:pt idx="8203">
                  <c:v>153</c:v>
                </c:pt>
                <c:pt idx="8204">
                  <c:v>152.60000000000002</c:v>
                </c:pt>
                <c:pt idx="8205">
                  <c:v>152.39999999999998</c:v>
                </c:pt>
                <c:pt idx="8206">
                  <c:v>152</c:v>
                </c:pt>
                <c:pt idx="8207">
                  <c:v>151.6</c:v>
                </c:pt>
                <c:pt idx="8208">
                  <c:v>151.39999999999998</c:v>
                </c:pt>
                <c:pt idx="8209">
                  <c:v>151.39999999999998</c:v>
                </c:pt>
                <c:pt idx="8210">
                  <c:v>151.30000000000001</c:v>
                </c:pt>
                <c:pt idx="8211">
                  <c:v>151.19999999999999</c:v>
                </c:pt>
                <c:pt idx="8212">
                  <c:v>151</c:v>
                </c:pt>
                <c:pt idx="8213">
                  <c:v>150.5</c:v>
                </c:pt>
                <c:pt idx="8214">
                  <c:v>150.4</c:v>
                </c:pt>
                <c:pt idx="8215">
                  <c:v>149.90000000000003</c:v>
                </c:pt>
                <c:pt idx="8216">
                  <c:v>149.5</c:v>
                </c:pt>
                <c:pt idx="8217">
                  <c:v>149.30000000000001</c:v>
                </c:pt>
                <c:pt idx="8218">
                  <c:v>148.80000000000001</c:v>
                </c:pt>
                <c:pt idx="8219">
                  <c:v>147.9</c:v>
                </c:pt>
                <c:pt idx="8220">
                  <c:v>147.89999999999998</c:v>
                </c:pt>
                <c:pt idx="8221">
                  <c:v>147.70000000000002</c:v>
                </c:pt>
                <c:pt idx="8222">
                  <c:v>147.69999999999999</c:v>
                </c:pt>
                <c:pt idx="8223">
                  <c:v>147.49999999999997</c:v>
                </c:pt>
                <c:pt idx="8224">
                  <c:v>147.1</c:v>
                </c:pt>
                <c:pt idx="8225">
                  <c:v>146.1</c:v>
                </c:pt>
                <c:pt idx="8226">
                  <c:v>145.70000000000002</c:v>
                </c:pt>
                <c:pt idx="8227">
                  <c:v>145.5</c:v>
                </c:pt>
                <c:pt idx="8228">
                  <c:v>145.30000000000001</c:v>
                </c:pt>
                <c:pt idx="8229">
                  <c:v>145</c:v>
                </c:pt>
                <c:pt idx="8230">
                  <c:v>144.89999999999998</c:v>
                </c:pt>
                <c:pt idx="8231">
                  <c:v>144.80000000000001</c:v>
                </c:pt>
                <c:pt idx="8232">
                  <c:v>144.79999999999998</c:v>
                </c:pt>
                <c:pt idx="8233">
                  <c:v>143.9</c:v>
                </c:pt>
                <c:pt idx="8234">
                  <c:v>143.69999999999999</c:v>
                </c:pt>
                <c:pt idx="8235">
                  <c:v>143.59999999999997</c:v>
                </c:pt>
                <c:pt idx="8236">
                  <c:v>143.29999999999998</c:v>
                </c:pt>
                <c:pt idx="8237">
                  <c:v>142.89999999999998</c:v>
                </c:pt>
                <c:pt idx="8238">
                  <c:v>142.79999999999998</c:v>
                </c:pt>
                <c:pt idx="8239">
                  <c:v>142.79999999999998</c:v>
                </c:pt>
                <c:pt idx="8240">
                  <c:v>142.70000000000002</c:v>
                </c:pt>
                <c:pt idx="8241">
                  <c:v>142.6</c:v>
                </c:pt>
                <c:pt idx="8242">
                  <c:v>142.6</c:v>
                </c:pt>
                <c:pt idx="8243">
                  <c:v>142.19999999999999</c:v>
                </c:pt>
                <c:pt idx="8244">
                  <c:v>142.10000000000002</c:v>
                </c:pt>
                <c:pt idx="8245">
                  <c:v>141.5</c:v>
                </c:pt>
                <c:pt idx="8246">
                  <c:v>140.9</c:v>
                </c:pt>
                <c:pt idx="8247">
                  <c:v>140.30000000000001</c:v>
                </c:pt>
                <c:pt idx="8248">
                  <c:v>139.30000000000004</c:v>
                </c:pt>
                <c:pt idx="8249">
                  <c:v>139.29999999999998</c:v>
                </c:pt>
                <c:pt idx="8250">
                  <c:v>139.1</c:v>
                </c:pt>
                <c:pt idx="8251">
                  <c:v>139</c:v>
                </c:pt>
                <c:pt idx="8252">
                  <c:v>138.69999999999999</c:v>
                </c:pt>
                <c:pt idx="8253">
                  <c:v>138.6</c:v>
                </c:pt>
                <c:pt idx="8254">
                  <c:v>138.50000000000003</c:v>
                </c:pt>
                <c:pt idx="8255">
                  <c:v>138.29999999999995</c:v>
                </c:pt>
                <c:pt idx="8256">
                  <c:v>138.1</c:v>
                </c:pt>
                <c:pt idx="8257">
                  <c:v>137.79999999999998</c:v>
                </c:pt>
                <c:pt idx="8258">
                  <c:v>137.5</c:v>
                </c:pt>
                <c:pt idx="8259">
                  <c:v>137.4</c:v>
                </c:pt>
                <c:pt idx="8260">
                  <c:v>137.19999999999999</c:v>
                </c:pt>
                <c:pt idx="8261">
                  <c:v>137.1</c:v>
                </c:pt>
                <c:pt idx="8262">
                  <c:v>136.9</c:v>
                </c:pt>
                <c:pt idx="8263">
                  <c:v>136.80000000000001</c:v>
                </c:pt>
                <c:pt idx="8264">
                  <c:v>136.60000000000002</c:v>
                </c:pt>
                <c:pt idx="8265">
                  <c:v>136.6</c:v>
                </c:pt>
                <c:pt idx="8266">
                  <c:v>136.30000000000001</c:v>
                </c:pt>
                <c:pt idx="8267">
                  <c:v>136.19999999999999</c:v>
                </c:pt>
                <c:pt idx="8268">
                  <c:v>135.9</c:v>
                </c:pt>
                <c:pt idx="8269">
                  <c:v>135.60000000000002</c:v>
                </c:pt>
                <c:pt idx="8270">
                  <c:v>135.19999999999999</c:v>
                </c:pt>
                <c:pt idx="8271">
                  <c:v>135.10000000000002</c:v>
                </c:pt>
                <c:pt idx="8272">
                  <c:v>135.1</c:v>
                </c:pt>
                <c:pt idx="8273">
                  <c:v>134.80000000000001</c:v>
                </c:pt>
                <c:pt idx="8274">
                  <c:v>133.90000000000003</c:v>
                </c:pt>
                <c:pt idx="8275">
                  <c:v>133.6</c:v>
                </c:pt>
                <c:pt idx="8276">
                  <c:v>133.30000000000001</c:v>
                </c:pt>
                <c:pt idx="8277">
                  <c:v>133.19999999999999</c:v>
                </c:pt>
                <c:pt idx="8278">
                  <c:v>133</c:v>
                </c:pt>
                <c:pt idx="8279">
                  <c:v>132.79999999999998</c:v>
                </c:pt>
                <c:pt idx="8280">
                  <c:v>132.49999999999997</c:v>
                </c:pt>
                <c:pt idx="8281">
                  <c:v>132.4</c:v>
                </c:pt>
                <c:pt idx="8282">
                  <c:v>132.19999999999999</c:v>
                </c:pt>
                <c:pt idx="8283">
                  <c:v>132</c:v>
                </c:pt>
                <c:pt idx="8284">
                  <c:v>131.9</c:v>
                </c:pt>
                <c:pt idx="8285">
                  <c:v>131.70000000000002</c:v>
                </c:pt>
                <c:pt idx="8286">
                  <c:v>131.60000000000002</c:v>
                </c:pt>
                <c:pt idx="8287">
                  <c:v>130.9</c:v>
                </c:pt>
                <c:pt idx="8288">
                  <c:v>130.80000000000001</c:v>
                </c:pt>
                <c:pt idx="8289">
                  <c:v>130.6</c:v>
                </c:pt>
                <c:pt idx="8290">
                  <c:v>129.10000000000002</c:v>
                </c:pt>
                <c:pt idx="8291">
                  <c:v>129.00000000000003</c:v>
                </c:pt>
                <c:pt idx="8292">
                  <c:v>128.70000000000002</c:v>
                </c:pt>
                <c:pt idx="8293">
                  <c:v>128.6</c:v>
                </c:pt>
                <c:pt idx="8294">
                  <c:v>128.1</c:v>
                </c:pt>
                <c:pt idx="8295">
                  <c:v>127.90000000000002</c:v>
                </c:pt>
                <c:pt idx="8296">
                  <c:v>127.89999999999999</c:v>
                </c:pt>
                <c:pt idx="8297">
                  <c:v>127.89999999999999</c:v>
                </c:pt>
                <c:pt idx="8298">
                  <c:v>127.39999999999999</c:v>
                </c:pt>
                <c:pt idx="8299">
                  <c:v>127.20000000000002</c:v>
                </c:pt>
                <c:pt idx="8300">
                  <c:v>126.99999999999999</c:v>
                </c:pt>
                <c:pt idx="8301">
                  <c:v>126.9</c:v>
                </c:pt>
                <c:pt idx="8302">
                  <c:v>126.89999999999998</c:v>
                </c:pt>
                <c:pt idx="8303">
                  <c:v>126.70000000000002</c:v>
                </c:pt>
                <c:pt idx="8304">
                  <c:v>126.70000000000002</c:v>
                </c:pt>
                <c:pt idx="8305">
                  <c:v>126.7</c:v>
                </c:pt>
                <c:pt idx="8306">
                  <c:v>126.40000000000002</c:v>
                </c:pt>
                <c:pt idx="8307">
                  <c:v>125.89999999999998</c:v>
                </c:pt>
                <c:pt idx="8308">
                  <c:v>125.69999999999999</c:v>
                </c:pt>
                <c:pt idx="8309">
                  <c:v>124.69999999999999</c:v>
                </c:pt>
                <c:pt idx="8310">
                  <c:v>124.50000000000001</c:v>
                </c:pt>
                <c:pt idx="8311">
                  <c:v>124.5</c:v>
                </c:pt>
                <c:pt idx="8312">
                  <c:v>124.30000000000001</c:v>
                </c:pt>
                <c:pt idx="8313">
                  <c:v>123.89999999999999</c:v>
                </c:pt>
                <c:pt idx="8314">
                  <c:v>122.8</c:v>
                </c:pt>
                <c:pt idx="8315">
                  <c:v>122.79999999999998</c:v>
                </c:pt>
                <c:pt idx="8316">
                  <c:v>122.39999999999998</c:v>
                </c:pt>
                <c:pt idx="8317">
                  <c:v>121.89999999999999</c:v>
                </c:pt>
                <c:pt idx="8318">
                  <c:v>121.7</c:v>
                </c:pt>
                <c:pt idx="8319">
                  <c:v>121.39999999999999</c:v>
                </c:pt>
                <c:pt idx="8320">
                  <c:v>120.8</c:v>
                </c:pt>
                <c:pt idx="8321">
                  <c:v>120.39999999999999</c:v>
                </c:pt>
                <c:pt idx="8322">
                  <c:v>120.09999999999998</c:v>
                </c:pt>
                <c:pt idx="8323">
                  <c:v>120</c:v>
                </c:pt>
                <c:pt idx="8324">
                  <c:v>119.1</c:v>
                </c:pt>
                <c:pt idx="8325">
                  <c:v>119.00000000000001</c:v>
                </c:pt>
                <c:pt idx="8326">
                  <c:v>118.8</c:v>
                </c:pt>
                <c:pt idx="8327">
                  <c:v>118.5</c:v>
                </c:pt>
                <c:pt idx="8328">
                  <c:v>118</c:v>
                </c:pt>
                <c:pt idx="8329">
                  <c:v>117.5</c:v>
                </c:pt>
                <c:pt idx="8330">
                  <c:v>117.3</c:v>
                </c:pt>
                <c:pt idx="8331">
                  <c:v>116.79999999999998</c:v>
                </c:pt>
                <c:pt idx="8332">
                  <c:v>116.4</c:v>
                </c:pt>
                <c:pt idx="8333">
                  <c:v>115.8</c:v>
                </c:pt>
                <c:pt idx="8334">
                  <c:v>115.79999999999997</c:v>
                </c:pt>
                <c:pt idx="8335">
                  <c:v>114.70000000000002</c:v>
                </c:pt>
                <c:pt idx="8336">
                  <c:v>114.30000000000001</c:v>
                </c:pt>
                <c:pt idx="8337">
                  <c:v>114.1</c:v>
                </c:pt>
                <c:pt idx="8338">
                  <c:v>113.89999999999999</c:v>
                </c:pt>
                <c:pt idx="8339">
                  <c:v>113.89999999999999</c:v>
                </c:pt>
                <c:pt idx="8340">
                  <c:v>113.79999999999998</c:v>
                </c:pt>
                <c:pt idx="8341">
                  <c:v>113.10000000000001</c:v>
                </c:pt>
                <c:pt idx="8342">
                  <c:v>112.9</c:v>
                </c:pt>
                <c:pt idx="8343">
                  <c:v>112.79999999999998</c:v>
                </c:pt>
                <c:pt idx="8344">
                  <c:v>112.50000000000001</c:v>
                </c:pt>
                <c:pt idx="8345">
                  <c:v>112.10000000000001</c:v>
                </c:pt>
                <c:pt idx="8346">
                  <c:v>112</c:v>
                </c:pt>
                <c:pt idx="8347">
                  <c:v>110.99999999999999</c:v>
                </c:pt>
                <c:pt idx="8348">
                  <c:v>110.89999999999999</c:v>
                </c:pt>
                <c:pt idx="8349">
                  <c:v>110.49999999999999</c:v>
                </c:pt>
                <c:pt idx="8350">
                  <c:v>110.4</c:v>
                </c:pt>
                <c:pt idx="8351">
                  <c:v>110.10000000000001</c:v>
                </c:pt>
                <c:pt idx="8352">
                  <c:v>109.90000000000002</c:v>
                </c:pt>
                <c:pt idx="8353">
                  <c:v>109.70000000000002</c:v>
                </c:pt>
                <c:pt idx="8354">
                  <c:v>109.69999999999999</c:v>
                </c:pt>
                <c:pt idx="8355">
                  <c:v>109.69999999999999</c:v>
                </c:pt>
                <c:pt idx="8356">
                  <c:v>109.60000000000001</c:v>
                </c:pt>
                <c:pt idx="8357">
                  <c:v>109.50000000000001</c:v>
                </c:pt>
                <c:pt idx="8358">
                  <c:v>109.5</c:v>
                </c:pt>
                <c:pt idx="8359">
                  <c:v>109.39999999999999</c:v>
                </c:pt>
                <c:pt idx="8360">
                  <c:v>109.2</c:v>
                </c:pt>
                <c:pt idx="8361">
                  <c:v>108.9</c:v>
                </c:pt>
                <c:pt idx="8362">
                  <c:v>108.69999999999999</c:v>
                </c:pt>
                <c:pt idx="8363">
                  <c:v>108.40000000000002</c:v>
                </c:pt>
                <c:pt idx="8364">
                  <c:v>107.60000000000002</c:v>
                </c:pt>
                <c:pt idx="8365">
                  <c:v>107.60000000000001</c:v>
                </c:pt>
                <c:pt idx="8366">
                  <c:v>107.6</c:v>
                </c:pt>
                <c:pt idx="8367">
                  <c:v>107.30000000000001</c:v>
                </c:pt>
                <c:pt idx="8368">
                  <c:v>107.1</c:v>
                </c:pt>
                <c:pt idx="8369">
                  <c:v>106.8</c:v>
                </c:pt>
                <c:pt idx="8370">
                  <c:v>106.8</c:v>
                </c:pt>
                <c:pt idx="8371">
                  <c:v>106.70000000000002</c:v>
                </c:pt>
                <c:pt idx="8372">
                  <c:v>105.9</c:v>
                </c:pt>
                <c:pt idx="8373">
                  <c:v>105.9</c:v>
                </c:pt>
                <c:pt idx="8374">
                  <c:v>105.39999999999999</c:v>
                </c:pt>
                <c:pt idx="8375">
                  <c:v>105.3</c:v>
                </c:pt>
                <c:pt idx="8376">
                  <c:v>105.00000000000001</c:v>
                </c:pt>
                <c:pt idx="8377">
                  <c:v>104.5</c:v>
                </c:pt>
                <c:pt idx="8378">
                  <c:v>104.1</c:v>
                </c:pt>
                <c:pt idx="8379">
                  <c:v>103.8</c:v>
                </c:pt>
                <c:pt idx="8380">
                  <c:v>103.70000000000002</c:v>
                </c:pt>
                <c:pt idx="8381">
                  <c:v>103.4</c:v>
                </c:pt>
                <c:pt idx="8382">
                  <c:v>103.4</c:v>
                </c:pt>
                <c:pt idx="8383">
                  <c:v>103.30000000000001</c:v>
                </c:pt>
                <c:pt idx="8384">
                  <c:v>102.60000000000001</c:v>
                </c:pt>
                <c:pt idx="8385">
                  <c:v>102.20000000000002</c:v>
                </c:pt>
                <c:pt idx="8386">
                  <c:v>101.3</c:v>
                </c:pt>
                <c:pt idx="8387">
                  <c:v>100.99999999999999</c:v>
                </c:pt>
                <c:pt idx="8388">
                  <c:v>100.69999999999999</c:v>
                </c:pt>
                <c:pt idx="8389">
                  <c:v>100.39999999999999</c:v>
                </c:pt>
                <c:pt idx="8390">
                  <c:v>100.19999999999999</c:v>
                </c:pt>
                <c:pt idx="8391">
                  <c:v>100.10000000000002</c:v>
                </c:pt>
                <c:pt idx="8392">
                  <c:v>99.2</c:v>
                </c:pt>
                <c:pt idx="8393">
                  <c:v>99</c:v>
                </c:pt>
                <c:pt idx="8394">
                  <c:v>98.700000000000031</c:v>
                </c:pt>
                <c:pt idx="8395">
                  <c:v>98.600000000000009</c:v>
                </c:pt>
                <c:pt idx="8396">
                  <c:v>98.6</c:v>
                </c:pt>
                <c:pt idx="8397">
                  <c:v>98.5</c:v>
                </c:pt>
                <c:pt idx="8398">
                  <c:v>98.3</c:v>
                </c:pt>
                <c:pt idx="8399">
                  <c:v>98.000000000000014</c:v>
                </c:pt>
                <c:pt idx="8400">
                  <c:v>98</c:v>
                </c:pt>
                <c:pt idx="8401">
                  <c:v>97.8</c:v>
                </c:pt>
                <c:pt idx="8402">
                  <c:v>97.100000000000009</c:v>
                </c:pt>
                <c:pt idx="8403">
                  <c:v>97.09999999999998</c:v>
                </c:pt>
                <c:pt idx="8404">
                  <c:v>96.5</c:v>
                </c:pt>
                <c:pt idx="8405">
                  <c:v>96.399999999999991</c:v>
                </c:pt>
                <c:pt idx="8406">
                  <c:v>96.000000000000014</c:v>
                </c:pt>
                <c:pt idx="8407">
                  <c:v>95.800000000000011</c:v>
                </c:pt>
                <c:pt idx="8408">
                  <c:v>95.399999999999991</c:v>
                </c:pt>
                <c:pt idx="8409">
                  <c:v>95.000000000000014</c:v>
                </c:pt>
                <c:pt idx="8410">
                  <c:v>94.699999999999989</c:v>
                </c:pt>
                <c:pt idx="8411">
                  <c:v>94.299999999999983</c:v>
                </c:pt>
                <c:pt idx="8412">
                  <c:v>94.09999999999998</c:v>
                </c:pt>
                <c:pt idx="8413">
                  <c:v>93.8</c:v>
                </c:pt>
                <c:pt idx="8414">
                  <c:v>93.300000000000011</c:v>
                </c:pt>
                <c:pt idx="8415">
                  <c:v>93.299999999999983</c:v>
                </c:pt>
                <c:pt idx="8416">
                  <c:v>92.9</c:v>
                </c:pt>
                <c:pt idx="8417">
                  <c:v>92.8</c:v>
                </c:pt>
                <c:pt idx="8418">
                  <c:v>92.59999999999998</c:v>
                </c:pt>
                <c:pt idx="8419">
                  <c:v>92.500000000000014</c:v>
                </c:pt>
                <c:pt idx="8420">
                  <c:v>92.5</c:v>
                </c:pt>
                <c:pt idx="8421">
                  <c:v>92.5</c:v>
                </c:pt>
                <c:pt idx="8422">
                  <c:v>92</c:v>
                </c:pt>
                <c:pt idx="8423">
                  <c:v>91.5</c:v>
                </c:pt>
                <c:pt idx="8424">
                  <c:v>91.000000000000014</c:v>
                </c:pt>
                <c:pt idx="8425">
                  <c:v>90.899999999999991</c:v>
                </c:pt>
                <c:pt idx="8426">
                  <c:v>90.600000000000023</c:v>
                </c:pt>
                <c:pt idx="8427">
                  <c:v>90.600000000000009</c:v>
                </c:pt>
                <c:pt idx="8428">
                  <c:v>90.4</c:v>
                </c:pt>
                <c:pt idx="8429">
                  <c:v>89.3</c:v>
                </c:pt>
                <c:pt idx="8430">
                  <c:v>89.3</c:v>
                </c:pt>
                <c:pt idx="8431">
                  <c:v>89.200000000000017</c:v>
                </c:pt>
                <c:pt idx="8432">
                  <c:v>88.799999999999983</c:v>
                </c:pt>
                <c:pt idx="8433">
                  <c:v>87.999999999999986</c:v>
                </c:pt>
                <c:pt idx="8434">
                  <c:v>87.7</c:v>
                </c:pt>
                <c:pt idx="8435">
                  <c:v>87.5</c:v>
                </c:pt>
                <c:pt idx="8436">
                  <c:v>86.999999999999986</c:v>
                </c:pt>
                <c:pt idx="8437">
                  <c:v>86.2</c:v>
                </c:pt>
                <c:pt idx="8438">
                  <c:v>86.1</c:v>
                </c:pt>
                <c:pt idx="8439">
                  <c:v>85.4</c:v>
                </c:pt>
                <c:pt idx="8440">
                  <c:v>85.2</c:v>
                </c:pt>
                <c:pt idx="8441">
                  <c:v>85.199999999999989</c:v>
                </c:pt>
                <c:pt idx="8442">
                  <c:v>84.700000000000017</c:v>
                </c:pt>
                <c:pt idx="8443">
                  <c:v>84.6</c:v>
                </c:pt>
                <c:pt idx="8444">
                  <c:v>84.5</c:v>
                </c:pt>
                <c:pt idx="8445">
                  <c:v>84.09999999999998</c:v>
                </c:pt>
                <c:pt idx="8446">
                  <c:v>83.7</c:v>
                </c:pt>
                <c:pt idx="8447">
                  <c:v>83.7</c:v>
                </c:pt>
                <c:pt idx="8448">
                  <c:v>83.5</c:v>
                </c:pt>
                <c:pt idx="8449">
                  <c:v>83.2</c:v>
                </c:pt>
                <c:pt idx="8450">
                  <c:v>83.199999999999989</c:v>
                </c:pt>
                <c:pt idx="8451">
                  <c:v>83</c:v>
                </c:pt>
                <c:pt idx="8452">
                  <c:v>82.9</c:v>
                </c:pt>
                <c:pt idx="8453">
                  <c:v>82.800000000000011</c:v>
                </c:pt>
                <c:pt idx="8454">
                  <c:v>82.699999999999989</c:v>
                </c:pt>
                <c:pt idx="8455">
                  <c:v>81.8</c:v>
                </c:pt>
                <c:pt idx="8456">
                  <c:v>81.699999999999989</c:v>
                </c:pt>
                <c:pt idx="8457">
                  <c:v>81.399999999999991</c:v>
                </c:pt>
                <c:pt idx="8458">
                  <c:v>81.300000000000011</c:v>
                </c:pt>
                <c:pt idx="8459">
                  <c:v>81.199999999999989</c:v>
                </c:pt>
                <c:pt idx="8460">
                  <c:v>80.7</c:v>
                </c:pt>
                <c:pt idx="8461">
                  <c:v>80.7</c:v>
                </c:pt>
                <c:pt idx="8462">
                  <c:v>80.699999999999989</c:v>
                </c:pt>
                <c:pt idx="8463">
                  <c:v>80.699999999999989</c:v>
                </c:pt>
                <c:pt idx="8464">
                  <c:v>80.399999999999991</c:v>
                </c:pt>
                <c:pt idx="8465">
                  <c:v>80.300000000000011</c:v>
                </c:pt>
                <c:pt idx="8466">
                  <c:v>80.3</c:v>
                </c:pt>
                <c:pt idx="8467">
                  <c:v>80.2</c:v>
                </c:pt>
                <c:pt idx="8468">
                  <c:v>80.199999999999989</c:v>
                </c:pt>
                <c:pt idx="8469">
                  <c:v>80.100000000000009</c:v>
                </c:pt>
                <c:pt idx="8470">
                  <c:v>80.099999999999994</c:v>
                </c:pt>
                <c:pt idx="8471">
                  <c:v>80.000000000000014</c:v>
                </c:pt>
                <c:pt idx="8472">
                  <c:v>79.7</c:v>
                </c:pt>
                <c:pt idx="8473">
                  <c:v>79.2</c:v>
                </c:pt>
                <c:pt idx="8474">
                  <c:v>79.099999999999994</c:v>
                </c:pt>
                <c:pt idx="8475">
                  <c:v>78.900000000000006</c:v>
                </c:pt>
                <c:pt idx="8476">
                  <c:v>78.7</c:v>
                </c:pt>
                <c:pt idx="8477">
                  <c:v>78.699999999999989</c:v>
                </c:pt>
                <c:pt idx="8478">
                  <c:v>78.5</c:v>
                </c:pt>
                <c:pt idx="8479">
                  <c:v>78.5</c:v>
                </c:pt>
                <c:pt idx="8480">
                  <c:v>77.7</c:v>
                </c:pt>
                <c:pt idx="8481">
                  <c:v>77.5</c:v>
                </c:pt>
                <c:pt idx="8482">
                  <c:v>77.499999999999986</c:v>
                </c:pt>
                <c:pt idx="8483">
                  <c:v>77.000000000000014</c:v>
                </c:pt>
                <c:pt idx="8484">
                  <c:v>76.400000000000006</c:v>
                </c:pt>
                <c:pt idx="8485">
                  <c:v>76.399999999999991</c:v>
                </c:pt>
                <c:pt idx="8486">
                  <c:v>76.3</c:v>
                </c:pt>
                <c:pt idx="8487">
                  <c:v>75.899999999999991</c:v>
                </c:pt>
                <c:pt idx="8488">
                  <c:v>75.8</c:v>
                </c:pt>
                <c:pt idx="8489">
                  <c:v>75</c:v>
                </c:pt>
                <c:pt idx="8490">
                  <c:v>74.8</c:v>
                </c:pt>
                <c:pt idx="8491">
                  <c:v>74.3</c:v>
                </c:pt>
                <c:pt idx="8492">
                  <c:v>74</c:v>
                </c:pt>
                <c:pt idx="8493">
                  <c:v>73.599999999999994</c:v>
                </c:pt>
                <c:pt idx="8494">
                  <c:v>73.599999999999994</c:v>
                </c:pt>
                <c:pt idx="8495">
                  <c:v>73.5</c:v>
                </c:pt>
                <c:pt idx="8496">
                  <c:v>73.100000000000009</c:v>
                </c:pt>
                <c:pt idx="8497">
                  <c:v>72.899999999999991</c:v>
                </c:pt>
                <c:pt idx="8498">
                  <c:v>72.600000000000009</c:v>
                </c:pt>
                <c:pt idx="8499">
                  <c:v>72.600000000000009</c:v>
                </c:pt>
                <c:pt idx="8500">
                  <c:v>72.400000000000006</c:v>
                </c:pt>
                <c:pt idx="8501">
                  <c:v>72.3</c:v>
                </c:pt>
                <c:pt idx="8502">
                  <c:v>72.3</c:v>
                </c:pt>
                <c:pt idx="8503">
                  <c:v>71.300000000000011</c:v>
                </c:pt>
                <c:pt idx="8504">
                  <c:v>70.3</c:v>
                </c:pt>
                <c:pt idx="8505">
                  <c:v>70</c:v>
                </c:pt>
                <c:pt idx="8506">
                  <c:v>69.8</c:v>
                </c:pt>
                <c:pt idx="8507">
                  <c:v>69.699999999999989</c:v>
                </c:pt>
                <c:pt idx="8508">
                  <c:v>69.600000000000009</c:v>
                </c:pt>
                <c:pt idx="8509">
                  <c:v>69.500000000000014</c:v>
                </c:pt>
                <c:pt idx="8510">
                  <c:v>69.300000000000011</c:v>
                </c:pt>
                <c:pt idx="8511">
                  <c:v>69.299999999999983</c:v>
                </c:pt>
                <c:pt idx="8512">
                  <c:v>69</c:v>
                </c:pt>
                <c:pt idx="8513">
                  <c:v>68.999999999999986</c:v>
                </c:pt>
                <c:pt idx="8514">
                  <c:v>68.899999999999991</c:v>
                </c:pt>
                <c:pt idx="8515">
                  <c:v>68.2</c:v>
                </c:pt>
                <c:pt idx="8516">
                  <c:v>68.2</c:v>
                </c:pt>
                <c:pt idx="8517">
                  <c:v>68</c:v>
                </c:pt>
                <c:pt idx="8518">
                  <c:v>68</c:v>
                </c:pt>
                <c:pt idx="8519">
                  <c:v>67.800000000000011</c:v>
                </c:pt>
                <c:pt idx="8520">
                  <c:v>67.8</c:v>
                </c:pt>
                <c:pt idx="8521">
                  <c:v>67.599999999999994</c:v>
                </c:pt>
                <c:pt idx="8522">
                  <c:v>67.099999999999994</c:v>
                </c:pt>
                <c:pt idx="8523">
                  <c:v>66.7</c:v>
                </c:pt>
                <c:pt idx="8524">
                  <c:v>66.200000000000017</c:v>
                </c:pt>
                <c:pt idx="8525">
                  <c:v>66.2</c:v>
                </c:pt>
                <c:pt idx="8526">
                  <c:v>66.2</c:v>
                </c:pt>
                <c:pt idx="8527">
                  <c:v>65</c:v>
                </c:pt>
                <c:pt idx="8528">
                  <c:v>64.8</c:v>
                </c:pt>
                <c:pt idx="8529">
                  <c:v>64.500000000000014</c:v>
                </c:pt>
                <c:pt idx="8530">
                  <c:v>64.400000000000006</c:v>
                </c:pt>
                <c:pt idx="8531">
                  <c:v>63.699999999999996</c:v>
                </c:pt>
                <c:pt idx="8532">
                  <c:v>63.599999999999994</c:v>
                </c:pt>
                <c:pt idx="8533">
                  <c:v>62.800000000000004</c:v>
                </c:pt>
                <c:pt idx="8534">
                  <c:v>62.5</c:v>
                </c:pt>
                <c:pt idx="8535">
                  <c:v>62.400000000000006</c:v>
                </c:pt>
                <c:pt idx="8536">
                  <c:v>61.900000000000006</c:v>
                </c:pt>
                <c:pt idx="8537">
                  <c:v>61.7</c:v>
                </c:pt>
                <c:pt idx="8538">
                  <c:v>61.7</c:v>
                </c:pt>
                <c:pt idx="8539">
                  <c:v>61.699999999999996</c:v>
                </c:pt>
                <c:pt idx="8540">
                  <c:v>61.400000000000006</c:v>
                </c:pt>
                <c:pt idx="8541">
                  <c:v>61</c:v>
                </c:pt>
                <c:pt idx="8542">
                  <c:v>60.500000000000007</c:v>
                </c:pt>
                <c:pt idx="8543">
                  <c:v>60.300000000000004</c:v>
                </c:pt>
                <c:pt idx="8544">
                  <c:v>60.3</c:v>
                </c:pt>
                <c:pt idx="8545">
                  <c:v>60.1</c:v>
                </c:pt>
                <c:pt idx="8546">
                  <c:v>59.8</c:v>
                </c:pt>
                <c:pt idx="8547">
                  <c:v>59.1</c:v>
                </c:pt>
                <c:pt idx="8548">
                  <c:v>59.099999999999994</c:v>
                </c:pt>
                <c:pt idx="8549">
                  <c:v>58.5</c:v>
                </c:pt>
                <c:pt idx="8550">
                  <c:v>58.5</c:v>
                </c:pt>
                <c:pt idx="8551">
                  <c:v>58.300000000000004</c:v>
                </c:pt>
                <c:pt idx="8552">
                  <c:v>58.2</c:v>
                </c:pt>
                <c:pt idx="8553">
                  <c:v>58.1</c:v>
                </c:pt>
                <c:pt idx="8554">
                  <c:v>57.999999999999993</c:v>
                </c:pt>
                <c:pt idx="8555">
                  <c:v>57.7</c:v>
                </c:pt>
                <c:pt idx="8556">
                  <c:v>57.6</c:v>
                </c:pt>
                <c:pt idx="8557">
                  <c:v>57.399999999999991</c:v>
                </c:pt>
                <c:pt idx="8558">
                  <c:v>57.2</c:v>
                </c:pt>
                <c:pt idx="8559">
                  <c:v>56.900000000000006</c:v>
                </c:pt>
                <c:pt idx="8560">
                  <c:v>56.899999999999991</c:v>
                </c:pt>
                <c:pt idx="8561">
                  <c:v>56.400000000000006</c:v>
                </c:pt>
                <c:pt idx="8562">
                  <c:v>56.2</c:v>
                </c:pt>
                <c:pt idx="8563">
                  <c:v>55.6</c:v>
                </c:pt>
                <c:pt idx="8564">
                  <c:v>55.300000000000004</c:v>
                </c:pt>
                <c:pt idx="8565">
                  <c:v>54.600000000000009</c:v>
                </c:pt>
                <c:pt idx="8566">
                  <c:v>53.900000000000006</c:v>
                </c:pt>
                <c:pt idx="8567">
                  <c:v>52.9</c:v>
                </c:pt>
                <c:pt idx="8568">
                  <c:v>52.3</c:v>
                </c:pt>
                <c:pt idx="8569">
                  <c:v>51.999999999999993</c:v>
                </c:pt>
                <c:pt idx="8570">
                  <c:v>51.9</c:v>
                </c:pt>
                <c:pt idx="8571">
                  <c:v>51.79999999999999</c:v>
                </c:pt>
                <c:pt idx="8572">
                  <c:v>50.900000000000006</c:v>
                </c:pt>
                <c:pt idx="8573">
                  <c:v>50.9</c:v>
                </c:pt>
                <c:pt idx="8574">
                  <c:v>50.6</c:v>
                </c:pt>
                <c:pt idx="8575">
                  <c:v>50.2</c:v>
                </c:pt>
                <c:pt idx="8576">
                  <c:v>50</c:v>
                </c:pt>
                <c:pt idx="8577">
                  <c:v>49.399999999999991</c:v>
                </c:pt>
                <c:pt idx="8578">
                  <c:v>49.000000000000007</c:v>
                </c:pt>
                <c:pt idx="8579">
                  <c:v>47.9</c:v>
                </c:pt>
                <c:pt idx="8580">
                  <c:v>47.800000000000004</c:v>
                </c:pt>
                <c:pt idx="8581">
                  <c:v>47.2</c:v>
                </c:pt>
                <c:pt idx="8582">
                  <c:v>46.7</c:v>
                </c:pt>
                <c:pt idx="8583">
                  <c:v>46.599999999999994</c:v>
                </c:pt>
                <c:pt idx="8584">
                  <c:v>46.3</c:v>
                </c:pt>
                <c:pt idx="8585">
                  <c:v>45.800000000000004</c:v>
                </c:pt>
                <c:pt idx="8586">
                  <c:v>45.8</c:v>
                </c:pt>
                <c:pt idx="8587">
                  <c:v>45.699999999999996</c:v>
                </c:pt>
                <c:pt idx="8588">
                  <c:v>45.5</c:v>
                </c:pt>
                <c:pt idx="8589">
                  <c:v>45.300000000000004</c:v>
                </c:pt>
                <c:pt idx="8590">
                  <c:v>44.800000000000004</c:v>
                </c:pt>
                <c:pt idx="8591">
                  <c:v>44.800000000000004</c:v>
                </c:pt>
                <c:pt idx="8592">
                  <c:v>44.8</c:v>
                </c:pt>
                <c:pt idx="8593">
                  <c:v>44.8</c:v>
                </c:pt>
                <c:pt idx="8594">
                  <c:v>44.600000000000009</c:v>
                </c:pt>
                <c:pt idx="8595">
                  <c:v>44.400000000000006</c:v>
                </c:pt>
                <c:pt idx="8596">
                  <c:v>43.899999999999991</c:v>
                </c:pt>
                <c:pt idx="8597">
                  <c:v>43.500000000000007</c:v>
                </c:pt>
                <c:pt idx="8598">
                  <c:v>42.3</c:v>
                </c:pt>
                <c:pt idx="8599">
                  <c:v>42.2</c:v>
                </c:pt>
                <c:pt idx="8600">
                  <c:v>42.000000000000007</c:v>
                </c:pt>
                <c:pt idx="8601">
                  <c:v>41.600000000000009</c:v>
                </c:pt>
                <c:pt idx="8602">
                  <c:v>41.3</c:v>
                </c:pt>
                <c:pt idx="8603">
                  <c:v>41.2</c:v>
                </c:pt>
                <c:pt idx="8604">
                  <c:v>40.4</c:v>
                </c:pt>
                <c:pt idx="8605">
                  <c:v>40.300000000000004</c:v>
                </c:pt>
                <c:pt idx="8606">
                  <c:v>40.200000000000003</c:v>
                </c:pt>
                <c:pt idx="8607">
                  <c:v>40.000000000000007</c:v>
                </c:pt>
                <c:pt idx="8608">
                  <c:v>39.999999999999993</c:v>
                </c:pt>
                <c:pt idx="8609">
                  <c:v>39.700000000000003</c:v>
                </c:pt>
                <c:pt idx="8610">
                  <c:v>39.6</c:v>
                </c:pt>
                <c:pt idx="8611">
                  <c:v>39.299999999999997</c:v>
                </c:pt>
                <c:pt idx="8612">
                  <c:v>39.200000000000003</c:v>
                </c:pt>
                <c:pt idx="8613">
                  <c:v>39.1</c:v>
                </c:pt>
                <c:pt idx="8614">
                  <c:v>38.300000000000004</c:v>
                </c:pt>
                <c:pt idx="8615">
                  <c:v>38.299999999999997</c:v>
                </c:pt>
                <c:pt idx="8616">
                  <c:v>38.200000000000003</c:v>
                </c:pt>
                <c:pt idx="8617">
                  <c:v>37.599999999999994</c:v>
                </c:pt>
                <c:pt idx="8618">
                  <c:v>37.200000000000003</c:v>
                </c:pt>
                <c:pt idx="8619">
                  <c:v>36.799999999999997</c:v>
                </c:pt>
                <c:pt idx="8620">
                  <c:v>36.599999999999994</c:v>
                </c:pt>
                <c:pt idx="8621">
                  <c:v>36.299999999999997</c:v>
                </c:pt>
                <c:pt idx="8622">
                  <c:v>36.299999999999997</c:v>
                </c:pt>
                <c:pt idx="8623">
                  <c:v>36.1</c:v>
                </c:pt>
                <c:pt idx="8624">
                  <c:v>35.900000000000006</c:v>
                </c:pt>
                <c:pt idx="8625">
                  <c:v>35.9</c:v>
                </c:pt>
                <c:pt idx="8626">
                  <c:v>35.600000000000009</c:v>
                </c:pt>
                <c:pt idx="8627">
                  <c:v>35.6</c:v>
                </c:pt>
                <c:pt idx="8628">
                  <c:v>35.5</c:v>
                </c:pt>
                <c:pt idx="8629">
                  <c:v>34.9</c:v>
                </c:pt>
                <c:pt idx="8630">
                  <c:v>34.6</c:v>
                </c:pt>
                <c:pt idx="8631">
                  <c:v>34.5</c:v>
                </c:pt>
                <c:pt idx="8632">
                  <c:v>34.1</c:v>
                </c:pt>
                <c:pt idx="8633">
                  <c:v>33.800000000000004</c:v>
                </c:pt>
                <c:pt idx="8634">
                  <c:v>33.5</c:v>
                </c:pt>
                <c:pt idx="8635">
                  <c:v>32.800000000000004</c:v>
                </c:pt>
                <c:pt idx="8636">
                  <c:v>32.799999999999997</c:v>
                </c:pt>
                <c:pt idx="8637">
                  <c:v>32.700000000000003</c:v>
                </c:pt>
                <c:pt idx="8638">
                  <c:v>32.5</c:v>
                </c:pt>
                <c:pt idx="8639">
                  <c:v>32.4</c:v>
                </c:pt>
                <c:pt idx="8640">
                  <c:v>32</c:v>
                </c:pt>
                <c:pt idx="8641">
                  <c:v>31.999999999999996</c:v>
                </c:pt>
                <c:pt idx="8642">
                  <c:v>31.799999999999997</c:v>
                </c:pt>
                <c:pt idx="8643">
                  <c:v>31.6</c:v>
                </c:pt>
                <c:pt idx="8644">
                  <c:v>31.4</c:v>
                </c:pt>
                <c:pt idx="8645">
                  <c:v>31.000000000000004</c:v>
                </c:pt>
                <c:pt idx="8646">
                  <c:v>30.400000000000002</c:v>
                </c:pt>
                <c:pt idx="8647">
                  <c:v>30</c:v>
                </c:pt>
                <c:pt idx="8648">
                  <c:v>29.700000000000003</c:v>
                </c:pt>
                <c:pt idx="8649">
                  <c:v>29.5</c:v>
                </c:pt>
                <c:pt idx="8650">
                  <c:v>29.4</c:v>
                </c:pt>
                <c:pt idx="8651">
                  <c:v>29.299999999999997</c:v>
                </c:pt>
                <c:pt idx="8652">
                  <c:v>29.299999999999997</c:v>
                </c:pt>
                <c:pt idx="8653">
                  <c:v>28.9</c:v>
                </c:pt>
                <c:pt idx="8654">
                  <c:v>27.900000000000002</c:v>
                </c:pt>
                <c:pt idx="8655">
                  <c:v>27.200000000000003</c:v>
                </c:pt>
                <c:pt idx="8656">
                  <c:v>26.6</c:v>
                </c:pt>
                <c:pt idx="8657">
                  <c:v>26.200000000000003</c:v>
                </c:pt>
                <c:pt idx="8658">
                  <c:v>26.1</c:v>
                </c:pt>
                <c:pt idx="8659">
                  <c:v>26.1</c:v>
                </c:pt>
                <c:pt idx="8660">
                  <c:v>25.999999999999996</c:v>
                </c:pt>
                <c:pt idx="8661">
                  <c:v>25.9</c:v>
                </c:pt>
                <c:pt idx="8662">
                  <c:v>25.8</c:v>
                </c:pt>
                <c:pt idx="8663">
                  <c:v>25.7</c:v>
                </c:pt>
                <c:pt idx="8664">
                  <c:v>25.4</c:v>
                </c:pt>
                <c:pt idx="8665">
                  <c:v>25.299999999999997</c:v>
                </c:pt>
                <c:pt idx="8666">
                  <c:v>25.200000000000003</c:v>
                </c:pt>
                <c:pt idx="8667">
                  <c:v>24.799999999999997</c:v>
                </c:pt>
                <c:pt idx="8668">
                  <c:v>24.700000000000003</c:v>
                </c:pt>
                <c:pt idx="8669">
                  <c:v>23.400000000000002</c:v>
                </c:pt>
                <c:pt idx="8670">
                  <c:v>23.3</c:v>
                </c:pt>
                <c:pt idx="8671">
                  <c:v>23.299999999999997</c:v>
                </c:pt>
                <c:pt idx="8672">
                  <c:v>23.2</c:v>
                </c:pt>
                <c:pt idx="8673">
                  <c:v>22.900000000000002</c:v>
                </c:pt>
                <c:pt idx="8674">
                  <c:v>21.799999999999997</c:v>
                </c:pt>
                <c:pt idx="8675">
                  <c:v>21.599999999999998</c:v>
                </c:pt>
                <c:pt idx="8676">
                  <c:v>21.4</c:v>
                </c:pt>
                <c:pt idx="8677">
                  <c:v>21.299999999999997</c:v>
                </c:pt>
                <c:pt idx="8678">
                  <c:v>21.299999999999997</c:v>
                </c:pt>
                <c:pt idx="8679">
                  <c:v>21.1</c:v>
                </c:pt>
                <c:pt idx="8680">
                  <c:v>21.1</c:v>
                </c:pt>
                <c:pt idx="8681">
                  <c:v>20.9</c:v>
                </c:pt>
                <c:pt idx="8682">
                  <c:v>20.799999999999997</c:v>
                </c:pt>
                <c:pt idx="8683">
                  <c:v>20.7</c:v>
                </c:pt>
                <c:pt idx="8684">
                  <c:v>20</c:v>
                </c:pt>
                <c:pt idx="8685">
                  <c:v>19.600000000000001</c:v>
                </c:pt>
                <c:pt idx="8686">
                  <c:v>19.3</c:v>
                </c:pt>
                <c:pt idx="8687">
                  <c:v>18.899999999999999</c:v>
                </c:pt>
                <c:pt idx="8688">
                  <c:v>17.799999999999997</c:v>
                </c:pt>
                <c:pt idx="8689">
                  <c:v>16.7</c:v>
                </c:pt>
                <c:pt idx="8690">
                  <c:v>16.100000000000001</c:v>
                </c:pt>
                <c:pt idx="8691">
                  <c:v>15.600000000000001</c:v>
                </c:pt>
                <c:pt idx="8692">
                  <c:v>15.600000000000001</c:v>
                </c:pt>
                <c:pt idx="8693">
                  <c:v>15.6</c:v>
                </c:pt>
                <c:pt idx="8694">
                  <c:v>15.399999999999999</c:v>
                </c:pt>
                <c:pt idx="8695">
                  <c:v>15.299999999999999</c:v>
                </c:pt>
                <c:pt idx="8696">
                  <c:v>15</c:v>
                </c:pt>
                <c:pt idx="8697">
                  <c:v>14</c:v>
                </c:pt>
                <c:pt idx="8698">
                  <c:v>14</c:v>
                </c:pt>
                <c:pt idx="8699">
                  <c:v>13.9</c:v>
                </c:pt>
                <c:pt idx="8700">
                  <c:v>13.8</c:v>
                </c:pt>
                <c:pt idx="8701">
                  <c:v>13.299999999999999</c:v>
                </c:pt>
                <c:pt idx="8702">
                  <c:v>13.2</c:v>
                </c:pt>
                <c:pt idx="8703">
                  <c:v>12.999999999999998</c:v>
                </c:pt>
                <c:pt idx="8704">
                  <c:v>11.7</c:v>
                </c:pt>
                <c:pt idx="8705">
                  <c:v>10.700000000000001</c:v>
                </c:pt>
                <c:pt idx="8706">
                  <c:v>10.7</c:v>
                </c:pt>
                <c:pt idx="8707">
                  <c:v>10.6</c:v>
                </c:pt>
                <c:pt idx="8708">
                  <c:v>10.5</c:v>
                </c:pt>
                <c:pt idx="8709">
                  <c:v>10.4</c:v>
                </c:pt>
                <c:pt idx="8710">
                  <c:v>9.8999999999999986</c:v>
                </c:pt>
                <c:pt idx="8711">
                  <c:v>9.8000000000000007</c:v>
                </c:pt>
                <c:pt idx="8712">
                  <c:v>9.6999999999999993</c:v>
                </c:pt>
                <c:pt idx="8713">
                  <c:v>9.6999999999999993</c:v>
                </c:pt>
                <c:pt idx="8714">
                  <c:v>9.1000000000000014</c:v>
                </c:pt>
                <c:pt idx="8715">
                  <c:v>9</c:v>
                </c:pt>
                <c:pt idx="8716">
                  <c:v>8.6999999999999993</c:v>
                </c:pt>
                <c:pt idx="8717">
                  <c:v>8.6999999999999993</c:v>
                </c:pt>
                <c:pt idx="8718">
                  <c:v>8.6999999999999993</c:v>
                </c:pt>
                <c:pt idx="8719">
                  <c:v>8.3000000000000007</c:v>
                </c:pt>
                <c:pt idx="8720">
                  <c:v>8.1</c:v>
                </c:pt>
                <c:pt idx="8721">
                  <c:v>7.8000000000000007</c:v>
                </c:pt>
                <c:pt idx="8722">
                  <c:v>7.3000000000000007</c:v>
                </c:pt>
                <c:pt idx="8723">
                  <c:v>7.3000000000000007</c:v>
                </c:pt>
                <c:pt idx="8724">
                  <c:v>7.1000000000000005</c:v>
                </c:pt>
                <c:pt idx="8725">
                  <c:v>6.1</c:v>
                </c:pt>
                <c:pt idx="8726">
                  <c:v>5.7999999999999989</c:v>
                </c:pt>
                <c:pt idx="8727">
                  <c:v>5.3</c:v>
                </c:pt>
                <c:pt idx="8728">
                  <c:v>5</c:v>
                </c:pt>
                <c:pt idx="8729">
                  <c:v>4.7</c:v>
                </c:pt>
                <c:pt idx="8730">
                  <c:v>4.5999999999999996</c:v>
                </c:pt>
                <c:pt idx="8731">
                  <c:v>4.0999999999999996</c:v>
                </c:pt>
                <c:pt idx="8732">
                  <c:v>3.8</c:v>
                </c:pt>
                <c:pt idx="8733">
                  <c:v>3.8</c:v>
                </c:pt>
                <c:pt idx="8734">
                  <c:v>3.6</c:v>
                </c:pt>
                <c:pt idx="8735">
                  <c:v>3.4</c:v>
                </c:pt>
                <c:pt idx="8736">
                  <c:v>2.7</c:v>
                </c:pt>
                <c:pt idx="8737">
                  <c:v>2.7</c:v>
                </c:pt>
                <c:pt idx="8738">
                  <c:v>2.6</c:v>
                </c:pt>
                <c:pt idx="8739">
                  <c:v>2.5</c:v>
                </c:pt>
                <c:pt idx="8740">
                  <c:v>2.4</c:v>
                </c:pt>
                <c:pt idx="8741">
                  <c:v>2.2999999999999998</c:v>
                </c:pt>
                <c:pt idx="8742">
                  <c:v>2.1999999999999997</c:v>
                </c:pt>
                <c:pt idx="8743">
                  <c:v>2.1</c:v>
                </c:pt>
                <c:pt idx="8744">
                  <c:v>1.4000000000000001</c:v>
                </c:pt>
                <c:pt idx="8745">
                  <c:v>1.1000000000000001</c:v>
                </c:pt>
                <c:pt idx="8746">
                  <c:v>1</c:v>
                </c:pt>
                <c:pt idx="8747">
                  <c:v>0.9</c:v>
                </c:pt>
                <c:pt idx="8748">
                  <c:v>0.89999999999999991</c:v>
                </c:pt>
                <c:pt idx="8749">
                  <c:v>0.7</c:v>
                </c:pt>
                <c:pt idx="8750">
                  <c:v>0.6</c:v>
                </c:pt>
                <c:pt idx="8751">
                  <c:v>0.6</c:v>
                </c:pt>
                <c:pt idx="8752">
                  <c:v>0.3</c:v>
                </c:pt>
                <c:pt idx="8753">
                  <c:v>0.3</c:v>
                </c:pt>
                <c:pt idx="8754">
                  <c:v>0.2</c:v>
                </c:pt>
                <c:pt idx="8755">
                  <c:v>0.2</c:v>
                </c:pt>
                <c:pt idx="8756">
                  <c:v>0.1</c:v>
                </c:pt>
                <c:pt idx="8757">
                  <c:v>0</c:v>
                </c:pt>
                <c:pt idx="8758">
                  <c:v>0</c:v>
                </c:pt>
                <c:pt idx="8759">
                  <c:v>0</c:v>
                </c:pt>
                <c:pt idx="8760">
                  <c:v>0</c:v>
                </c:pt>
                <c:pt idx="8761">
                  <c:v>0</c:v>
                </c:pt>
                <c:pt idx="8762">
                  <c:v>0</c:v>
                </c:pt>
                <c:pt idx="8763">
                  <c:v>0</c:v>
                </c:pt>
                <c:pt idx="8764">
                  <c:v>0</c:v>
                </c:pt>
                <c:pt idx="8765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851120"/>
        <c:axId val="129854072"/>
      </c:scatterChart>
      <c:valAx>
        <c:axId val="302851120"/>
        <c:scaling>
          <c:orientation val="minMax"/>
          <c:max val="90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4072"/>
        <c:crosses val="autoZero"/>
        <c:crossBetween val="midCat"/>
      </c:valAx>
      <c:valAx>
        <c:axId val="129854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8511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2017 Actuals</c:v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cat>
            <c:strRef>
              <c:f>CFs!$B$2:$B$24</c:f>
              <c:strCache>
                <c:ptCount val="23"/>
                <c:pt idx="0">
                  <c:v>ASTRA_UNIT1</c:v>
                </c:pt>
                <c:pt idx="1">
                  <c:v>BRISCOE_WIND</c:v>
                </c:pt>
                <c:pt idx="2">
                  <c:v>COTPLNS_COTTONPL</c:v>
                </c:pt>
                <c:pt idx="3">
                  <c:v>COTPLNS_OLDSETLR</c:v>
                </c:pt>
                <c:pt idx="4">
                  <c:v>GRANDVW1_COLA</c:v>
                </c:pt>
                <c:pt idx="5">
                  <c:v>GRANDVW1_GV1A</c:v>
                </c:pt>
                <c:pt idx="6">
                  <c:v>HRFDWIND_JRDWIND1</c:v>
                </c:pt>
                <c:pt idx="7">
                  <c:v>HRFDWIND_WIND_G</c:v>
                </c:pt>
                <c:pt idx="8">
                  <c:v>HRFDWIND_WIND_V</c:v>
                </c:pt>
                <c:pt idx="9">
                  <c:v>LHORN_N_UNIT1</c:v>
                </c:pt>
                <c:pt idx="10">
                  <c:v>MARIAH_NORTE</c:v>
                </c:pt>
                <c:pt idx="11">
                  <c:v>MIAM1_G1</c:v>
                </c:pt>
                <c:pt idx="12">
                  <c:v>MWEC_G1</c:v>
                </c:pt>
                <c:pt idx="13">
                  <c:v>PH1_UNIT1</c:v>
                </c:pt>
                <c:pt idx="14">
                  <c:v>PH2_UNIT1</c:v>
                </c:pt>
                <c:pt idx="15">
                  <c:v>ROUTE_66_WIND1</c:v>
                </c:pt>
                <c:pt idx="16">
                  <c:v>SALTFORK_UNIT1</c:v>
                </c:pt>
                <c:pt idx="17">
                  <c:v>SPLAIN1_WIND1</c:v>
                </c:pt>
                <c:pt idx="18">
                  <c:v>SPLAIN2_WIND21</c:v>
                </c:pt>
                <c:pt idx="19">
                  <c:v>SSPURTWO_SS3WIND1</c:v>
                </c:pt>
                <c:pt idx="20">
                  <c:v>SSPURTWO_WIND_1</c:v>
                </c:pt>
                <c:pt idx="21">
                  <c:v>WAKEWE_G1 (J01 &amp; J02)</c:v>
                </c:pt>
                <c:pt idx="22">
                  <c:v>WEC_WECG1</c:v>
                </c:pt>
              </c:strCache>
            </c:strRef>
          </c:cat>
          <c:val>
            <c:numRef>
              <c:f>CFs!$F$2:$F$24</c:f>
              <c:numCache>
                <c:formatCode>0.0%</c:formatCode>
                <c:ptCount val="23"/>
                <c:pt idx="0">
                  <c:v>0.38333934272453718</c:v>
                </c:pt>
                <c:pt idx="1">
                  <c:v>0.37981007448223281</c:v>
                </c:pt>
                <c:pt idx="2">
                  <c:v>0.40539245162409582</c:v>
                </c:pt>
                <c:pt idx="3">
                  <c:v>0.37020063794978786</c:v>
                </c:pt>
                <c:pt idx="4">
                  <c:v>0.49729857151077655</c:v>
                </c:pt>
                <c:pt idx="5">
                  <c:v>0.47684402113010688</c:v>
                </c:pt>
                <c:pt idx="6">
                  <c:v>0.362162959762176</c:v>
                </c:pt>
                <c:pt idx="7">
                  <c:v>0.38584713902008599</c:v>
                </c:pt>
                <c:pt idx="8">
                  <c:v>0.48353052547867487</c:v>
                </c:pt>
                <c:pt idx="9">
                  <c:v>0.44706484669123925</c:v>
                </c:pt>
                <c:pt idx="10">
                  <c:v>0.40286464383547704</c:v>
                </c:pt>
                <c:pt idx="11">
                  <c:v>0.44814993740389619</c:v>
                </c:pt>
                <c:pt idx="12">
                  <c:v>0.43722023518973246</c:v>
                </c:pt>
                <c:pt idx="13">
                  <c:v>0.42426755017932777</c:v>
                </c:pt>
                <c:pt idx="14">
                  <c:v>0.49411853384461457</c:v>
                </c:pt>
                <c:pt idx="15">
                  <c:v>0.53227130492527341</c:v>
                </c:pt>
                <c:pt idx="16">
                  <c:v>0.46271592579312254</c:v>
                </c:pt>
                <c:pt idx="17">
                  <c:v>0.46679906748510536</c:v>
                </c:pt>
                <c:pt idx="18">
                  <c:v>0.41777196002758538</c:v>
                </c:pt>
                <c:pt idx="19">
                  <c:v>0.49587113639430724</c:v>
                </c:pt>
                <c:pt idx="20">
                  <c:v>0.43489224090332795</c:v>
                </c:pt>
                <c:pt idx="21">
                  <c:v>0.51054574798334373</c:v>
                </c:pt>
                <c:pt idx="22">
                  <c:v>0.42060630406492139</c:v>
                </c:pt>
              </c:numCache>
            </c:numRef>
          </c:val>
        </c:ser>
        <c:ser>
          <c:idx val="2"/>
          <c:order val="1"/>
          <c:tx>
            <c:v>2018 Profiles</c:v>
          </c:tx>
          <c:spPr>
            <a:solidFill>
              <a:srgbClr val="FF8200"/>
            </a:solidFill>
            <a:ln w="25400">
              <a:noFill/>
            </a:ln>
            <a:effectLst/>
          </c:spPr>
          <c:invertIfNegative val="0"/>
          <c:cat>
            <c:strRef>
              <c:f>CFs!$B$2:$B$24</c:f>
              <c:strCache>
                <c:ptCount val="23"/>
                <c:pt idx="0">
                  <c:v>ASTRA_UNIT1</c:v>
                </c:pt>
                <c:pt idx="1">
                  <c:v>BRISCOE_WIND</c:v>
                </c:pt>
                <c:pt idx="2">
                  <c:v>COTPLNS_COTTONPL</c:v>
                </c:pt>
                <c:pt idx="3">
                  <c:v>COTPLNS_OLDSETLR</c:v>
                </c:pt>
                <c:pt idx="4">
                  <c:v>GRANDVW1_COLA</c:v>
                </c:pt>
                <c:pt idx="5">
                  <c:v>GRANDVW1_GV1A</c:v>
                </c:pt>
                <c:pt idx="6">
                  <c:v>HRFDWIND_JRDWIND1</c:v>
                </c:pt>
                <c:pt idx="7">
                  <c:v>HRFDWIND_WIND_G</c:v>
                </c:pt>
                <c:pt idx="8">
                  <c:v>HRFDWIND_WIND_V</c:v>
                </c:pt>
                <c:pt idx="9">
                  <c:v>LHORN_N_UNIT1</c:v>
                </c:pt>
                <c:pt idx="10">
                  <c:v>MARIAH_NORTE</c:v>
                </c:pt>
                <c:pt idx="11">
                  <c:v>MIAM1_G1</c:v>
                </c:pt>
                <c:pt idx="12">
                  <c:v>MWEC_G1</c:v>
                </c:pt>
                <c:pt idx="13">
                  <c:v>PH1_UNIT1</c:v>
                </c:pt>
                <c:pt idx="14">
                  <c:v>PH2_UNIT1</c:v>
                </c:pt>
                <c:pt idx="15">
                  <c:v>ROUTE_66_WIND1</c:v>
                </c:pt>
                <c:pt idx="16">
                  <c:v>SALTFORK_UNIT1</c:v>
                </c:pt>
                <c:pt idx="17">
                  <c:v>SPLAIN1_WIND1</c:v>
                </c:pt>
                <c:pt idx="18">
                  <c:v>SPLAIN2_WIND21</c:v>
                </c:pt>
                <c:pt idx="19">
                  <c:v>SSPURTWO_SS3WIND1</c:v>
                </c:pt>
                <c:pt idx="20">
                  <c:v>SSPURTWO_WIND_1</c:v>
                </c:pt>
                <c:pt idx="21">
                  <c:v>WAKEWE_G1 (J01 &amp; J02)</c:v>
                </c:pt>
                <c:pt idx="22">
                  <c:v>WEC_WECG1</c:v>
                </c:pt>
              </c:strCache>
            </c:strRef>
          </c:cat>
          <c:val>
            <c:numRef>
              <c:f>CFs!$E$2:$E$24</c:f>
              <c:numCache>
                <c:formatCode>0.0%</c:formatCode>
                <c:ptCount val="23"/>
                <c:pt idx="0">
                  <c:v>0.44717820607024583</c:v>
                </c:pt>
                <c:pt idx="1">
                  <c:v>0.3799150508025716</c:v>
                </c:pt>
                <c:pt idx="2">
                  <c:v>0.44436228175961162</c:v>
                </c:pt>
                <c:pt idx="3">
                  <c:v>0.43465312710122034</c:v>
                </c:pt>
                <c:pt idx="4">
                  <c:v>0.49787963826355996</c:v>
                </c:pt>
                <c:pt idx="5">
                  <c:v>0.4891054193543965</c:v>
                </c:pt>
                <c:pt idx="6">
                  <c:v>0.36581425139490303</c:v>
                </c:pt>
                <c:pt idx="7">
                  <c:v>0.38504909198498044</c:v>
                </c:pt>
                <c:pt idx="8">
                  <c:v>0.46240343372119525</c:v>
                </c:pt>
                <c:pt idx="9">
                  <c:v>0.43485212753821417</c:v>
                </c:pt>
                <c:pt idx="10">
                  <c:v>0.4327034880266552</c:v>
                </c:pt>
                <c:pt idx="11">
                  <c:v>0.44225567377517838</c:v>
                </c:pt>
                <c:pt idx="12">
                  <c:v>0.44674971480720949</c:v>
                </c:pt>
                <c:pt idx="13">
                  <c:v>0.42090353674594699</c:v>
                </c:pt>
                <c:pt idx="14">
                  <c:v>0.48985263154721381</c:v>
                </c:pt>
                <c:pt idx="15">
                  <c:v>0.52635261236595798</c:v>
                </c:pt>
                <c:pt idx="16">
                  <c:v>0.46789112716058118</c:v>
                </c:pt>
                <c:pt idx="17">
                  <c:v>0.47008792493725837</c:v>
                </c:pt>
                <c:pt idx="18">
                  <c:v>0.41157141208476133</c:v>
                </c:pt>
                <c:pt idx="19">
                  <c:v>0.4883370849415804</c:v>
                </c:pt>
                <c:pt idx="20">
                  <c:v>0.42920428748510597</c:v>
                </c:pt>
                <c:pt idx="21">
                  <c:v>0.5081760380800302</c:v>
                </c:pt>
                <c:pt idx="22">
                  <c:v>0.3990924955570968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820480"/>
        <c:axId val="127508416"/>
      </c:barChart>
      <c:catAx>
        <c:axId val="12982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08416"/>
        <c:crosses val="autoZero"/>
        <c:auto val="1"/>
        <c:lblAlgn val="ctr"/>
        <c:lblOffset val="100"/>
        <c:noMultiLvlLbl val="1"/>
      </c:catAx>
      <c:valAx>
        <c:axId val="12750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2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0.07599</cdr:x>
      <cdr:y>0.14944</cdr:y>
    </cdr:from>
    <cdr:to>
      <cdr:x>0.10943</cdr:x>
      <cdr:y>0.2453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595313" y="850106"/>
          <a:ext cx="261937" cy="545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0.07579</cdr:x>
      <cdr:y>0.24502</cdr:y>
    </cdr:from>
    <cdr:to>
      <cdr:x>0.18522</cdr:x>
      <cdr:y>0.29132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593725" y="1393825"/>
          <a:ext cx="857211" cy="26335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0.56833</cdr:x>
      <cdr:y>0.03531</cdr:y>
    </cdr:from>
    <cdr:to>
      <cdr:x>0.95299</cdr:x>
      <cdr:y>0.48832</cdr:y>
    </cdr:to>
    <cdr:sp macro="" textlink="">
      <cdr:nvSpPr>
        <cdr:cNvPr id="2" name="TextBox 12"/>
        <cdr:cNvSpPr txBox="1"/>
      </cdr:nvSpPr>
      <cdr:spPr>
        <a:xfrm xmlns:a="http://schemas.openxmlformats.org/drawingml/2006/main">
          <a:off x="4475276" y="201489"/>
          <a:ext cx="3028950" cy="25853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dirty="0" smtClean="0"/>
            <a:t>2018 panhandle profiles slightly underestimate the top few hours in 2017 and slightly overestimate the next ~3,000 hours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dirty="0" smtClean="0"/>
            <a:t>Profiles match actual HSLs almost exactly for over half of the year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7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2018 Operational Wind Profile Update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Connor Anderson</a:t>
            </a:r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09/18/2018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Panhandle Units: Capacity Factor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18205"/>
              </p:ext>
            </p:extLst>
          </p:nvPr>
        </p:nvGraphicFramePr>
        <p:xfrm>
          <a:off x="580503" y="712245"/>
          <a:ext cx="8059193" cy="584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24375" y="887976"/>
            <a:ext cx="3914775" cy="361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50" dirty="0" smtClean="0"/>
              <a:t>Average error in 2018 profiles: +0.6%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2982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UL’s model update this year resulted in considerably improved wind profiles for operational units</a:t>
            </a:r>
          </a:p>
          <a:p>
            <a:endParaRPr lang="en-US" dirty="0"/>
          </a:p>
          <a:p>
            <a:r>
              <a:rPr lang="en-US" dirty="0" smtClean="0"/>
              <a:t>Profiles and UL report available on ERCOT website with more modeling details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www.ercot.com/gridinfo/resource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UL, formerly AWS Truepower, has provided ERCOT with annual wind profiles for 1997-present since 2012</a:t>
            </a:r>
          </a:p>
          <a:p>
            <a:endParaRPr lang="en-US" sz="2800" dirty="0" smtClean="0"/>
          </a:p>
          <a:p>
            <a:r>
              <a:rPr lang="en-US" sz="2800" dirty="0" smtClean="0"/>
              <a:t>In 2018, UL used an updated model and created profiles for 1980-2017</a:t>
            </a:r>
          </a:p>
          <a:p>
            <a:pPr lvl="1"/>
            <a:r>
              <a:rPr lang="en-US" sz="2400" dirty="0"/>
              <a:t>Operational plant profiles </a:t>
            </a:r>
            <a:r>
              <a:rPr lang="en-US" sz="2400" dirty="0" smtClean="0"/>
              <a:t>and UL report already posted</a:t>
            </a:r>
          </a:p>
          <a:p>
            <a:pPr lvl="1"/>
            <a:r>
              <a:rPr lang="en-US" sz="2400" dirty="0" smtClean="0"/>
              <a:t>Hypothetical plant profiles not yet available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used in 2018 includes:</a:t>
            </a:r>
          </a:p>
          <a:p>
            <a:pPr lvl="1"/>
            <a:r>
              <a:rPr lang="en-US" dirty="0" smtClean="0"/>
              <a:t>Input data improvements:</a:t>
            </a:r>
          </a:p>
          <a:p>
            <a:pPr lvl="2"/>
            <a:r>
              <a:rPr lang="en-US" dirty="0" smtClean="0"/>
              <a:t>Plant layouts, turbine model details, and historic generation data for all operational wind farms in ERCOT</a:t>
            </a:r>
          </a:p>
          <a:p>
            <a:pPr lvl="2"/>
            <a:r>
              <a:rPr lang="en-US" dirty="0"/>
              <a:t>More tall tower wind speed data across ERCOT territory for improved wind resource </a:t>
            </a:r>
            <a:r>
              <a:rPr lang="en-US" dirty="0" smtClean="0"/>
              <a:t>fidelity</a:t>
            </a:r>
          </a:p>
          <a:p>
            <a:pPr lvl="1"/>
            <a:r>
              <a:rPr lang="en-US" dirty="0" smtClean="0"/>
              <a:t>Data processing improvements:</a:t>
            </a:r>
          </a:p>
          <a:p>
            <a:pPr lvl="2"/>
            <a:r>
              <a:rPr lang="en-US" dirty="0" smtClean="0"/>
              <a:t>Improved power conversion process to account for wind farm shadowing and to remove curtailment from generation data used previously in validation and tuning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8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Units Selected for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/>
              <a:t>23 Unit Sample</a:t>
            </a:r>
            <a:r>
              <a:rPr lang="en-US" sz="2800" dirty="0" smtClean="0"/>
              <a:t>: randomly selected </a:t>
            </a:r>
            <a:r>
              <a:rPr lang="en-US" sz="2800" dirty="0"/>
              <a:t>23 wind units from across ERCOT that were operational in 2016</a:t>
            </a:r>
          </a:p>
          <a:p>
            <a:pPr lvl="1"/>
            <a:r>
              <a:rPr lang="en-US" sz="2400" dirty="0"/>
              <a:t>Compared historical 2016 HSL data to profiles created in 2016 and 2018 using weather year 2016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Panhandle Units</a:t>
            </a:r>
            <a:r>
              <a:rPr lang="en-US" sz="2800" dirty="0"/>
              <a:t>:</a:t>
            </a:r>
            <a:r>
              <a:rPr lang="en-US" sz="2800" dirty="0" smtClean="0"/>
              <a:t> selected all panhandle units that have 2018 profiles</a:t>
            </a:r>
          </a:p>
          <a:p>
            <a:pPr lvl="1"/>
            <a:r>
              <a:rPr lang="en-US" sz="2400" dirty="0" smtClean="0"/>
              <a:t>Compared historical 2017 HSL data to profiles created in 2018 using weather year 2017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9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 Unit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620989"/>
              </p:ext>
            </p:extLst>
          </p:nvPr>
        </p:nvGraphicFramePr>
        <p:xfrm>
          <a:off x="2057400" y="762000"/>
          <a:ext cx="4953000" cy="5410200"/>
        </p:xfrm>
        <a:graphic>
          <a:graphicData uri="http://schemas.openxmlformats.org/drawingml/2006/table">
            <a:tbl>
              <a:tblPr/>
              <a:tblGrid>
                <a:gridCol w="2501141"/>
                <a:gridCol w="726933"/>
                <a:gridCol w="821393"/>
                <a:gridCol w="903533"/>
              </a:tblGrid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Capacity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Year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Zone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ANACACHO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BUFFALO GAP WIND 2_1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CALLAHAN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CAPRICORN RIDGE WIND 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 SPRINGS WIND 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ELBOW CREEK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SILVER STAR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HORSE HOLLOW WIND 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INADALE WIND 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SHERBINO 1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LANGFORD WIND POWER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LONE STAR WIND 1 (MESQUITE)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LORAINE WINDPARK III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VIENTOS WIND I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Coastal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VIENTOS WIND II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Coastal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WKN MOZART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PYRON WIND 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TRENT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SWEETWATER WIND 2A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SWEETWATER WIND 4-5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TRENT WIND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WHIRLWIND ENERGY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Panhandle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PECOS WIND 2 (WOODWARD)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23 Unit Sample: Duration Curve Comparison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08202"/>
              </p:ext>
            </p:extLst>
          </p:nvPr>
        </p:nvGraphicFramePr>
        <p:xfrm>
          <a:off x="381000" y="762000"/>
          <a:ext cx="7833783" cy="5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990600"/>
            <a:ext cx="1171429" cy="14380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02631" y="990600"/>
            <a:ext cx="302895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2016 profiles (green) underestimated the peak hours but overestimated the rest of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2018 profiles (orange) only slightly underestimate the peak hours and only slightly overestimate the rest of the year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973970" y="993310"/>
            <a:ext cx="862143" cy="6180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9319" y="6166498"/>
            <a:ext cx="3057143" cy="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56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 Unit Sample: Capacity Factor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47286"/>
              </p:ext>
            </p:extLst>
          </p:nvPr>
        </p:nvGraphicFramePr>
        <p:xfrm>
          <a:off x="609439" y="765969"/>
          <a:ext cx="8001321" cy="581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76750" y="933450"/>
            <a:ext cx="3914775" cy="630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50" dirty="0" smtClean="0"/>
              <a:t>Average error in 2016 profiles: +4.7%</a:t>
            </a:r>
          </a:p>
          <a:p>
            <a:r>
              <a:rPr lang="en-US" sz="1750" dirty="0" smtClean="0"/>
              <a:t>Average error in 2018 profiles: +0.5%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19691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Panhandle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59058"/>
              </p:ext>
            </p:extLst>
          </p:nvPr>
        </p:nvGraphicFramePr>
        <p:xfrm>
          <a:off x="2694056" y="914400"/>
          <a:ext cx="3832087" cy="5262576"/>
        </p:xfrm>
        <a:graphic>
          <a:graphicData uri="http://schemas.openxmlformats.org/drawingml/2006/table">
            <a:tbl>
              <a:tblPr/>
              <a:tblGrid>
                <a:gridCol w="2174731"/>
                <a:gridCol w="776063"/>
                <a:gridCol w="881293"/>
              </a:tblGrid>
              <a:tr h="219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Capacity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Year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ASTRA_UNIT1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BRISCOE_WIND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COTPLNS_COTTONPL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COTPLNS_OLDSETLR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GRANDVW1_COLA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GRANDVW1_GV1A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HRFDWIND_JRDWIND1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HRFDWIND_WIND_G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HRFDWIND_WIND_V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LHORN_N_UNIT1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MARIAH_NORTE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MIAM1_G1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MWEC_G1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PH1_UNIT1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PH2_UNIT1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ROUTE_66_WIND1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SALTFORK_UNIT1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SPLAIN1_WIND1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SPLAIN2_WIND21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SSPURTWO_SS3WIND1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SSPURTWO_WIND_1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WAKEWE_G1 (J01 &amp; J02)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WEC_WECG1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7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97962"/>
              </p:ext>
            </p:extLst>
          </p:nvPr>
        </p:nvGraphicFramePr>
        <p:xfrm>
          <a:off x="381000" y="691250"/>
          <a:ext cx="7874378" cy="570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Panhandle Units: Duration Curve Comparison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85906" y="1249091"/>
            <a:ext cx="604770" cy="5453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85905" y="1794399"/>
            <a:ext cx="1518743" cy="169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85905" y="834637"/>
            <a:ext cx="1518743" cy="4144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550" y="828746"/>
            <a:ext cx="1209524" cy="11428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3903" y="6074108"/>
            <a:ext cx="2028571" cy="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599</Words>
  <Application>Microsoft Office PowerPoint</Application>
  <PresentationFormat>On-screen Show (4:3)</PresentationFormat>
  <Paragraphs>230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Wind Profiles Background</vt:lpstr>
      <vt:lpstr>Wind Profiles Background</vt:lpstr>
      <vt:lpstr>Wind Units Selected for Comparison</vt:lpstr>
      <vt:lpstr>23 Unit Sample</vt:lpstr>
      <vt:lpstr>23 Unit Sample: Duration Curve Comparison</vt:lpstr>
      <vt:lpstr>23 Unit Sample: Capacity Factor Comparison</vt:lpstr>
      <vt:lpstr>Panhandle Units</vt:lpstr>
      <vt:lpstr>Panhandle Units: Duration Curve Comparison</vt:lpstr>
      <vt:lpstr>Panhandle Units: Capacity Factor Comparison</vt:lpstr>
      <vt:lpstr>Conclusion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71</cp:revision>
  <cp:lastPrinted>2016-01-21T20:53:15Z</cp:lastPrinted>
  <dcterms:created xsi:type="dcterms:W3CDTF">2016-01-21T15:20:31Z</dcterms:created>
  <dcterms:modified xsi:type="dcterms:W3CDTF">2018-09-11T13:38:49Z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