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 varScale="1">
        <p:scale>
          <a:sx n="141" d="100"/>
          <a:sy n="141" d="100"/>
        </p:scale>
        <p:origin x="780" y="12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22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Second Quarter 2018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smtClean="0">
                  <a:solidFill>
                    <a:srgbClr val="C00000"/>
                  </a:solidFill>
                </a:rPr>
                <a:t>September</a:t>
              </a:r>
              <a:r>
                <a:rPr lang="en-US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2018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521" y="1569914"/>
            <a:ext cx="6384957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77" y="1569914"/>
            <a:ext cx="6207245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809" y="1437584"/>
            <a:ext cx="6207245" cy="308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40" y="1535040"/>
            <a:ext cx="6207245" cy="22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431" y="121174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4212</TotalTime>
  <Words>33</Words>
  <Application>Microsoft Office PowerPoint</Application>
  <PresentationFormat>On-screen Show (4:3)</PresentationFormat>
  <Paragraphs>17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Meiners, Catherine</cp:lastModifiedBy>
  <cp:revision>240</cp:revision>
  <cp:lastPrinted>2013-01-30T23:16:36Z</cp:lastPrinted>
  <dcterms:created xsi:type="dcterms:W3CDTF">2010-04-12T23:12:02Z</dcterms:created>
  <dcterms:modified xsi:type="dcterms:W3CDTF">2018-08-15T19:02:34Z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