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2" r:id="rId3"/>
    <p:sldId id="401" r:id="rId4"/>
    <p:sldId id="382" r:id="rId5"/>
    <p:sldId id="379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298" autoAdjust="0"/>
  </p:normalViewPr>
  <p:slideViewPr>
    <p:cSldViewPr>
      <p:cViewPr varScale="1">
        <p:scale>
          <a:sx n="84" d="100"/>
          <a:sy n="84" d="100"/>
        </p:scale>
        <p:origin x="1378" y="5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September 11,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987446"/>
              </p:ext>
            </p:extLst>
          </p:nvPr>
        </p:nvGraphicFramePr>
        <p:xfrm>
          <a:off x="381001" y="1371600"/>
          <a:ext cx="8381999" cy="18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endParaRPr lang="en-US" b="1" i="0" u="sng" dirty="0"/>
                    </a:p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u="sng" dirty="0"/>
                    </a:p>
                    <a:p>
                      <a:pPr algn="ctr"/>
                      <a:r>
                        <a:rPr lang="en-US" b="1" i="0" u="sng" dirty="0" err="1"/>
                        <a:t>CenterPoint</a:t>
                      </a:r>
                      <a:r>
                        <a:rPr lang="en-US" b="1" i="0" u="sng" baseline="0" dirty="0"/>
                        <a:t> 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TUESDAY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540" y="3810000"/>
            <a:ext cx="84386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MAXIMUM SEATS PER CLASS - 60 	RETAIL 101 - 3 Seats Remaining</a:t>
            </a: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	TX SET OVERVIEW - FULL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 Development – September 2018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24238"/>
              </p:ext>
            </p:extLst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903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38526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</a:t>
            </a:r>
            <a:r>
              <a:rPr lang="en-US" i="1" dirty="0" smtClean="0"/>
              <a:t>75 </a:t>
            </a:r>
            <a:r>
              <a:rPr lang="en-US" i="1" dirty="0"/>
              <a:t>users YTD.  Top module viewed this year remains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Gain.</a:t>
            </a:r>
            <a:endParaRPr lang="en-US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157376"/>
              </p:ext>
            </p:extLst>
          </p:nvPr>
        </p:nvGraphicFramePr>
        <p:xfrm>
          <a:off x="4762500" y="1981200"/>
          <a:ext cx="3162300" cy="2347666"/>
        </p:xfrm>
        <a:graphic>
          <a:graphicData uri="http://schemas.openxmlformats.org/drawingml/2006/table">
            <a:tbl>
              <a:tblPr/>
              <a:tblGrid>
                <a:gridCol w="1461366"/>
                <a:gridCol w="170093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Market 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LSE/REP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329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QSE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Other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335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856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34870"/>
              </p:ext>
            </p:extLst>
          </p:nvPr>
        </p:nvGraphicFramePr>
        <p:xfrm>
          <a:off x="533400" y="2286000"/>
          <a:ext cx="3352800" cy="3554730"/>
        </p:xfrm>
        <a:graphic>
          <a:graphicData uri="http://schemas.openxmlformats.org/drawingml/2006/table">
            <a:tbl>
              <a:tblPr/>
              <a:tblGrid>
                <a:gridCol w="1765808"/>
                <a:gridCol w="1586992"/>
              </a:tblGrid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MT Module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220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122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Cancels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116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IAG's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156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Usage &amp; Billing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68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Day to 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Bulk Insert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Admin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DEV 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DEV NonLSE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Email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22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Reporting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856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24812"/>
            <a:ext cx="7848600" cy="11993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OCTOBER 6, 9:30 A M – ERCOT MET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NOVEMBER 13, 9:30 </a:t>
            </a:r>
            <a:r>
              <a:rPr lang="en-US" sz="2600" b="1" dirty="0" smtClean="0">
                <a:latin typeface="Calibri" panose="020F0502020204030204" pitchFamily="34" charset="0"/>
              </a:rPr>
              <a:t>A M </a:t>
            </a:r>
            <a:r>
              <a:rPr lang="en-US" sz="2600" b="1" dirty="0" smtClean="0">
                <a:latin typeface="Calibri" panose="020F0502020204030204" pitchFamily="34" charset="0"/>
              </a:rPr>
              <a:t>- CENTERPOINT, </a:t>
            </a:r>
            <a:r>
              <a:rPr lang="en-US" sz="2600" b="1" dirty="0" smtClean="0">
                <a:latin typeface="Calibri" panose="020F0502020204030204" pitchFamily="34" charset="0"/>
              </a:rPr>
              <a:t>HOUSTON</a:t>
            </a:r>
            <a:endParaRPr lang="en-US" sz="26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6383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PLEASE JOIN US! 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REMAINING </a:t>
            </a:r>
            <a:r>
              <a:rPr lang="en-US" sz="3600" b="1" dirty="0" smtClean="0">
                <a:latin typeface="Calibri" panose="020F0502020204030204" pitchFamily="34" charset="0"/>
              </a:rPr>
              <a:t> RMTTF MEETINGS  2018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3200400"/>
            <a:ext cx="8534400" cy="25908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Upcoming Agenda Items: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2019 Instructor led training </a:t>
            </a:r>
            <a:r>
              <a:rPr lang="en-US" sz="2400" dirty="0" smtClean="0"/>
              <a:t>Schedule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Modifications to TX SET Overview training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Survey </a:t>
            </a:r>
            <a:r>
              <a:rPr lang="en-US" sz="2400" dirty="0" smtClean="0"/>
              <a:t>results from </a:t>
            </a:r>
            <a:r>
              <a:rPr lang="en-US" sz="2400" dirty="0" smtClean="0"/>
              <a:t>September </a:t>
            </a:r>
            <a:r>
              <a:rPr lang="en-US" sz="2400" dirty="0" smtClean="0"/>
              <a:t>training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Retail 101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TX SET </a:t>
            </a:r>
            <a:r>
              <a:rPr lang="en-US" sz="2400" dirty="0" smtClean="0"/>
              <a:t>Overview</a:t>
            </a:r>
            <a:endParaRPr lang="en-US" sz="2400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538</Words>
  <Application>Microsoft Office PowerPoint</Application>
  <PresentationFormat>On-screen Show (4:3)</PresentationFormat>
  <Paragraphs>145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Scheduled for 2018</vt:lpstr>
      <vt:lpstr>TxSET Training Development – September 2018</vt:lpstr>
      <vt:lpstr>MarkeTrak On-line Module Training via  ERCOT Learning Management System </vt:lpstr>
      <vt:lpstr>MarkeTrak On-line Training Modules Available </vt:lpstr>
      <vt:lpstr>Retail Market Training - Registration</vt:lpstr>
      <vt:lpstr>PLEASE JOIN US!  REMAINING  RMTTF MEETINGS  2018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358</cp:revision>
  <cp:lastPrinted>2016-02-12T19:29:41Z</cp:lastPrinted>
  <dcterms:created xsi:type="dcterms:W3CDTF">2005-04-21T14:28:35Z</dcterms:created>
  <dcterms:modified xsi:type="dcterms:W3CDTF">2018-09-10T00:40:22Z</dcterms:modified>
</cp:coreProperties>
</file>