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75" d="100"/>
          <a:sy n="75" d="100"/>
        </p:scale>
        <p:origin x="739" y="48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8/29/2018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8/29/2018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8/29/2018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8/29/2018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8/29/2018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8/29/2018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8/29/2018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8/29/2018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8/29/2018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8/29/2018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July 2018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July 2018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462081"/>
            <a:ext cx="10655300" cy="142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ESIIDs.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050" dirty="0"/>
              <a:t>23rd July : SMT received an excessive number of files than the normal expected number 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15072DD-86DD-46D8-82ED-130CCF2B3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28" y="990600"/>
            <a:ext cx="10806545" cy="45929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July 2018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6442" y="5272903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12 Jul 2017: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Due to network Outage FTP &amp; API services are down for 20 minutes</a:t>
            </a:r>
            <a:r>
              <a:rPr lang="en-US" sz="1000" dirty="0"/>
              <a:t>. FTPS &amp; API availability is 99.95%.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6442" y="4995904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5517DAA-DEDC-4573-955B-C20CA0E45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03149"/>
            <a:ext cx="11887200" cy="32402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152400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July 2018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52400" y="457200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33567F5-FD57-4EAE-9048-333FD4A91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400"/>
            <a:ext cx="11887200" cy="623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July 2018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62800" y="11430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5400" y="11430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6A56950-D23D-4B11-B755-8BD1277DE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64" y="1609292"/>
            <a:ext cx="5749636" cy="17058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7EC5E6B-CD0F-47E2-A94B-235980414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3981450"/>
            <a:ext cx="5543550" cy="22669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5267377-8596-4A1A-8939-64DA951B14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845" y="1609292"/>
            <a:ext cx="5766955" cy="17058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ED46EB2-DF2A-4FC5-B049-D4C62F42DB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8411" y="3595885"/>
            <a:ext cx="5297789" cy="2881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30256</TotalTime>
  <Words>279</Words>
  <Application>Microsoft Office PowerPoint</Application>
  <PresentationFormat>Custom</PresentationFormat>
  <Paragraphs>29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Microsoft YaHei</vt:lpstr>
      <vt:lpstr>Aharoni</vt:lpstr>
      <vt:lpstr>Arial</vt:lpstr>
      <vt:lpstr>Times New Roman</vt:lpstr>
      <vt:lpstr>Wingdings</vt:lpstr>
      <vt:lpstr>S&amp;C-2010</vt:lpstr>
      <vt:lpstr>SMT Update To AMWG </vt:lpstr>
      <vt:lpstr>Monthly SMT Data Timelines AMWG CR 2014 002 End to End File Processing Completeness – July 2018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Andrea O'Flaherty</cp:lastModifiedBy>
  <cp:revision>1528</cp:revision>
  <cp:lastPrinted>2014-05-01T16:40:31Z</cp:lastPrinted>
  <dcterms:modified xsi:type="dcterms:W3CDTF">2018-08-29T17:35:26Z</dcterms:modified>
</cp:coreProperties>
</file>