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386" r:id="rId2"/>
    <p:sldMasterId id="2147485236" r:id="rId3"/>
    <p:sldMasterId id="2147485831" r:id="rId4"/>
  </p:sldMasterIdLst>
  <p:notesMasterIdLst>
    <p:notesMasterId r:id="rId8"/>
  </p:notesMasterIdLst>
  <p:handoutMasterIdLst>
    <p:handoutMasterId r:id="rId9"/>
  </p:handoutMasterIdLst>
  <p:sldIdLst>
    <p:sldId id="389" r:id="rId5"/>
    <p:sldId id="661" r:id="rId6"/>
    <p:sldId id="400" r:id="rId7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CC"/>
    <a:srgbClr val="DDDDDD"/>
    <a:srgbClr val="40949A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 varScale="1">
        <p:scale>
          <a:sx n="92" d="100"/>
          <a:sy n="92" d="100"/>
        </p:scale>
        <p:origin x="-1619" y="-7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A6BB71A-0003-4C21-878A-6E33609DDFD2}" type="datetimeFigureOut">
              <a:rPr lang="en-US"/>
              <a:pPr>
                <a:defRPr/>
              </a:pPr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37002B-42E5-4DC6-BFB2-46069658F9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9739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E18E33-0EFD-4523-ADBC-772E3CCBF5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946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76783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2D252-8E72-4823-8FA0-189BCC9CE8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2832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1F27C-F784-434C-9FFD-C6F86F99C04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86149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AD39B-94A5-466C-A2F5-232C80EFE6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4022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 defTabSz="914400" fontAlgn="base">
              <a:spcBef>
                <a:spcPct val="0"/>
              </a:spcBef>
              <a:spcAft>
                <a:spcPct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42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BB831C1F-7D36-4A32-A29C-307547D5A0CC}" type="slidenum">
              <a:rPr lang="en-US" altLang="en-US" sz="12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 defTabSz="914400" fontAlgn="base">
              <a:spcBef>
                <a:spcPct val="0"/>
              </a:spcBef>
              <a:spcAft>
                <a:spcPct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1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872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Meeting Title (optional)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Meeting Title (optional)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EB808-759E-4248-B10A-82109D68248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Meeting Title (optional)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44D05-E469-4E2F-AAA7-E1B2A0EF2D9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Meeting Title (optional)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4BBE2-B9D0-4F69-BDAE-95E413D817C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B808-759E-4248-B10A-82109D6824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1792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Meeting Title (optional)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FA16B-3E29-4810-BDFA-6DBD814FB57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Meeting Title (optional)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4F3E-3D5B-40F0-877B-FA4695E971C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Meeting Title (optional)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C0B6F-6A06-4CCF-A0FE-7B6B6049975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Meeting Title (optional)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0AA885-38C5-44C9-8470-2D8988C078F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Meeting Title (optional)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EA207-E4FE-40C6-BD93-B56D4E6F479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Meeting Title (optional)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D252-8E72-4823-8FA0-189BCC9CE81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Meeting Title (optional)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1F27C-F784-434C-9FFD-C6F86F99C04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44D05-E469-4E2F-AAA7-E1B2A0EF2D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50351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4BBE2-B9D0-4F69-BDAE-95E413D817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9766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FA16B-3E29-4810-BDFA-6DBD814FB5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8593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E4F3E-3D5B-40F0-877B-FA4695E971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3854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0B6F-6A06-4CCF-A0FE-7B6B604997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1614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AA885-38C5-44C9-8470-2D8988C078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4603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EA207-E4FE-40C6-BD93-B56D4E6F47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3899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8D40A47-3DD9-4C1E-BC60-5C5DFBAF17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1032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4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F1DF9C0A-5BB2-4EC4-80B6-B62649C667F0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8" r:id="rId1"/>
    <p:sldLayoutId id="2147485816" r:id="rId2"/>
    <p:sldLayoutId id="2147485817" r:id="rId3"/>
    <p:sldLayoutId id="2147485818" r:id="rId4"/>
    <p:sldLayoutId id="2147485819" r:id="rId5"/>
    <p:sldLayoutId id="2147485820" r:id="rId6"/>
    <p:sldLayoutId id="2147485821" r:id="rId7"/>
    <p:sldLayoutId id="2147485822" r:id="rId8"/>
    <p:sldLayoutId id="2147485823" r:id="rId9"/>
    <p:sldLayoutId id="2147485824" r:id="rId10"/>
    <p:sldLayoutId id="2147485825" r:id="rId11"/>
    <p:sldLayoutId id="2147485826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fld id="{6ECE9855-A38A-4A5F-8F2F-06FFABD34A01}" type="datetime1">
              <a:rPr lang="en-US"/>
              <a:pPr>
                <a:defRPr/>
              </a:pPr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2A5F010-3F29-44CA-9E29-651C5229D5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9" r:id="rId1"/>
    <p:sldLayoutId id="214748583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0563" y="0"/>
            <a:ext cx="5913437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07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2876550"/>
            <a:ext cx="28575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27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Meeting Title (optional)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D40A47-3DD9-4C1E-BC60-5C5DFBAF17E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2" r:id="rId1"/>
    <p:sldLayoutId id="2147485833" r:id="rId2"/>
    <p:sldLayoutId id="2147485834" r:id="rId3"/>
    <p:sldLayoutId id="2147485835" r:id="rId4"/>
    <p:sldLayoutId id="2147485836" r:id="rId5"/>
    <p:sldLayoutId id="2147485837" r:id="rId6"/>
    <p:sldLayoutId id="2147485838" r:id="rId7"/>
    <p:sldLayoutId id="2147485839" r:id="rId8"/>
    <p:sldLayoutId id="2147485840" r:id="rId9"/>
    <p:sldLayoutId id="2147485841" r:id="rId10"/>
    <p:sldLayoutId id="2147485842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05800" cy="4114800"/>
          </a:xfrm>
        </p:spPr>
        <p:txBody>
          <a:bodyPr/>
          <a:lstStyle/>
          <a:p>
            <a:pPr algn="ctr"/>
            <a:r>
              <a:rPr lang="en-US" altLang="en-US" dirty="0" smtClean="0"/>
              <a:t>MSWG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Update to WMS</a:t>
            </a:r>
            <a:br>
              <a:rPr lang="en-US" altLang="en-US" dirty="0" smtClean="0"/>
            </a:br>
            <a:r>
              <a:rPr lang="en-US" altLang="en-US" dirty="0" smtClean="0"/>
              <a:t>09/5/2018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520940" cy="548640"/>
          </a:xfrm>
        </p:spPr>
        <p:txBody>
          <a:bodyPr/>
          <a:lstStyle/>
          <a:p>
            <a:pPr algn="ctr"/>
            <a:r>
              <a:rPr lang="en-US" altLang="en-US" b="1" dirty="0" smtClean="0">
                <a:solidFill>
                  <a:srgbClr val="C00000"/>
                </a:solidFill>
              </a:rPr>
              <a:t>MSWG </a:t>
            </a:r>
            <a:r>
              <a:rPr lang="en-US" altLang="en-US" b="1" dirty="0">
                <a:solidFill>
                  <a:srgbClr val="C00000"/>
                </a:solidFill>
              </a:rPr>
              <a:t>Meeting </a:t>
            </a:r>
            <a:r>
              <a:rPr lang="en-US" altLang="en-US" b="1" dirty="0" smtClean="0">
                <a:solidFill>
                  <a:srgbClr val="C00000"/>
                </a:solidFill>
              </a:rPr>
              <a:t>8/8/18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76172"/>
          </a:xfrm>
        </p:spPr>
        <p:txBody>
          <a:bodyPr>
            <a:normAutofit/>
          </a:bodyPr>
          <a:lstStyle/>
          <a:p>
            <a:pPr marL="514350" lvl="4" indent="-457200">
              <a:spcBef>
                <a:spcPts val="800"/>
              </a:spcBef>
              <a:buNone/>
              <a:defRPr/>
            </a:pPr>
            <a:r>
              <a:rPr lang="en-US" sz="2800" b="1" dirty="0" smtClean="0"/>
              <a:t>ON Going  Activities</a:t>
            </a:r>
          </a:p>
          <a:p>
            <a:pPr marL="514350" lvl="4" indent="-457200">
              <a:spcBef>
                <a:spcPts val="800"/>
              </a:spcBef>
              <a:defRPr/>
            </a:pPr>
            <a:r>
              <a:rPr lang="en-US" sz="2800" b="1" dirty="0" smtClean="0"/>
              <a:t>CRR Balancing </a:t>
            </a:r>
            <a:r>
              <a:rPr lang="en-US" sz="2800" b="1" dirty="0" smtClean="0"/>
              <a:t>Account</a:t>
            </a:r>
          </a:p>
          <a:p>
            <a:pPr marL="752094" lvl="5" indent="-457200">
              <a:spcBef>
                <a:spcPts val="800"/>
              </a:spcBef>
              <a:defRPr/>
            </a:pPr>
            <a:r>
              <a:rPr lang="en-US" sz="2600" b="1" dirty="0" smtClean="0"/>
              <a:t>NPRR will be presented at OCT meeting</a:t>
            </a:r>
            <a:endParaRPr lang="en-US" sz="2600" b="1" dirty="0" smtClean="0"/>
          </a:p>
          <a:p>
            <a:pPr marL="514350" lvl="4" indent="-457200">
              <a:spcBef>
                <a:spcPts val="800"/>
              </a:spcBef>
              <a:defRPr/>
            </a:pPr>
            <a:r>
              <a:rPr lang="en-US" sz="2200" dirty="0" smtClean="0"/>
              <a:t>Nodal </a:t>
            </a:r>
            <a:r>
              <a:rPr lang="en-US" sz="2200" dirty="0"/>
              <a:t>Handbook</a:t>
            </a:r>
          </a:p>
          <a:p>
            <a:pPr marL="514350" lvl="4" indent="-457200">
              <a:spcBef>
                <a:spcPts val="800"/>
              </a:spcBef>
              <a:defRPr/>
            </a:pPr>
            <a:r>
              <a:rPr lang="en-US" sz="2200" dirty="0" smtClean="0"/>
              <a:t>NPRR889 Replace Non-Modeled Generator with Settlement only Generator</a:t>
            </a:r>
          </a:p>
          <a:p>
            <a:pPr marL="1008126" lvl="6" indent="-457200">
              <a:spcBef>
                <a:spcPts val="800"/>
              </a:spcBef>
              <a:defRPr/>
            </a:pPr>
            <a:r>
              <a:rPr lang="en-US" sz="2000" dirty="0" smtClean="0"/>
              <a:t>Concern about precedence being set that Acronym did not change</a:t>
            </a:r>
            <a:endParaRPr lang="en-US" sz="2000" dirty="0" smtClean="0"/>
          </a:p>
          <a:p>
            <a:pPr marL="752094" lvl="5" indent="-457200">
              <a:spcBef>
                <a:spcPts val="800"/>
              </a:spcBef>
              <a:defRPr/>
            </a:pPr>
            <a:endParaRPr lang="en-US" sz="2000" dirty="0"/>
          </a:p>
          <a:p>
            <a:pPr marL="2114550" lvl="4" indent="-28575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Meeting Title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3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25908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altLang="en-US" sz="2800" dirty="0" smtClean="0"/>
              <a:t>Questions?</a:t>
            </a:r>
          </a:p>
          <a:p>
            <a:pPr marL="0" indent="0" algn="ctr">
              <a:buFontTx/>
              <a:buNone/>
              <a:defRPr/>
            </a:pPr>
            <a:r>
              <a:rPr lang="en-US" altLang="en-US" sz="2800" dirty="0" smtClean="0"/>
              <a:t>Next Meeting </a:t>
            </a:r>
            <a:r>
              <a:rPr lang="en-US" altLang="en-US" sz="2800" dirty="0" smtClean="0"/>
              <a:t>9/12/2018</a:t>
            </a:r>
            <a:endParaRPr lang="en-US" altLang="en-US" sz="2800" dirty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962" y="2484407"/>
            <a:ext cx="1984075" cy="1889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48189</TotalTime>
  <Words>48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Custom Design</vt:lpstr>
      <vt:lpstr>1_Custom Design</vt:lpstr>
      <vt:lpstr>2_Custom Design</vt:lpstr>
      <vt:lpstr>Angles</vt:lpstr>
      <vt:lpstr>MSWG  Update to WMS 09/5/2018</vt:lpstr>
      <vt:lpstr>MSWG Meeting 8/8/18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Basaran, Harika</dc:creator>
  <cp:lastModifiedBy>Lookadoo, Heddie</cp:lastModifiedBy>
  <cp:revision>1957</cp:revision>
  <cp:lastPrinted>2016-10-21T15:37:14Z</cp:lastPrinted>
  <dcterms:created xsi:type="dcterms:W3CDTF">2005-04-21T14:28:35Z</dcterms:created>
  <dcterms:modified xsi:type="dcterms:W3CDTF">2018-09-04T14:02:09Z</dcterms:modified>
</cp:coreProperties>
</file>