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5"/>
  </p:notesMasterIdLst>
  <p:sldIdLst>
    <p:sldId id="256" r:id="rId2"/>
    <p:sldId id="27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>
        <p:scale>
          <a:sx n="100" d="100"/>
          <a:sy n="100" d="100"/>
        </p:scale>
        <p:origin x="-946" y="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70B8-C1E9-42C8-8C32-757BAA47EF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6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Update to RMS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September 11, 2018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Texas SET </a:t>
            </a:r>
            <a:r>
              <a:rPr lang="en-US" sz="4800" b="1" dirty="0" smtClean="0">
                <a:solidFill>
                  <a:schemeClr val="tx1"/>
                </a:solidFill>
              </a:rPr>
              <a:t>August 22 – 23 Meeting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Test </a:t>
            </a:r>
            <a:r>
              <a:rPr lang="en-US" sz="2200" dirty="0"/>
              <a:t>Flight </a:t>
            </a:r>
            <a:r>
              <a:rPr lang="en-US" sz="2200" dirty="0" smtClean="0"/>
              <a:t>Update</a:t>
            </a:r>
          </a:p>
          <a:p>
            <a:pPr marL="708660" lvl="1" indent="-342900">
              <a:lnSpc>
                <a:spcPct val="90000"/>
              </a:lnSpc>
              <a:spcAft>
                <a:spcPts val="48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100" dirty="0"/>
              <a:t>Flight 1018 signup deadline is 09/05/18</a:t>
            </a:r>
          </a:p>
          <a:p>
            <a:pPr marL="708660" lvl="1" indent="-342900">
              <a:lnSpc>
                <a:spcPct val="90000"/>
              </a:lnSpc>
              <a:spcAft>
                <a:spcPts val="48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100" dirty="0"/>
              <a:t>Connectivity testing begins on 09/11/18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100" dirty="0"/>
              <a:t>Day 1 transactions begin on 10/01/18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100" dirty="0"/>
              <a:t>Flight 1018 is scheduled to conclude on 10/12/18 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100" dirty="0"/>
              <a:t>Flight 1018 Adhoc signup deadline is 10/12/18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100" dirty="0"/>
              <a:t>Contingency/Adhoc period concludes </a:t>
            </a:r>
            <a:r>
              <a:rPr lang="en-US" sz="2100" dirty="0" smtClean="0"/>
              <a:t>11/16/18</a:t>
            </a:r>
            <a:endParaRPr lang="en-US" sz="2000" dirty="0" smtClean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Proposed 2019 Market Test Flight Schedule v2 </a:t>
            </a:r>
            <a:r>
              <a:rPr lang="en-US" sz="2200" b="1" dirty="0" smtClean="0"/>
              <a:t>(Vote)</a:t>
            </a:r>
          </a:p>
          <a:p>
            <a:pPr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/>
              <a:t>RMS Assignments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100" dirty="0"/>
              <a:t>MISP Workshop Action Items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900" dirty="0" smtClean="0"/>
              <a:t>Updated Retail Market Guide (RMG) Section 12, Market Notice Communication Process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900" dirty="0" smtClean="0"/>
              <a:t>Updated RMG </a:t>
            </a:r>
            <a:r>
              <a:rPr lang="en-US" sz="1900" dirty="0"/>
              <a:t>Section </a:t>
            </a:r>
            <a:r>
              <a:rPr lang="en-US" sz="1900" dirty="0" smtClean="0"/>
              <a:t>7.10</a:t>
            </a:r>
            <a:r>
              <a:rPr lang="en-US" sz="1900" dirty="0"/>
              <a:t>, Emergency Operating Procedures for Extended Unplanned System Outages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100" dirty="0"/>
              <a:t>Mass Transition Biennial Testing </a:t>
            </a:r>
            <a:r>
              <a:rPr lang="en-US" sz="2100" dirty="0" smtClean="0"/>
              <a:t>Scripts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800" dirty="0" smtClean="0"/>
              <a:t>ERCOT Updated Texas SET on Pre-test Requirements </a:t>
            </a:r>
          </a:p>
          <a:p>
            <a:pPr marL="1257300" lvl="3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700" dirty="0" smtClean="0"/>
              <a:t>Three Test CR Testing Worksheets Now Located on the ERCOT Testing  Website for TDSPs to use to Set Up in Test Systems</a:t>
            </a:r>
          </a:p>
          <a:p>
            <a:pPr marL="1257300" lvl="3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700" dirty="0" smtClean="0"/>
              <a:t>ERCOT Requested TDSPs Suppress Point-to-point Transactions During Test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800" dirty="0" smtClean="0"/>
              <a:t>Volume </a:t>
            </a:r>
            <a:r>
              <a:rPr lang="en-US" sz="1800" dirty="0" smtClean="0"/>
              <a:t>Testing Concerns</a:t>
            </a:r>
          </a:p>
          <a:p>
            <a:pPr marL="1257300" lvl="3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700" dirty="0" smtClean="0"/>
              <a:t>TDSPs to Allocate a few Thousand ESI IDs for this Test</a:t>
            </a:r>
          </a:p>
          <a:p>
            <a:pPr marL="1257300" lvl="3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700" dirty="0" smtClean="0"/>
              <a:t>ERCOT Requests List of those ESI IDs prior to October 2, 2018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800" dirty="0" smtClean="0"/>
              <a:t>TDSPs / ERCOT Follow-up Call October 2, 2018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800" dirty="0" smtClean="0"/>
              <a:t>Test Scripts Process </a:t>
            </a:r>
            <a:r>
              <a:rPr lang="en-US" sz="1800" dirty="0" smtClean="0"/>
              <a:t>Flow  Review</a:t>
            </a:r>
            <a:endParaRPr lang="en-US" sz="1800" dirty="0"/>
          </a:p>
          <a:p>
            <a:pPr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/>
              <a:t>Discussion Items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100" dirty="0"/>
              <a:t>Construction </a:t>
            </a:r>
            <a:r>
              <a:rPr lang="en-US" sz="2100" dirty="0" smtClean="0"/>
              <a:t>Hold Continued Discussion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100" dirty="0" smtClean="0"/>
              <a:t>Proposed Texas SET Release Changes Continued Discussion</a:t>
            </a:r>
            <a:endParaRPr lang="en-US" sz="2100" dirty="0"/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100" dirty="0" smtClean="0"/>
              <a:t>Proposed </a:t>
            </a:r>
            <a:r>
              <a:rPr lang="en-US" sz="2100" dirty="0"/>
              <a:t>Alternative Automated Inadvertent Gain / Loss and Customer Rescission </a:t>
            </a:r>
            <a:r>
              <a:rPr lang="en-US" sz="2100" dirty="0" smtClean="0"/>
              <a:t>Processes Continued Discussion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100" dirty="0" smtClean="0"/>
              <a:t>Issues Surrounding Elimination of 1-Day Evaluation Window for Date Change Requests </a:t>
            </a:r>
            <a:endParaRPr lang="en-US" sz="2100" dirty="0"/>
          </a:p>
          <a:p>
            <a:pPr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421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3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>Any </a:t>
            </a:r>
            <a:r>
              <a:rPr lang="en-US" sz="5400" b="1" dirty="0">
                <a:solidFill>
                  <a:schemeClr val="tx1"/>
                </a:solidFill>
              </a:rPr>
              <a:t>questions</a:t>
            </a:r>
            <a:r>
              <a:rPr lang="en-US" sz="5400" b="1" dirty="0" smtClean="0">
                <a:solidFill>
                  <a:schemeClr val="tx1"/>
                </a:solidFill>
              </a:rPr>
              <a:t>?</a:t>
            </a:r>
            <a:br>
              <a:rPr lang="en-US" sz="5400" b="1" dirty="0" smtClean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Next Meeting 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September 19 - 20, 2018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48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effectLst/>
              </a:rPr>
            </a:br>
            <a:endParaRPr lang="en-US" sz="4800" b="1" dirty="0" smtClean="0">
              <a:solidFill>
                <a:schemeClr val="tx1"/>
              </a:solidFill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581400" y="1066800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1630</TotalTime>
  <Words>222</Words>
  <Application>Microsoft Office PowerPoint</Application>
  <PresentationFormat>On-screen Show (4:3)</PresentationFormat>
  <Paragraphs>34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Update to RMS</vt:lpstr>
      <vt:lpstr>Texas SET August 22 – 23 Meeting</vt:lpstr>
      <vt:lpstr>  Any questions? Next Meeting  September 19 - 20, 2018   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TXSET08232018</cp:lastModifiedBy>
  <cp:revision>126</cp:revision>
  <dcterms:created xsi:type="dcterms:W3CDTF">2015-12-11T22:27:18Z</dcterms:created>
  <dcterms:modified xsi:type="dcterms:W3CDTF">2018-09-04T13:32:02Z</dcterms:modified>
</cp:coreProperties>
</file>