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8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3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61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TAC Assignment: Review the Commercial Impacts of DC Tie Curtailments</a:t>
            </a:r>
          </a:p>
          <a:p>
            <a:r>
              <a:rPr lang="en-US" dirty="0"/>
              <a:t>QMWG</a:t>
            </a:r>
          </a:p>
          <a:p>
            <a:endParaRPr lang="en-US" dirty="0" smtClean="0"/>
          </a:p>
          <a:p>
            <a:r>
              <a:rPr lang="en-US" dirty="0" smtClean="0"/>
              <a:t>August 13, 2018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Introduction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839990"/>
            <a:ext cx="8534400" cy="5408409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5344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Stakeholders requested at TAC that the market impacts for DC Tie Curtailments reported at ROS be evaluated</a:t>
            </a:r>
          </a:p>
          <a:p>
            <a:r>
              <a:rPr lang="en-US" sz="2400" dirty="0" smtClean="0"/>
              <a:t>Topic referred to WMS and then referred to QMWG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326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DC Tie Tag Curtailments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838200"/>
            <a:ext cx="85344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Since January 2018, 5 out of 15 DC Tie Tag curtailments were due to local congestion or transmission outages</a:t>
            </a:r>
          </a:p>
          <a:p>
            <a:r>
              <a:rPr lang="en-US" sz="2400" dirty="0" smtClean="0"/>
              <a:t>Transmission watch declared during all 5 events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567" y="2133600"/>
            <a:ext cx="6963633" cy="427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Impacts of 3/27/2018 Curtailment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52856"/>
            <a:ext cx="9144000" cy="55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Impacts of 5/14/2018 Curtailment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52856"/>
            <a:ext cx="9144000" cy="55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Impacts of 6/26/2018 Curtailment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52856"/>
            <a:ext cx="9144000" cy="55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Impacts of 6/27/2018 and 6/28/2018 Curtailment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5344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Contingency SBENRAI8 was never activated</a:t>
            </a:r>
          </a:p>
          <a:p>
            <a:r>
              <a:rPr lang="en-US" sz="2400" dirty="0" smtClean="0"/>
              <a:t>DC tie was the only point with a hurting shift factory to the constraint</a:t>
            </a:r>
          </a:p>
          <a:p>
            <a:r>
              <a:rPr lang="en-US" sz="2400" dirty="0" smtClean="0"/>
              <a:t>Curtailment had no significant impact to active constraints in SCED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97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4426</TotalTime>
  <Words>137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</vt:lpstr>
      <vt:lpstr>DC Tie Tag Curtailments</vt:lpstr>
      <vt:lpstr>Impacts of 3/27/2018 Curtailment</vt:lpstr>
      <vt:lpstr>Impacts of 5/14/2018 Curtailment</vt:lpstr>
      <vt:lpstr>Impacts of 6/26/2018 Curtailment</vt:lpstr>
      <vt:lpstr>Impacts of 6/27/2018 and 6/28/2018 Curtailment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181</cp:revision>
  <cp:lastPrinted>2016-01-21T20:53:15Z</cp:lastPrinted>
  <dcterms:created xsi:type="dcterms:W3CDTF">2016-01-21T15:20:31Z</dcterms:created>
  <dcterms:modified xsi:type="dcterms:W3CDTF">2018-08-24T21:17:38Z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