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0"/>
  </p:notesMasterIdLst>
  <p:handoutMasterIdLst>
    <p:handoutMasterId r:id="rId11"/>
  </p:handoutMasterIdLst>
  <p:sldIdLst>
    <p:sldId id="260" r:id="rId8"/>
    <p:sldId id="28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1018 </a:t>
            </a:r>
            <a:r>
              <a:rPr lang="en-US" sz="2000" dirty="0"/>
              <a:t>signup deadline i</a:t>
            </a:r>
            <a:r>
              <a:rPr lang="en-US" sz="2000" dirty="0" smtClean="0"/>
              <a:t>s 09/05/18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09/11/18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10/01/18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10/12/18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18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s </a:t>
            </a:r>
            <a:r>
              <a:rPr lang="en-US" sz="2000" dirty="0" smtClean="0">
                <a:solidFill>
                  <a:prstClr val="black"/>
                </a:solidFill>
              </a:rPr>
              <a:t>10/12/18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11/16/18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08/22/18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</TotalTime>
  <Words>49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141</cp:revision>
  <cp:lastPrinted>2016-01-21T20:53:15Z</cp:lastPrinted>
  <dcterms:created xsi:type="dcterms:W3CDTF">2016-01-21T15:20:31Z</dcterms:created>
  <dcterms:modified xsi:type="dcterms:W3CDTF">2018-08-23T14:40:32Z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