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August 23</a:t>
            </a:r>
            <a:r>
              <a:rPr lang="en-US" baseline="30000" dirty="0" smtClean="0"/>
              <a:t>rd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189" y="838200"/>
            <a:ext cx="8399621" cy="5121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752600"/>
            <a:ext cx="3389232" cy="11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272" y="838200"/>
            <a:ext cx="8387456" cy="5121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676400"/>
            <a:ext cx="2819400" cy="89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27735"/>
            <a:ext cx="8534400" cy="49422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676400"/>
            <a:ext cx="2723410" cy="103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524000"/>
            <a:ext cx="3008419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395" y="838200"/>
            <a:ext cx="836920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519" y="838200"/>
            <a:ext cx="8350962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313" y="838200"/>
            <a:ext cx="8381373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107" y="838200"/>
            <a:ext cx="8411785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189" y="838200"/>
            <a:ext cx="8399621" cy="5121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676400"/>
            <a:ext cx="4132716" cy="77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22611</TotalTime>
  <Words>472</Words>
  <Application>Microsoft Office PowerPoint</Application>
  <PresentationFormat>On-screen Show (4:3)</PresentationFormat>
  <Paragraphs>89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318</cp:revision>
  <cp:lastPrinted>2016-01-21T20:53:15Z</cp:lastPrinted>
  <dcterms:created xsi:type="dcterms:W3CDTF">2016-01-21T15:20:31Z</dcterms:created>
  <dcterms:modified xsi:type="dcterms:W3CDTF">2018-08-06T21:08:17Z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