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08/16/2018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92500" lnSpcReduction="20000"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NPRR863</a:t>
            </a:r>
            <a:r>
              <a:rPr lang="en-US" sz="2000" dirty="0">
                <a:solidFill>
                  <a:schemeClr val="tx1"/>
                </a:solidFill>
              </a:rPr>
              <a:t>, Creation of Primary Frequency Response Service Product and Revisions to Responsive Reserve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NPRR871</a:t>
            </a:r>
            <a:r>
              <a:rPr lang="en-US" sz="2000" dirty="0">
                <a:solidFill>
                  <a:schemeClr val="tx1"/>
                </a:solidFill>
              </a:rPr>
              <a:t>, Customer or Resource Entity Funded Transmission Projects Review Process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NPRR872</a:t>
            </a:r>
            <a:r>
              <a:rPr lang="en-US" sz="2000" dirty="0">
                <a:solidFill>
                  <a:schemeClr val="tx1"/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NPRR879</a:t>
            </a:r>
            <a:r>
              <a:rPr lang="en-US" sz="2000" dirty="0">
                <a:solidFill>
                  <a:schemeClr val="tx1"/>
                </a:solidFill>
              </a:rPr>
              <a:t>, SCED Base Point and Performance Evaluation Changes for IRRs that Carry Ancillary Services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NPRR881</a:t>
            </a:r>
            <a:r>
              <a:rPr lang="en-US" sz="2000" dirty="0">
                <a:solidFill>
                  <a:schemeClr val="tx1"/>
                </a:solidFill>
              </a:rPr>
              <a:t>, Annual Validation Process Revisions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NPRR882</a:t>
            </a:r>
            <a:r>
              <a:rPr lang="en-US" sz="2000" dirty="0">
                <a:solidFill>
                  <a:schemeClr val="tx1"/>
                </a:solidFill>
              </a:rPr>
              <a:t>, Related to PGRR067, Re-powering Procedures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NPRR884</a:t>
            </a:r>
            <a:r>
              <a:rPr lang="en-US" sz="2000" dirty="0">
                <a:solidFill>
                  <a:schemeClr val="tx1"/>
                </a:solidFill>
              </a:rPr>
              <a:t>, Adjustments to Pricing and Settlement for Reliability Unit Commitments (RUCs) of On-Line Combined Cycle Generation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NPRR885</a:t>
            </a:r>
            <a:r>
              <a:rPr lang="en-US" sz="2000" dirty="0">
                <a:solidFill>
                  <a:schemeClr val="tx1"/>
                </a:solidFill>
              </a:rPr>
              <a:t>, Must-Run Alternative (MRA) Details and Revisions Resulting from PUCT Project No. 46369, Rulemaking Relating to Reliability Must-Run Service (WMS)</a:t>
            </a:r>
          </a:p>
          <a:p>
            <a:pPr algn="l"/>
            <a:endParaRPr lang="en-US" sz="1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182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08/16/2018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109</cp:revision>
  <dcterms:created xsi:type="dcterms:W3CDTF">2012-06-21T12:05:52Z</dcterms:created>
  <dcterms:modified xsi:type="dcterms:W3CDTF">2018-08-15T17:07:46Z</dcterms:modified>
</cp:coreProperties>
</file>