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8" d="100"/>
          <a:sy n="68" d="100"/>
        </p:scale>
        <p:origin x="1024" y="52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7/6/2018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>
                <a:solidFill>
                  <a:schemeClr val="tx1"/>
                </a:solidFill>
              </a:rPr>
              <a:t>To AMWG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June 2018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June 2018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62081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41766F-B90E-436B-84A9-55443BBAB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066800"/>
            <a:ext cx="1168717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June 2018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4640116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26442" y="5272903"/>
            <a:ext cx="10655300" cy="132198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Mar-Apr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SMT outage and subsequent recovery/catch-up impacted API availability. FTPS was available for most of the part except on 03/21-03/22 for 36 hours.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26 Jul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12 hours due to Flash storage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25 Jan 2016: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19 hours due to storage configuration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07 Mar 2016: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API Services were unavailable for 7hours due to Oracle </a:t>
            </a:r>
            <a:r>
              <a:rPr lang="en-US" sz="1000" dirty="0"/>
              <a:t>archiver issue.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12 Jul 2017: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Due to network Outage FTP &amp; API services are down for 20 minutes</a:t>
            </a:r>
            <a:r>
              <a:rPr lang="en-US" sz="1000" dirty="0"/>
              <a:t>. FTPS &amp; API availability is 99.95%.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26442" y="4995904"/>
            <a:ext cx="1794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5AEFAA-7756-4A5E-A6EB-4F418E514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89467"/>
            <a:ext cx="11887200" cy="325393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1524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AMWG CR 2014 009 – June 2018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7F036C-E8CC-484F-9C7A-867FD0B7B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4833"/>
            <a:ext cx="11887200" cy="621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June 2018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90BC5E-BCCB-4294-B318-3C8EA8C2C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5" y="1620982"/>
            <a:ext cx="5766955" cy="17318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07B14E-3AFB-4FED-BB7C-488D3AA91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695700"/>
            <a:ext cx="5514975" cy="2019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C17266-1893-4F3B-BDA0-42EE38975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620981"/>
            <a:ext cx="5775614" cy="17318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3B229E-3244-4BBA-A676-3D0419568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444586"/>
            <a:ext cx="5602432" cy="31086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29991</TotalTime>
  <Words>266</Words>
  <Application>Microsoft Office PowerPoint</Application>
  <PresentationFormat>Custom</PresentationFormat>
  <Paragraphs>28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Microsoft YaHei</vt:lpstr>
      <vt:lpstr>Aharoni</vt:lpstr>
      <vt:lpstr>Arial</vt:lpstr>
      <vt:lpstr>Times New Roman</vt:lpstr>
      <vt:lpstr>Wingdings</vt:lpstr>
      <vt:lpstr>S&amp;C-2010</vt:lpstr>
      <vt:lpstr>SMT Update To AMWG </vt:lpstr>
      <vt:lpstr>Monthly SMT Data Timelines AMWG CR 2014 002 End to End File Processing Completeness – June 2018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Shraddha Bhandari</cp:lastModifiedBy>
  <cp:revision>1505</cp:revision>
  <cp:lastPrinted>2014-05-01T16:40:31Z</cp:lastPrinted>
  <dcterms:modified xsi:type="dcterms:W3CDTF">2018-07-07T05:25:38Z</dcterms:modified>
</cp:coreProperties>
</file>