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7" r:id="rId2"/>
    <p:sldMasterId id="2147483686" r:id="rId3"/>
    <p:sldMasterId id="2147483688" r:id="rId4"/>
  </p:sldMasterIdLst>
  <p:notesMasterIdLst>
    <p:notesMasterId r:id="rId8"/>
  </p:notesMasterIdLst>
  <p:handoutMasterIdLst>
    <p:handoutMasterId r:id="rId9"/>
  </p:handoutMasterIdLst>
  <p:sldIdLst>
    <p:sldId id="619" r:id="rId5"/>
    <p:sldId id="620" r:id="rId6"/>
    <p:sldId id="44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D16F0B16-99A6-4A89-BD55-366F6B849F6F}">
          <p14:sldIdLst>
            <p14:sldId id="619"/>
            <p14:sldId id="620"/>
            <p14:sldId id="441"/>
          </p14:sldIdLst>
        </p14:section>
        <p14:section name="The End" id="{DFF51345-AEAC-4B04-B61F-B055434BC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0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C8FD"/>
    <a:srgbClr val="FFE89F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71907" autoAdjust="0"/>
  </p:normalViewPr>
  <p:slideViewPr>
    <p:cSldViewPr snapToGrid="0">
      <p:cViewPr varScale="1">
        <p:scale>
          <a:sx n="129" d="100"/>
          <a:sy n="129" d="100"/>
        </p:scale>
        <p:origin x="888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54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19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6921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0366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89889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5030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6768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143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028898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523443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145844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84127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81050"/>
            <a:ext cx="4038600" cy="5010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81050"/>
            <a:ext cx="4038600" cy="5010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B75BAC-74D7-43DA-9DE7-3912ED22B4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Meeting Title (optional)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1143000" y="64579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30508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half" idx="10"/>
          </p:nvPr>
        </p:nvSpPr>
        <p:spPr>
          <a:xfrm>
            <a:off x="346074" y="1325562"/>
            <a:ext cx="8416926" cy="48466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buSzPct val="100000"/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19396E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9100" y="2468562"/>
            <a:ext cx="8305800" cy="2027238"/>
          </a:xfrm>
          <a:prstGeom prst="rect">
            <a:avLst/>
          </a:prstGeom>
        </p:spPr>
        <p:txBody>
          <a:bodyPr anchor="t" anchorCtr="0"/>
          <a:lstStyle>
            <a:lvl1pPr algn="ctr">
              <a:defRPr sz="2400" b="1" baseline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Subtitle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80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3963D00-E51B-4294-A972-A33395AD4257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85C4-D6A8-46D9-A1BA-F87C2DEFF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59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026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4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28235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5668862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762999" y="6561137"/>
            <a:ext cx="289561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81" r:id="rId3"/>
    <p:sldLayoutId id="2147483682" r:id="rId4"/>
    <p:sldLayoutId id="2147483683" r:id="rId5"/>
    <p:sldLayoutId id="2147483685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29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8/14/2018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62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02111" y="1457722"/>
            <a:ext cx="559311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cap="small" dirty="0" smtClean="0">
                <a:solidFill>
                  <a:prstClr val="black"/>
                </a:solidFill>
              </a:rPr>
              <a:t>5-min Intra-hour Wind Forecast Performance - </a:t>
            </a:r>
            <a:r>
              <a:rPr lang="en-US" sz="3200" b="1" cap="small" dirty="0" smtClean="0">
                <a:solidFill>
                  <a:prstClr val="black"/>
                </a:solidFill>
              </a:rPr>
              <a:t>July </a:t>
            </a:r>
            <a:r>
              <a:rPr lang="en-US" sz="3200" b="1" cap="small" dirty="0" smtClean="0">
                <a:solidFill>
                  <a:prstClr val="black"/>
                </a:solidFill>
              </a:rPr>
              <a:t>2018</a:t>
            </a:r>
          </a:p>
          <a:p>
            <a:endParaRPr lang="en-US" sz="2000" b="1" cap="small" dirty="0">
              <a:solidFill>
                <a:prstClr val="black"/>
              </a:solidFill>
            </a:endParaRPr>
          </a:p>
          <a:p>
            <a:endParaRPr lang="en-US" sz="2000" b="1" cap="small" dirty="0">
              <a:solidFill>
                <a:prstClr val="black"/>
              </a:solidFill>
            </a:endParaRPr>
          </a:p>
          <a:p>
            <a:r>
              <a:rPr lang="en-US" sz="2000" b="1" cap="small" dirty="0" smtClean="0">
                <a:solidFill>
                  <a:prstClr val="black"/>
                </a:solidFill>
              </a:rPr>
              <a:t>Operations Analysis Staff</a:t>
            </a:r>
          </a:p>
          <a:p>
            <a:r>
              <a:rPr lang="en-US" sz="2000" b="1" cap="small" dirty="0" smtClean="0">
                <a:solidFill>
                  <a:prstClr val="black"/>
                </a:solidFill>
              </a:rPr>
              <a:t>ERCOT</a:t>
            </a:r>
          </a:p>
          <a:p>
            <a:endParaRPr lang="en-US" sz="2000" b="1" cap="small" dirty="0">
              <a:solidFill>
                <a:prstClr val="black"/>
              </a:solidFill>
            </a:endParaRPr>
          </a:p>
          <a:p>
            <a:endParaRPr lang="en-US" sz="2000" b="1" cap="small" dirty="0" smtClean="0">
              <a:solidFill>
                <a:prstClr val="black"/>
              </a:solidFill>
            </a:endParaRPr>
          </a:p>
          <a:p>
            <a:r>
              <a:rPr lang="en-US" sz="2000" b="1" cap="small" dirty="0" smtClean="0">
                <a:solidFill>
                  <a:prstClr val="black"/>
                </a:solidFill>
              </a:rPr>
              <a:t>Aug. 13, </a:t>
            </a:r>
            <a:r>
              <a:rPr lang="en-US" sz="2000" b="1" cap="small" dirty="0" smtClean="0">
                <a:solidFill>
                  <a:prstClr val="black"/>
                </a:solidFill>
              </a:rPr>
              <a:t>2018</a:t>
            </a:r>
          </a:p>
          <a:p>
            <a:r>
              <a:rPr lang="en-US" sz="2000" b="1" cap="small" dirty="0" smtClean="0">
                <a:solidFill>
                  <a:prstClr val="black"/>
                </a:solidFill>
              </a:rPr>
              <a:t>QMWG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50883" y="304277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cap="small" dirty="0" smtClean="0">
              <a:solidFill>
                <a:prstClr val="black"/>
              </a:solidFill>
            </a:endParaRPr>
          </a:p>
          <a:p>
            <a:endParaRPr lang="en-US" b="1" cap="small" dirty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14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5-min-ahead Wind Forecast Error (July 2018)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45355" y="762000"/>
          <a:ext cx="6096000" cy="1179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81953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AWS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E&amp;M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Persistent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Monthly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MAE (MW)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MAE</a:t>
                      </a:r>
                      <a:r>
                        <a:rPr lang="en-US" sz="1100" baseline="0" dirty="0" smtClean="0"/>
                        <a:t> for Large Wind Ramp Events (MW)*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612" y="2209674"/>
            <a:ext cx="5365873" cy="39669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981218" y="2858571"/>
            <a:ext cx="171986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Large </a:t>
            </a:r>
            <a:r>
              <a:rPr lang="en-US" sz="1100" dirty="0"/>
              <a:t>Wind Ramp </a:t>
            </a:r>
            <a:r>
              <a:rPr lang="en-US" sz="1100" dirty="0" smtClean="0"/>
              <a:t>Events: &gt; 100 MW/5 min or &lt; -100 MW/5-min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17810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small" dirty="0" smtClean="0">
                <a:latin typeface="+mn-lt"/>
              </a:rPr>
              <a:t/>
            </a:r>
            <a:br>
              <a:rPr lang="en-US" sz="3200" cap="small" dirty="0" smtClean="0">
                <a:latin typeface="+mn-lt"/>
              </a:rPr>
            </a:br>
            <a:r>
              <a:rPr lang="en-US" sz="3600" cap="small" dirty="0" smtClean="0">
                <a:latin typeface="+mn-lt"/>
              </a:rPr>
              <a:t>Questions?</a:t>
            </a:r>
            <a:endParaRPr lang="en-US" sz="3600" cap="smal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676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21541</TotalTime>
  <Words>65</Words>
  <Application>Microsoft Office PowerPoint</Application>
  <PresentationFormat>On-screen Show (4:3)</PresentationFormat>
  <Paragraphs>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Tahoma</vt:lpstr>
      <vt:lpstr>Times New Roman</vt:lpstr>
      <vt:lpstr>Verdana</vt:lpstr>
      <vt:lpstr>Wingdings</vt:lpstr>
      <vt:lpstr>1_Office Theme</vt:lpstr>
      <vt:lpstr>1_Custom Design</vt:lpstr>
      <vt:lpstr>Custom Design</vt:lpstr>
      <vt:lpstr>2_Custom Design</vt:lpstr>
      <vt:lpstr>PowerPoint Presentation</vt:lpstr>
      <vt:lpstr>5-min-ahead Wind Forecast Error (July 2018)</vt:lpstr>
      <vt:lpstr> 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Du, Pengwei</cp:lastModifiedBy>
  <cp:revision>497</cp:revision>
  <dcterms:created xsi:type="dcterms:W3CDTF">2016-04-16T13:25:21Z</dcterms:created>
  <dcterms:modified xsi:type="dcterms:W3CDTF">2018-08-14T19:14:30Z</dcterms:modified>
</cp:coreProperties>
</file>