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38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August 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 </a:t>
            </a:r>
            <a:r>
              <a:rPr lang="en-US" sz="1600" b="1" kern="0" dirty="0">
                <a:solidFill>
                  <a:srgbClr val="000000"/>
                </a:solidFill>
              </a:rPr>
              <a:t>2018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July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07/11/18 – A Market Notice was sent out preemptively for Unplanned Infrastructure Maintenance, but there was no impact to any Market facing applications (EWS, MMSUI, OSUI)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07/16/18 – Access to ERCOT's Market Manager UI (MMSUI) may have been intermittent from 8:00 AM – 12:00 PM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07/30/18 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07/31/18 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08/01/18 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07/31/18 – Some Market Participants were not able to connect to ERCOT’s Market Manager UI (MMSUI) and the Outage Scheduler UI (OSUI) over their WAN connections from 7:15 AM – 9:00 AM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1394</TotalTime>
  <Words>162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126</cp:revision>
  <cp:lastPrinted>2016-01-21T20:53:15Z</cp:lastPrinted>
  <dcterms:created xsi:type="dcterms:W3CDTF">2016-01-21T15:20:31Z</dcterms:created>
  <dcterms:modified xsi:type="dcterms:W3CDTF">2018-08-13T22:43:17Z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