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53" r:id="rId4"/>
    <p:sldMasterId id="2147483648" r:id="rId5"/>
    <p:sldMasterId id="2147483651" r:id="rId6"/>
  </p:sldMasterIdLst>
  <p:notesMasterIdLst>
    <p:notesMasterId r:id="rId14"/>
  </p:notesMasterIdLst>
  <p:handoutMasterIdLst>
    <p:handoutMasterId r:id="rId15"/>
  </p:handoutMasterIdLst>
  <p:sldIdLst>
    <p:sldId id="260" r:id="rId7"/>
    <p:sldId id="268" r:id="rId8"/>
    <p:sldId id="269" r:id="rId9"/>
    <p:sldId id="271" r:id="rId10"/>
    <p:sldId id="272" r:id="rId11"/>
    <p:sldId id="273" r:id="rId12"/>
    <p:sldId id="274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451" autoAdjust="0"/>
  </p:normalViewPr>
  <p:slideViewPr>
    <p:cSldViewPr showGuides="1">
      <p:cViewPr varScale="1">
        <p:scale>
          <a:sx n="88" d="100"/>
          <a:sy n="88" d="100"/>
        </p:scale>
        <p:origin x="1134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695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6917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5639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1611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3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30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388275"/>
            <a:ext cx="5105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3. TAC Assignment: Review the Commercial Impacts of DC Tie Curtailments</a:t>
            </a:r>
          </a:p>
          <a:p>
            <a:r>
              <a:rPr lang="en-US" dirty="0"/>
              <a:t>QMWG</a:t>
            </a:r>
          </a:p>
          <a:p>
            <a:endParaRPr lang="en-US" dirty="0" smtClean="0"/>
          </a:p>
          <a:p>
            <a:r>
              <a:rPr lang="en-US" dirty="0" smtClean="0"/>
              <a:t>August 13, 2018</a:t>
            </a:r>
          </a:p>
          <a:p>
            <a:endParaRPr lang="en-US" dirty="0" smtClean="0"/>
          </a:p>
          <a:p>
            <a:r>
              <a:rPr lang="en-US" dirty="0" smtClean="0"/>
              <a:t>Market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 smtClean="0"/>
              <a:t>Introduction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04800" y="839990"/>
            <a:ext cx="8534400" cy="5408409"/>
          </a:xfrm>
        </p:spPr>
        <p:txBody>
          <a:bodyPr/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1066800"/>
            <a:ext cx="8534400" cy="43198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Stakeholders requested at TAC that the market impacts for DC Tie Curtailments reported at ROS be evaluated</a:t>
            </a:r>
          </a:p>
          <a:p>
            <a:r>
              <a:rPr lang="en-US" sz="2400" dirty="0" smtClean="0"/>
              <a:t>Topic referred to WMS and then referred to QMWG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3263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 smtClean="0"/>
              <a:t>DC Tie Tag Curtailments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81000" y="838200"/>
            <a:ext cx="8534400" cy="43198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Since January 2018, 5 out of 15 DC Tie Tag curtailments were due to local congestion or transmission outages</a:t>
            </a:r>
          </a:p>
          <a:p>
            <a:r>
              <a:rPr lang="en-US" sz="2400" dirty="0" smtClean="0"/>
              <a:t>Transmission watch declared during all 5 events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3567" y="2133600"/>
            <a:ext cx="6963633" cy="4276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68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 smtClean="0"/>
              <a:t>Impacts of 3/27/2018 Curtailment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52856"/>
            <a:ext cx="9144000" cy="5571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17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 smtClean="0"/>
              <a:t>Impacts of 5/14/2018 Curtailment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52856"/>
            <a:ext cx="9144000" cy="5571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53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 smtClean="0"/>
              <a:t>Impacts of 6/26/2018 Curtailment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52856"/>
            <a:ext cx="9144000" cy="5571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53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 smtClean="0"/>
              <a:t>Impacts of 6/27/2018 and 6/28/2018 Curtailment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066800"/>
            <a:ext cx="8534400" cy="43198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Contingency </a:t>
            </a:r>
            <a:r>
              <a:rPr lang="en-US" sz="2400" dirty="0" smtClean="0"/>
              <a:t>SBENRAI8 was </a:t>
            </a:r>
            <a:r>
              <a:rPr lang="en-US" sz="2400" dirty="0" smtClean="0"/>
              <a:t>never </a:t>
            </a:r>
            <a:r>
              <a:rPr lang="en-US" sz="2400" dirty="0" smtClean="0"/>
              <a:t>activated</a:t>
            </a:r>
          </a:p>
          <a:p>
            <a:r>
              <a:rPr lang="en-US" sz="2400" dirty="0" smtClean="0"/>
              <a:t>DC tie was the only point with a hurting shift factory to the constraint</a:t>
            </a:r>
            <a:endParaRPr lang="en-US" sz="2400" dirty="0" smtClean="0"/>
          </a:p>
          <a:p>
            <a:r>
              <a:rPr lang="en-US" sz="2400" dirty="0" smtClean="0"/>
              <a:t>Curtailment had no significant impact to active constraints in SCED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51975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www.w3.org/XML/1998/namespace"/>
    <ds:schemaRef ds:uri="http://purl.org/dc/elements/1.1/"/>
    <ds:schemaRef ds:uri="c34af464-7aa1-4edd-9be4-83dffc1cb926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4425</TotalTime>
  <Words>137</Words>
  <Application>Microsoft Office PowerPoint</Application>
  <PresentationFormat>On-screen Show (4:3)</PresentationFormat>
  <Paragraphs>42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1_Custom Design</vt:lpstr>
      <vt:lpstr>Office Theme</vt:lpstr>
      <vt:lpstr>Custom Design</vt:lpstr>
      <vt:lpstr>PowerPoint Presentation</vt:lpstr>
      <vt:lpstr>Introduction</vt:lpstr>
      <vt:lpstr>DC Tie Tag Curtailments</vt:lpstr>
      <vt:lpstr>Impacts of 3/27/2018 Curtailment</vt:lpstr>
      <vt:lpstr>Impacts of 5/14/2018 Curtailment</vt:lpstr>
      <vt:lpstr>Impacts of 6/26/2018 Curtailment</vt:lpstr>
      <vt:lpstr>Impacts of 6/27/2018 and 6/28/2018 Curtailment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Sean</dc:creator>
  <cp:lastModifiedBy>Chang, Sean</cp:lastModifiedBy>
  <cp:revision>181</cp:revision>
  <cp:lastPrinted>2016-01-21T20:53:15Z</cp:lastPrinted>
  <dcterms:created xsi:type="dcterms:W3CDTF">2016-01-21T15:20:31Z</dcterms:created>
  <dcterms:modified xsi:type="dcterms:W3CDTF">2018-08-13T14:28:17Z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