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August </a:t>
            </a:r>
            <a:r>
              <a:rPr lang="en-US" b="1" dirty="0" smtClean="0">
                <a:solidFill>
                  <a:srgbClr val="000000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07/29/18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07/11/18 – A Market Notice was sent out preemptively for Unplanned Infrastructure Maintenance, but there was no impact to any Market facing </a:t>
            </a:r>
            <a:r>
              <a:rPr lang="en-US" sz="1600" dirty="0" smtClean="0"/>
              <a:t>applications (EWS, MMSUI, OSUI)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07/16/18 </a:t>
            </a:r>
            <a:r>
              <a:rPr lang="en-US" sz="1600" dirty="0"/>
              <a:t>– Access to ERCOT's Market </a:t>
            </a:r>
            <a:r>
              <a:rPr lang="en-US" sz="1600" dirty="0" smtClean="0"/>
              <a:t>Manager UI (MMSUI) </a:t>
            </a:r>
            <a:r>
              <a:rPr lang="en-US" sz="1600" dirty="0"/>
              <a:t>may have been intermittent from </a:t>
            </a:r>
            <a:r>
              <a:rPr lang="en-US" sz="1600" dirty="0" smtClean="0"/>
              <a:t>8:00 </a:t>
            </a:r>
            <a:r>
              <a:rPr lang="en-US" sz="1600" dirty="0"/>
              <a:t>AM – </a:t>
            </a:r>
            <a:r>
              <a:rPr lang="en-US" sz="1600" dirty="0" smtClean="0"/>
              <a:t>12:00 PM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07/30/18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07/31/18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08/01/18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07/31/18 –</a:t>
            </a:r>
            <a:r>
              <a:rPr lang="en-US" sz="1600" dirty="0" smtClean="0"/>
              <a:t> </a:t>
            </a:r>
            <a:r>
              <a:rPr lang="en-US" sz="1600" dirty="0"/>
              <a:t>S</a:t>
            </a:r>
            <a:r>
              <a:rPr lang="en-US" sz="1600" dirty="0" smtClean="0"/>
              <a:t>ome </a:t>
            </a:r>
            <a:r>
              <a:rPr lang="en-US" sz="1600" dirty="0"/>
              <a:t>Market Participants were not able to connect to </a:t>
            </a:r>
            <a:r>
              <a:rPr lang="en-US" sz="1600" dirty="0" smtClean="0"/>
              <a:t>ERCOT’s </a:t>
            </a:r>
            <a:r>
              <a:rPr lang="en-US" sz="1600" dirty="0"/>
              <a:t>Market Manager UI (MMSUI) and the Outage Scheduler UI (OSUI) over their WAN </a:t>
            </a:r>
            <a:r>
              <a:rPr lang="en-US" sz="1600" dirty="0" smtClean="0"/>
              <a:t>connections from 7:15 AM – 9:00 AM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812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195</Words>
  <Application>Microsoft Office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125</cp:revision>
  <cp:lastPrinted>2016-01-21T20:53:15Z</cp:lastPrinted>
  <dcterms:created xsi:type="dcterms:W3CDTF">2016-01-21T15:20:31Z</dcterms:created>
  <dcterms:modified xsi:type="dcterms:W3CDTF">2018-08-13T19:55:20Z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