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1868-D4F6-468E-9E87-2BB80B829E93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9AE9-2211-40CD-977C-F8211E837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CB65-4A26-4E2C-800B-1216D51377F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6E25-BDA5-4D69-85DD-FCE65915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8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61ABB3-A5D0-4B54-8443-AA5463B30129}" type="datetime1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DAE77C-473F-4F18-9654-588F672617FE}" type="datetime1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57D9FB-51C5-42F2-A8D8-2BD1142D24F6}" type="datetime1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6A311-55A2-4798-8F42-017CA8ADF4C9}" type="datetime1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1DEAE-8757-4F4E-BDF9-408F29C43D26}" type="datetime1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BE8FDB-E01F-4862-BFDA-268D410D4597}" type="datetime1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FF9B8-FD68-4ECA-BA98-A494DFDBA8CE}" type="datetime1">
              <a:rPr lang="en-US" smtClean="0"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B38BD9-F84C-4816-91CA-4014C49F8AAB}" type="datetime1">
              <a:rPr lang="en-US" smtClean="0"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10D5F-93A9-4D96-B4DF-A05BDBA84C0E}" type="datetime1">
              <a:rPr lang="en-US" smtClean="0"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58526-333B-4128-939A-EFFF748FCC81}" type="datetime1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90EF7-D0D7-4FDE-A421-583A595248B5}" type="datetime1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806"/>
            <a:ext cx="6391275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7D-ABCA-4F68-B3DB-8B05E74578E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lectric Reliability Council of Texas (ERCOT)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-25400"/>
            <a:ext cx="2295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8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mmittees/board/tac/rms/tdtm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Texas Data Transport &amp;  </a:t>
            </a:r>
            <a:r>
              <a:rPr lang="en-US" alt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MarkeTrak</a:t>
            </a: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Systems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(TDTMS)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US" altLang="en-US" sz="1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Update to RMS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August 14, </a:t>
            </a: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</a:p>
          <a:p>
            <a:pPr algn="ctr"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Monica Jones (NRG) – Chair</a:t>
            </a:r>
            <a:b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Sam 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Pak (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ONCOR) – Vice Chair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July </a:t>
            </a:r>
            <a:r>
              <a:rPr lang="en-US" sz="2400" b="1" dirty="0" smtClean="0">
                <a:solidFill>
                  <a:srgbClr val="002060"/>
                </a:solidFill>
              </a:rPr>
              <a:t>Meeting Summary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sz="2600" b="1" dirty="0" err="1">
                <a:solidFill>
                  <a:srgbClr val="002060"/>
                </a:solidFill>
              </a:rPr>
              <a:t>MarkeTrak</a:t>
            </a:r>
            <a:r>
              <a:rPr lang="en-US" sz="2600" b="1" dirty="0">
                <a:solidFill>
                  <a:srgbClr val="002060"/>
                </a:solidFill>
              </a:rPr>
              <a:t> Performance </a:t>
            </a:r>
            <a:r>
              <a:rPr lang="en-US" sz="2600" b="1" dirty="0" smtClean="0">
                <a:solidFill>
                  <a:srgbClr val="002060"/>
                </a:solidFill>
              </a:rPr>
              <a:t>met </a:t>
            </a:r>
            <a:r>
              <a:rPr lang="en-US" sz="2600" b="1" dirty="0">
                <a:solidFill>
                  <a:srgbClr val="002060"/>
                </a:solidFill>
              </a:rPr>
              <a:t>all SLA targets for </a:t>
            </a:r>
            <a:r>
              <a:rPr lang="en-US" sz="2600" b="1" dirty="0" smtClean="0">
                <a:solidFill>
                  <a:srgbClr val="002060"/>
                </a:solidFill>
              </a:rPr>
              <a:t>June 2018</a:t>
            </a:r>
            <a:endParaRPr lang="en-US" sz="26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</a:rPr>
              <a:t>MarkeTrak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Subtype Analysis</a:t>
            </a: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Reviewed volumes </a:t>
            </a:r>
            <a:r>
              <a:rPr lang="en-US" sz="2400" b="1" dirty="0" smtClean="0">
                <a:solidFill>
                  <a:srgbClr val="002060"/>
                </a:solidFill>
              </a:rPr>
              <a:t>of subtype </a:t>
            </a:r>
            <a:r>
              <a:rPr lang="en-US" sz="2400" b="1" dirty="0" smtClean="0">
                <a:solidFill>
                  <a:srgbClr val="002060"/>
                </a:solidFill>
              </a:rPr>
              <a:t>activities from Jan-June 2018</a:t>
            </a: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Noted high volumes in a few subtypes</a:t>
            </a: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Will continue deeper dive analysis at next meeting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752600"/>
            <a:ext cx="8534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Next Meeting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u="sng" dirty="0" smtClean="0">
                <a:solidFill>
                  <a:srgbClr val="002060"/>
                </a:solidFill>
              </a:rPr>
              <a:t>Next meeting information: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TDTMS Meeting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Thursday, September 20, </a:t>
            </a:r>
            <a:r>
              <a:rPr lang="en-US" altLang="en-US" dirty="0">
                <a:solidFill>
                  <a:srgbClr val="002060"/>
                </a:solidFill>
              </a:rPr>
              <a:t>2018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9:30am</a:t>
            </a:r>
            <a:endParaRPr lang="en-US" altLang="en-US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@ ERCOT MET Center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Room </a:t>
            </a:r>
            <a:r>
              <a:rPr lang="en-US" altLang="en-US" dirty="0" smtClean="0">
                <a:solidFill>
                  <a:srgbClr val="002060"/>
                </a:solidFill>
              </a:rPr>
              <a:t>210A</a:t>
            </a:r>
            <a:endParaRPr lang="en-US" altLang="en-US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2060"/>
                </a:solidFill>
              </a:rPr>
              <a:t>TDTMS meeting website: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0000"/>
                </a:solidFill>
                <a:hlinkClick r:id="rId2"/>
              </a:rPr>
              <a:t>http://ercot.com/committees/board/tac/rms/tdtms/index.html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72046"/>
            <a:ext cx="3810000" cy="48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32727</TotalTime>
  <Words>95</Words>
  <Application>Microsoft Office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July Meeting Summary</vt:lpstr>
      <vt:lpstr>Next Meeting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Pak, Sam</cp:lastModifiedBy>
  <cp:revision>27</cp:revision>
  <dcterms:created xsi:type="dcterms:W3CDTF">2018-05-07T07:13:49Z</dcterms:created>
  <dcterms:modified xsi:type="dcterms:W3CDTF">2018-08-13T09:53:43Z</dcterms:modified>
</cp:coreProperties>
</file>