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1"/>
  </p:notesMasterIdLst>
  <p:handoutMasterIdLst>
    <p:handoutMasterId r:id="rId12"/>
  </p:handoutMasterIdLst>
  <p:sldIdLst>
    <p:sldId id="260" r:id="rId7"/>
    <p:sldId id="268" r:id="rId8"/>
    <p:sldId id="257" r:id="rId9"/>
    <p:sldId id="269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5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451" autoAdjust="0"/>
  </p:normalViewPr>
  <p:slideViewPr>
    <p:cSldViewPr showGuides="1">
      <p:cViewPr varScale="1">
        <p:scale>
          <a:sx n="111" d="100"/>
          <a:sy n="111" d="100"/>
        </p:scale>
        <p:origin x="153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695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03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667000"/>
            <a:ext cx="4114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Market Update</a:t>
            </a:r>
            <a:endParaRPr lang="en-US" b="1" dirty="0"/>
          </a:p>
          <a:p>
            <a:r>
              <a:rPr lang="en-US" b="1" dirty="0" smtClean="0"/>
              <a:t>QSE Managers Working Group</a:t>
            </a:r>
          </a:p>
          <a:p>
            <a:endParaRPr lang="en-US" dirty="0"/>
          </a:p>
          <a:p>
            <a:r>
              <a:rPr lang="en-US" dirty="0" smtClean="0"/>
              <a:t>Market Analysis &amp; Validation</a:t>
            </a:r>
            <a:endParaRPr lang="en-US" dirty="0"/>
          </a:p>
          <a:p>
            <a:r>
              <a:rPr lang="en-US" dirty="0" smtClean="0"/>
              <a:t>8/13/2018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sz="2400" dirty="0"/>
              <a:t>Supplemental Ancillary Services Market (SASM) Update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04800" y="839990"/>
            <a:ext cx="8534400" cy="5408409"/>
          </a:xfrm>
        </p:spPr>
        <p:txBody>
          <a:bodyPr/>
          <a:lstStyle/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737" y="1143000"/>
            <a:ext cx="8682526" cy="2550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63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sz="2400" dirty="0"/>
              <a:t>Manual Overrides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1558131"/>
            <a:ext cx="8534400" cy="374173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sz="2400" dirty="0" smtClean="0"/>
              <a:t>No HDL/LDL Overrides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sz="2400" dirty="0" smtClean="0"/>
              <a:t>Update on Resource Limit Calculator Logic 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319832"/>
          </a:xfrm>
        </p:spPr>
        <p:txBody>
          <a:bodyPr/>
          <a:lstStyle/>
          <a:p>
            <a:r>
              <a:rPr lang="en-US" sz="2400" dirty="0" smtClean="0"/>
              <a:t>Presented situation where expected generation can get above HSL at June QMWG</a:t>
            </a:r>
          </a:p>
          <a:p>
            <a:r>
              <a:rPr lang="en-US" sz="2400" smtClean="0"/>
              <a:t>Currently performing backcast </a:t>
            </a:r>
            <a:r>
              <a:rPr lang="en-US" sz="2400" dirty="0" smtClean="0"/>
              <a:t>analysis to assess impact of modifying ramp rate calculation to better allow SCED to dispatch resource down to HASL or up to LASL when regulation is being deployed</a:t>
            </a:r>
          </a:p>
          <a:p>
            <a:r>
              <a:rPr lang="en-US" sz="2400" dirty="0" smtClean="0"/>
              <a:t>Aiming to present results by September QMWG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9693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purl.org/dc/elements/1.1/"/>
    <ds:schemaRef ds:uri="http://schemas.microsoft.com/office/2006/documentManagement/types"/>
    <ds:schemaRef ds:uri="http://www.w3.org/XML/1998/namespace"/>
    <ds:schemaRef ds:uri="c34af464-7aa1-4edd-9be4-83dffc1cb926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4137</TotalTime>
  <Words>86</Words>
  <Application>Microsoft Office PowerPoint</Application>
  <PresentationFormat>On-screen Show (4:3)</PresentationFormat>
  <Paragraphs>21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PowerPoint Presentation</vt:lpstr>
      <vt:lpstr>Supplemental Ancillary Services Market (SASM) Update</vt:lpstr>
      <vt:lpstr>Manual Overrides</vt:lpstr>
      <vt:lpstr>Update on Resource Limit Calculator Logic 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Chang, Sean</dc:creator>
  <cp:lastModifiedBy>Chang, Sean</cp:lastModifiedBy>
  <cp:revision>160</cp:revision>
  <cp:lastPrinted>2016-01-21T20:53:15Z</cp:lastPrinted>
  <dcterms:created xsi:type="dcterms:W3CDTF">2016-01-21T15:20:31Z</dcterms:created>
  <dcterms:modified xsi:type="dcterms:W3CDTF">2018-08-08T21:01:56Z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