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8" r:id="rId8"/>
    <p:sldId id="257" r:id="rId9"/>
    <p:sldId id="26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8/13/2018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839990"/>
            <a:ext cx="8534400" cy="5408409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37" y="1143000"/>
            <a:ext cx="8682526" cy="255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Update on Resource Limit Calculator Logic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r>
              <a:rPr lang="en-US" sz="2400" dirty="0" smtClean="0"/>
              <a:t>Presented situation where expected generation can get above HSL at June QMWG</a:t>
            </a:r>
          </a:p>
          <a:p>
            <a:r>
              <a:rPr lang="en-US" sz="2400" smtClean="0"/>
              <a:t>Currently performing backcast </a:t>
            </a:r>
            <a:r>
              <a:rPr lang="en-US" sz="2400" dirty="0" smtClean="0"/>
              <a:t>analysis to assess impact of modifying ramp rate calculation to better allow SCED to dispatch resource down to HASL or up to LASL when regulation is being deployed</a:t>
            </a:r>
          </a:p>
          <a:p>
            <a:r>
              <a:rPr lang="en-US" sz="2400" dirty="0" smtClean="0"/>
              <a:t>Aiming to present results by September QMWG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69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4137</TotalTime>
  <Words>86</Words>
  <Application>Microsoft Office PowerPoint</Application>
  <PresentationFormat>On-screen Show (4:3)</PresentationFormat>
  <Paragraphs>21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  <vt:lpstr>Update on Resource Limit Calculator Logic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160</cp:revision>
  <cp:lastPrinted>2016-01-21T20:53:15Z</cp:lastPrinted>
  <dcterms:created xsi:type="dcterms:W3CDTF">2016-01-21T15:20:31Z</dcterms:created>
  <dcterms:modified xsi:type="dcterms:W3CDTF">2018-08-08T21:01:56Z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